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83067" autoAdjust="0"/>
  </p:normalViewPr>
  <p:slideViewPr>
    <p:cSldViewPr>
      <p:cViewPr varScale="1">
        <p:scale>
          <a:sx n="44" d="100"/>
          <a:sy n="44" d="100"/>
        </p:scale>
        <p:origin x="-72" y="-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CDEAC-299C-4362-8618-BDF65273A299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CA3BE-BF5A-4194-AD1B-95F2C82BF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Java</a:t>
            </a:r>
            <a:r>
              <a:rPr lang="en-US" dirty="0" smtClean="0"/>
              <a:t>.</a:t>
            </a:r>
            <a:r>
              <a:rPr lang="en-US" dirty="0"/>
              <a:t> JDK, JRE, JVM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Команды </a:t>
            </a:r>
            <a:r>
              <a:rPr lang="en-US" dirty="0" err="1"/>
              <a:t>javac</a:t>
            </a:r>
            <a:r>
              <a:rPr lang="en-US" dirty="0"/>
              <a:t> &amp; java.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4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Run “Hello world!”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1.jdk </a:t>
            </a:r>
            <a:r>
              <a:rPr lang="en-US" dirty="0"/>
              <a:t>8 </a:t>
            </a:r>
            <a:r>
              <a:rPr lang="en-US" dirty="0" smtClean="0"/>
              <a:t>oracle – </a:t>
            </a:r>
            <a:r>
              <a:rPr lang="ru-RU" dirty="0" smtClean="0"/>
              <a:t>скачать и установить (возможно потребуется регистрация в </a:t>
            </a:r>
            <a:r>
              <a:rPr lang="ru-RU" dirty="0" err="1" smtClean="0"/>
              <a:t>оракле</a:t>
            </a:r>
            <a:r>
              <a:rPr lang="ru-RU" dirty="0" smtClean="0"/>
              <a:t>)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</a:t>
            </a:r>
            <a:r>
              <a:rPr lang="ru-RU" dirty="0" smtClean="0"/>
              <a:t>Установить переменную среды </a:t>
            </a:r>
            <a:r>
              <a:rPr lang="en-US" dirty="0" smtClean="0"/>
              <a:t>java</a:t>
            </a:r>
          </a:p>
          <a:p>
            <a:pPr marL="109728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Проверяем установку - в терминале запускаем </a:t>
            </a:r>
            <a:r>
              <a:rPr lang="en-US" dirty="0" smtClean="0"/>
              <a:t>java –version</a:t>
            </a:r>
            <a:r>
              <a:rPr lang="ru-RU" dirty="0" smtClean="0"/>
              <a:t> (должна быть версия </a:t>
            </a:r>
            <a:r>
              <a:rPr lang="en-US" dirty="0" smtClean="0"/>
              <a:t>java)</a:t>
            </a:r>
          </a:p>
          <a:p>
            <a:pPr marL="109728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Создаём файлик, где пишем код программы и сохраняем</a:t>
            </a:r>
            <a:r>
              <a:rPr lang="en-US" dirty="0" smtClean="0"/>
              <a:t> </a:t>
            </a:r>
            <a:r>
              <a:rPr lang="ru-RU" dirty="0" smtClean="0"/>
              <a:t>с форматом .</a:t>
            </a:r>
            <a:r>
              <a:rPr lang="en-US" dirty="0" smtClean="0"/>
              <a:t>java</a:t>
            </a:r>
          </a:p>
          <a:p>
            <a:pPr marL="109728" indent="0">
              <a:buNone/>
            </a:pPr>
            <a:r>
              <a:rPr lang="en-US" dirty="0" smtClean="0"/>
              <a:t>4.javac Example.java</a:t>
            </a:r>
          </a:p>
          <a:p>
            <a:pPr marL="109728" indent="0">
              <a:buNone/>
            </a:pPr>
            <a:r>
              <a:rPr lang="en-US" dirty="0" smtClean="0"/>
              <a:t>5.Java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2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Run “Hello world!”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9782" cy="648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Run “Hello world!”</a:t>
            </a:r>
            <a:endParaRPr lang="ru-RU" dirty="0"/>
          </a:p>
        </p:txBody>
      </p:sp>
      <p:pic>
        <p:nvPicPr>
          <p:cNvPr id="6" name="image3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95536" y="476672"/>
            <a:ext cx="8208912" cy="61206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9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Началось всё с 1990г. - </a:t>
            </a:r>
            <a:r>
              <a:rPr lang="ru-RU" dirty="0"/>
              <a:t>Патрик </a:t>
            </a:r>
            <a:r>
              <a:rPr lang="ru-RU" dirty="0" err="1"/>
              <a:t>Нотон</a:t>
            </a:r>
            <a:r>
              <a:rPr lang="ru-RU" dirty="0"/>
              <a:t> </a:t>
            </a:r>
            <a:r>
              <a:rPr lang="ru-RU" dirty="0" smtClean="0"/>
              <a:t>понял</a:t>
            </a:r>
            <a:r>
              <a:rPr lang="ru-RU" dirty="0"/>
              <a:t>, что ему надоело поддерживать сотни различных интерфейсов </a:t>
            </a:r>
            <a:r>
              <a:rPr lang="ru-RU" dirty="0" smtClean="0"/>
              <a:t>программ.</a:t>
            </a:r>
          </a:p>
          <a:p>
            <a:r>
              <a:rPr lang="ru-RU" dirty="0" smtClean="0"/>
              <a:t>Команда программистов </a:t>
            </a:r>
            <a:r>
              <a:rPr lang="en-US" dirty="0" smtClean="0"/>
              <a:t>Green</a:t>
            </a:r>
            <a:r>
              <a:rPr lang="ru-RU" dirty="0" smtClean="0"/>
              <a:t> </a:t>
            </a:r>
            <a:r>
              <a:rPr lang="ru-RU" dirty="0"/>
              <a:t>приступила к разработке нового объектно-ориентированного языка программирования, который был назван </a:t>
            </a:r>
            <a:r>
              <a:rPr lang="ru-RU" dirty="0" err="1"/>
              <a:t>Oak</a:t>
            </a:r>
            <a:r>
              <a:rPr lang="ru-RU" dirty="0"/>
              <a:t> (дуб), в честь дерева, росшего под окном </a:t>
            </a:r>
            <a:r>
              <a:rPr lang="ru-RU" dirty="0" err="1"/>
              <a:t>Гослинга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1995 году компания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 приняла решение объявить о новом продукте, переименовав его в </a:t>
            </a:r>
            <a:r>
              <a:rPr lang="ru-RU" dirty="0" err="1"/>
              <a:t>Java</a:t>
            </a:r>
            <a:r>
              <a:rPr lang="ru-RU" dirty="0"/>
              <a:t> (единственное разумное объяснение названию - любовь программистов к кофе).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Совсем немного истории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5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800" b="1" dirty="0" err="1"/>
              <a:t>Java</a:t>
            </a:r>
            <a:r>
              <a:rPr lang="ru-RU" sz="2800" b="1" dirty="0"/>
              <a:t> </a:t>
            </a:r>
            <a:r>
              <a:rPr lang="ru-RU" sz="2800" b="1" dirty="0" err="1"/>
              <a:t>Development</a:t>
            </a:r>
            <a:r>
              <a:rPr lang="ru-RU" sz="2800" b="1" dirty="0"/>
              <a:t> </a:t>
            </a:r>
            <a:r>
              <a:rPr lang="ru-RU" sz="2800" b="1" dirty="0" err="1"/>
              <a:t>Kit</a:t>
            </a:r>
            <a:r>
              <a:rPr lang="ru-RU" sz="2800" b="1" dirty="0"/>
              <a:t>.</a:t>
            </a:r>
            <a:r>
              <a:rPr lang="ru-RU" sz="2800" dirty="0"/>
              <a:t> Бесплатно распространяемый компанией </a:t>
            </a:r>
            <a:r>
              <a:rPr lang="ru-RU" sz="2800" dirty="0" err="1"/>
              <a:t>Oracle</a:t>
            </a:r>
            <a:r>
              <a:rPr lang="ru-RU" sz="2800" dirty="0"/>
              <a:t> </a:t>
            </a:r>
            <a:r>
              <a:rPr lang="ru-RU" sz="2800" dirty="0" err="1"/>
              <a:t>Corporation</a:t>
            </a:r>
            <a:r>
              <a:rPr lang="ru-RU" sz="2800" dirty="0"/>
              <a:t> комплект разработчика приложений на языке </a:t>
            </a:r>
            <a:r>
              <a:rPr lang="ru-RU" sz="2800" dirty="0" err="1"/>
              <a:t>Java</a:t>
            </a:r>
            <a:r>
              <a:rPr lang="ru-RU" sz="2800" dirty="0"/>
              <a:t>, включающий в себя компилятор </a:t>
            </a:r>
            <a:r>
              <a:rPr lang="ru-RU" sz="2800" dirty="0" err="1"/>
              <a:t>Java</a:t>
            </a:r>
            <a:r>
              <a:rPr lang="ru-RU" sz="2800" dirty="0"/>
              <a:t> (</a:t>
            </a:r>
            <a:r>
              <a:rPr lang="ru-RU" sz="2800" dirty="0" err="1"/>
              <a:t>javac</a:t>
            </a:r>
            <a:r>
              <a:rPr lang="ru-RU" sz="2800" dirty="0"/>
              <a:t>), стандартные библиотеки классов </a:t>
            </a:r>
            <a:r>
              <a:rPr lang="ru-RU" sz="2800" dirty="0" err="1"/>
              <a:t>Java</a:t>
            </a:r>
            <a:r>
              <a:rPr lang="ru-RU" sz="2800" dirty="0"/>
              <a:t>, примеры, документацию, различные утилиты и исполнительную систему </a:t>
            </a:r>
            <a:r>
              <a:rPr lang="ru-RU" sz="2800" dirty="0" err="1"/>
              <a:t>Java</a:t>
            </a:r>
            <a:r>
              <a:rPr lang="ru-RU" sz="2800" dirty="0"/>
              <a:t> (JRE). 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JDK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60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ru-RU" sz="2800" b="1" dirty="0" err="1" smtClean="0"/>
              <a:t>Java</a:t>
            </a:r>
            <a:r>
              <a:rPr lang="ru-RU" sz="2800" b="1" dirty="0" smtClean="0"/>
              <a:t> </a:t>
            </a:r>
            <a:r>
              <a:rPr lang="ru-RU" sz="2800" b="1" dirty="0" err="1"/>
              <a:t>Runtime</a:t>
            </a:r>
            <a:r>
              <a:rPr lang="ru-RU" sz="2800" b="1" dirty="0"/>
              <a:t> </a:t>
            </a:r>
            <a:r>
              <a:rPr lang="ru-RU" sz="2800" b="1" dirty="0" err="1"/>
              <a:t>Environment</a:t>
            </a:r>
            <a:r>
              <a:rPr lang="ru-RU" sz="2800" dirty="0"/>
              <a:t>. Минимальная реализация виртуальной машины, необходимая для исполнения </a:t>
            </a:r>
            <a:r>
              <a:rPr lang="ru-RU" sz="2800" dirty="0" err="1"/>
              <a:t>Java</a:t>
            </a:r>
            <a:r>
              <a:rPr lang="ru-RU" sz="2800" dirty="0"/>
              <a:t> - приложений, без компилятора и других средств разработки. Состоит из виртуальной машины и библиотеки </a:t>
            </a:r>
            <a:r>
              <a:rPr lang="ru-RU" sz="2800" dirty="0" err="1"/>
              <a:t>Java</a:t>
            </a:r>
            <a:r>
              <a:rPr lang="ru-RU" sz="2800" dirty="0"/>
              <a:t>-классов. 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2800" b="1" dirty="0" err="1" smtClean="0"/>
              <a:t>Java</a:t>
            </a:r>
            <a:r>
              <a:rPr lang="ru-RU" sz="2800" b="1" dirty="0" smtClean="0"/>
              <a:t> </a:t>
            </a:r>
            <a:r>
              <a:rPr lang="ru-RU" sz="2800" b="1" dirty="0" err="1"/>
              <a:t>Virtual</a:t>
            </a:r>
            <a:r>
              <a:rPr lang="ru-RU" sz="2800" b="1" dirty="0"/>
              <a:t> </a:t>
            </a:r>
            <a:r>
              <a:rPr lang="ru-RU" sz="2800" b="1" dirty="0" err="1"/>
              <a:t>Machine</a:t>
            </a:r>
            <a:r>
              <a:rPr lang="ru-RU" sz="2800" dirty="0"/>
              <a:t>. Основная часть исполняющей системы </a:t>
            </a:r>
            <a:r>
              <a:rPr lang="ru-RU" sz="2800" dirty="0" err="1" smtClean="0"/>
              <a:t>Java</a:t>
            </a:r>
            <a:r>
              <a:rPr lang="ru-RU" sz="2800" dirty="0" smtClean="0"/>
              <a:t> (</a:t>
            </a:r>
            <a:r>
              <a:rPr lang="ru-RU" sz="2800" dirty="0"/>
              <a:t>JRE). Виртуальная машина </a:t>
            </a:r>
            <a:r>
              <a:rPr lang="ru-RU" sz="2800" dirty="0" err="1"/>
              <a:t>Java</a:t>
            </a:r>
            <a:r>
              <a:rPr lang="ru-RU" sz="2800" dirty="0"/>
              <a:t> интерпретирует Байт-код </a:t>
            </a:r>
            <a:r>
              <a:rPr lang="ru-RU" sz="2800" dirty="0" err="1"/>
              <a:t>Java</a:t>
            </a:r>
            <a:r>
              <a:rPr lang="ru-RU" sz="2800" dirty="0"/>
              <a:t>, предварительно созданный из исходного текста </a:t>
            </a:r>
            <a:r>
              <a:rPr lang="ru-RU" sz="2800" dirty="0" err="1"/>
              <a:t>Java</a:t>
            </a:r>
            <a:r>
              <a:rPr lang="ru-RU" sz="2800" dirty="0"/>
              <a:t>-программы компилятором </a:t>
            </a:r>
            <a:r>
              <a:rPr lang="ru-RU" sz="2800" dirty="0" err="1"/>
              <a:t>Java</a:t>
            </a:r>
            <a:r>
              <a:rPr lang="ru-RU" sz="2800" dirty="0"/>
              <a:t> (</a:t>
            </a:r>
            <a:r>
              <a:rPr lang="ru-RU" sz="2800" dirty="0" err="1"/>
              <a:t>javac</a:t>
            </a:r>
            <a:r>
              <a:rPr lang="ru-RU" sz="2800" dirty="0"/>
              <a:t>). JVM может также использоваться для выполнения программ, написанных на других языках программирования.</a:t>
            </a:r>
            <a:endParaRPr lang="ru-RU" sz="3200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JVM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1" y="1268760"/>
            <a:ext cx="7903274" cy="48245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JDK -&gt; JRE -&gt; </a:t>
            </a:r>
            <a:r>
              <a:rPr lang="ru-RU" sz="4400" dirty="0" smtClean="0"/>
              <a:t>JVM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Как это работает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2338"/>
            <a:ext cx="8229600" cy="2183561"/>
          </a:xfrm>
        </p:spPr>
      </p:pic>
    </p:spTree>
    <p:extLst>
      <p:ext uri="{BB962C8B-B14F-4D97-AF65-F5344CB8AC3E}">
        <p14:creationId xmlns:p14="http://schemas.microsoft.com/office/powerpoint/2010/main" val="1402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Именно так и работает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158634" cy="1917209"/>
          </a:xfrm>
        </p:spPr>
      </p:pic>
    </p:spTree>
    <p:extLst>
      <p:ext uri="{BB962C8B-B14F-4D97-AF65-F5344CB8AC3E}">
        <p14:creationId xmlns:p14="http://schemas.microsoft.com/office/powerpoint/2010/main" val="1997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Hello world!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FirstApp</a:t>
            </a:r>
            <a:r>
              <a:rPr lang="en-US" dirty="0" smtClean="0"/>
              <a:t> {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109728" indent="0">
              <a:buNone/>
            </a:pPr>
            <a:r>
              <a:rPr lang="en-US" dirty="0"/>
              <a:t>	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2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306</Words>
  <Application>Microsoft Office PowerPoint</Application>
  <PresentationFormat>Экран (4:3)</PresentationFormat>
  <Paragraphs>38</Paragraphs>
  <Slides>12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Введение в java</vt:lpstr>
      <vt:lpstr>Совсем немного истории</vt:lpstr>
      <vt:lpstr>JDK</vt:lpstr>
      <vt:lpstr>JRE</vt:lpstr>
      <vt:lpstr>JVM</vt:lpstr>
      <vt:lpstr>JDK -&gt; JRE -&gt; JVM</vt:lpstr>
      <vt:lpstr>Как это работает</vt:lpstr>
      <vt:lpstr>Именно так и работает</vt:lpstr>
      <vt:lpstr>Hello world!</vt:lpstr>
      <vt:lpstr>Run “Hello world!”</vt:lpstr>
      <vt:lpstr>Run “Hello world!”</vt:lpstr>
      <vt:lpstr>Run “Hello world!”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</dc:title>
  <dc:creator>Roman</dc:creator>
  <cp:lastModifiedBy>Roman</cp:lastModifiedBy>
  <cp:revision>8</cp:revision>
  <dcterms:created xsi:type="dcterms:W3CDTF">2020-10-09T22:02:37Z</dcterms:created>
  <dcterms:modified xsi:type="dcterms:W3CDTF">2020-10-09T23:35:48Z</dcterms:modified>
</cp:coreProperties>
</file>