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83067" autoAdjust="0"/>
  </p:normalViewPr>
  <p:slideViewPr>
    <p:cSldViewPr>
      <p:cViewPr>
        <p:scale>
          <a:sx n="100" d="100"/>
          <a:sy n="100" d="100"/>
        </p:scale>
        <p:origin x="-2338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CDEAC-299C-4362-8618-BDF65273A299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CA3BE-BF5A-4194-AD1B-95F2C82BF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CA3BE-BF5A-4194-AD1B-95F2C82BF8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Базовый синтаксис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 данных. Примитивы. Приведение типов.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234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272456"/>
              </p:ext>
            </p:extLst>
          </p:nvPr>
        </p:nvGraphicFramePr>
        <p:xfrm>
          <a:off x="1187624" y="332656"/>
          <a:ext cx="6768753" cy="5832644"/>
        </p:xfrm>
        <a:graphic>
          <a:graphicData uri="http://schemas.openxmlformats.org/drawingml/2006/table">
            <a:tbl>
              <a:tblPr/>
              <a:tblGrid>
                <a:gridCol w="2256251"/>
                <a:gridCol w="2256251"/>
                <a:gridCol w="2256251"/>
              </a:tblGrid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Оператор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Описание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Ассоциативность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++, —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постинкремент, постдекремент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справа налево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987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++, —, +, -, ~, !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преинкремент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предекремент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унарный плюс, унарный минус, поразрядное дополнение, булево «не»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справа налево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*, /, %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умножение, деление, остаток от деления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+, —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сложение, вычитание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272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&lt;&lt;, &gt;&gt;, &gt;&gt;&gt;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сдвиг влево, сдвиг вправо,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беззнаковый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сдвиг вправо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&lt;, &gt;, &lt;=, &gt;=, instanceof</a:t>
                      </a:r>
                      <a:endParaRPr lang="en-US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меньше, больше, меньше или равно, больше или равно, сравнить тип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==, !=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равно, не равно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битовое «и»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^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исключающее «или»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|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битовое «или»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&amp;&amp;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логическое «и»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||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логическое «или»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1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?: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тернарный оператор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слева направо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272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=, +=, -=,*=, /=, %=, &amp;=, ^=,  |=, &lt;&lt;=, &gt;&gt;=, &gt;&gt;&gt;=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операторы присваивания</a:t>
                      </a:r>
                      <a:endParaRPr lang="ru-RU" sz="900" b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справа налево</a:t>
                      </a:r>
                      <a:endParaRPr lang="ru-RU" sz="900" b="0" dirty="0">
                        <a:effectLst/>
                      </a:endParaRPr>
                    </a:p>
                  </a:txBody>
                  <a:tcPr marL="52023" marR="52023" marT="26011" marB="260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Кроме </a:t>
            </a:r>
            <a:r>
              <a:rPr lang="ru-RU" dirty="0"/>
              <a:t>приоритета операции отличаются таким понятием как </a:t>
            </a:r>
            <a:r>
              <a:rPr lang="ru-RU" b="1" dirty="0"/>
              <a:t>ассоциативность</a:t>
            </a:r>
            <a:r>
              <a:rPr lang="ru-RU" dirty="0"/>
              <a:t>. Когда операции имеют один и тот же приоритет, порядок вычисления определяется ассоциативностью операторов. В зависимости от ассоциативности есть два типа операторов:</a:t>
            </a:r>
          </a:p>
          <a:p>
            <a:r>
              <a:rPr lang="ru-RU" b="1" dirty="0" err="1" smtClean="0"/>
              <a:t>Левоассоциативные</a:t>
            </a:r>
            <a:r>
              <a:rPr lang="ru-RU" b="1" dirty="0" smtClean="0"/>
              <a:t> </a:t>
            </a:r>
            <a:r>
              <a:rPr lang="ru-RU" dirty="0" smtClean="0"/>
              <a:t>операторы, которые выполняются слева направо</a:t>
            </a:r>
          </a:p>
          <a:p>
            <a:r>
              <a:rPr lang="ru-RU" b="1" dirty="0" err="1" smtClean="0"/>
              <a:t>Правоассоциативные</a:t>
            </a:r>
            <a:r>
              <a:rPr lang="ru-RU" dirty="0" smtClean="0"/>
              <a:t> </a:t>
            </a:r>
            <a:r>
              <a:rPr lang="ru-RU" dirty="0"/>
              <a:t>операторы, которые выполняются справа налево</a:t>
            </a:r>
          </a:p>
          <a:p>
            <a:pPr marL="109728" indent="0">
              <a:buNone/>
            </a:pPr>
            <a:r>
              <a:rPr lang="ru-RU" dirty="0"/>
              <a:t>Так, некоторые операции, например, операции умножения и деления, имеют один и тот же приоритет. Какой же тогда будет результат в выражении</a:t>
            </a:r>
            <a:r>
              <a:rPr lang="ru-RU" dirty="0" smtClean="0"/>
              <a:t>:</a:t>
            </a:r>
          </a:p>
          <a:p>
            <a:pPr marL="109728" indent="0">
              <a:buNone/>
            </a:pPr>
            <a:r>
              <a:rPr lang="en-US" sz="4600" b="1" dirty="0" err="1"/>
              <a:t>int</a:t>
            </a:r>
            <a:r>
              <a:rPr lang="en-US" sz="4600" b="1" dirty="0"/>
              <a:t> x = 10 / 5 * 2;</a:t>
            </a:r>
            <a:endParaRPr lang="ru-RU" sz="4600" b="1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Ассоциативность </a:t>
            </a:r>
            <a:r>
              <a:rPr lang="ru-RU" dirty="0" smtClean="0"/>
              <a:t>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8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abs</a:t>
            </a:r>
            <a:r>
              <a:rPr lang="ru-RU" b="1" dirty="0"/>
              <a:t>()</a:t>
            </a:r>
            <a:r>
              <a:rPr lang="ru-RU" dirty="0"/>
              <a:t> - возвращает абсолютное значение аргумента</a:t>
            </a:r>
          </a:p>
          <a:p>
            <a:r>
              <a:rPr lang="ru-RU" b="1" dirty="0" err="1"/>
              <a:t>ceil</a:t>
            </a:r>
            <a:r>
              <a:rPr lang="ru-RU" b="1" dirty="0"/>
              <a:t>()</a:t>
            </a:r>
            <a:r>
              <a:rPr lang="ru-RU" dirty="0"/>
              <a:t> - возвращает наименьшее целое число, которое больше аргумента</a:t>
            </a:r>
          </a:p>
          <a:p>
            <a:r>
              <a:rPr lang="ru-RU" b="1" dirty="0" err="1"/>
              <a:t>floor</a:t>
            </a:r>
            <a:r>
              <a:rPr lang="ru-RU" b="1" dirty="0"/>
              <a:t>()</a:t>
            </a:r>
            <a:r>
              <a:rPr lang="ru-RU" dirty="0"/>
              <a:t> - возвращает наибольшее целое число, которое меньше или равно аргументу</a:t>
            </a:r>
          </a:p>
          <a:p>
            <a:r>
              <a:rPr lang="ru-RU" b="1" dirty="0" err="1"/>
              <a:t>max</a:t>
            </a:r>
            <a:r>
              <a:rPr lang="ru-RU" b="1" dirty="0"/>
              <a:t>()</a:t>
            </a:r>
            <a:r>
              <a:rPr lang="ru-RU" dirty="0"/>
              <a:t> - возвращает большее из двух чисел</a:t>
            </a:r>
          </a:p>
          <a:p>
            <a:r>
              <a:rPr lang="ru-RU" b="1" dirty="0" err="1"/>
              <a:t>min</a:t>
            </a:r>
            <a:r>
              <a:rPr lang="ru-RU" b="1" dirty="0"/>
              <a:t>()</a:t>
            </a:r>
            <a:r>
              <a:rPr lang="ru-RU" dirty="0"/>
              <a:t> - возвращает меньшее из двух чисел</a:t>
            </a:r>
          </a:p>
          <a:p>
            <a:r>
              <a:rPr lang="ru-RU" b="1" dirty="0" err="1" smtClean="0"/>
              <a:t>rint</a:t>
            </a:r>
            <a:r>
              <a:rPr lang="ru-RU" b="1" dirty="0"/>
              <a:t>()</a:t>
            </a:r>
            <a:r>
              <a:rPr lang="ru-RU" dirty="0"/>
              <a:t> - возвращает ближайшее целое к аргументу</a:t>
            </a:r>
          </a:p>
          <a:p>
            <a:r>
              <a:rPr lang="ru-RU" b="1" dirty="0" err="1"/>
              <a:t>round</a:t>
            </a:r>
            <a:r>
              <a:rPr lang="ru-RU" b="1" dirty="0"/>
              <a:t>()</a:t>
            </a:r>
            <a:r>
              <a:rPr lang="ru-RU" dirty="0"/>
              <a:t> - возвращает аргумент, округлённый вверх до ближайшего </a:t>
            </a:r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8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12968" cy="5112568"/>
          </a:xfrm>
        </p:spPr>
      </p:pic>
    </p:spTree>
    <p:extLst>
      <p:ext uri="{BB962C8B-B14F-4D97-AF65-F5344CB8AC3E}">
        <p14:creationId xmlns:p14="http://schemas.microsoft.com/office/powerpoint/2010/main" val="22048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Целые числа.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Эта группа включает в себя типы данных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представляющие целые числа со знаком.</a:t>
            </a:r>
          </a:p>
          <a:p>
            <a:pPr lvl="0"/>
            <a:r>
              <a:rPr lang="ru-RU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Числа с плавающей точкой. 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 группа включает в себя типы данных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представляющие числа с точностью до определенного знака после десятичной точки.</a:t>
            </a:r>
          </a:p>
          <a:p>
            <a:pPr lvl="0"/>
            <a:r>
              <a:rPr lang="ru-RU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Символы. 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 группа включает в себя тип данных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представляющий символы, например буквы и цифры из определенного набора.</a:t>
            </a:r>
          </a:p>
          <a:p>
            <a:pPr lvl="0"/>
            <a:r>
              <a:rPr lang="ru-RU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Логические значения. 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Эта группа включает в себя тип данных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специально предназначенный для представления логических истинных и ложных значений</a:t>
            </a:r>
            <a:r>
              <a:rPr lang="ru-RU" sz="28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28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Примитивные типы. Какие бывают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5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lvl="0" indent="0">
              <a:buNone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хранения символов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использует специальный тип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Он отличается от типа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языках C/C++, где представляет собой целочисленный тип с размером 8 бит. В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используется кодировка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для хранения </a:t>
            </a:r>
            <a:r>
              <a:rPr lang="ru-RU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-символов используется 16 бит или 2 байта. Диапазон допустимых значений - от 0 до 65536 (отрицательных значений не существует</a:t>
            </a:r>
            <a:r>
              <a:rPr lang="ru-RU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109728" lvl="0" indent="0"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https://asecuritysite.com/coding/asc2</a:t>
            </a:r>
            <a:endParaRPr lang="ru-RU" sz="28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t"/>
            <a:r>
              <a:rPr lang="ru-RU" sz="2800" dirty="0" err="1"/>
              <a:t>char</a:t>
            </a:r>
            <a:r>
              <a:rPr lang="ru-RU" sz="2800" dirty="0"/>
              <a:t> ch1, ch2, ch3;</a:t>
            </a:r>
          </a:p>
          <a:p>
            <a:pPr fontAlgn="t"/>
            <a:r>
              <a:rPr lang="ru-RU" sz="2800" dirty="0"/>
              <a:t>ch1 = 67; // код переменной</a:t>
            </a:r>
          </a:p>
          <a:p>
            <a:pPr fontAlgn="t"/>
            <a:r>
              <a:rPr lang="ru-RU" sz="2800" dirty="0"/>
              <a:t>ch2 = 'a'; // сам символ</a:t>
            </a:r>
          </a:p>
          <a:p>
            <a:pPr fontAlgn="t"/>
            <a:r>
              <a:rPr lang="ru-RU" sz="2800" dirty="0"/>
              <a:t>ch3 = 116; // код переменной</a:t>
            </a:r>
          </a:p>
          <a:p>
            <a:pPr fontAlgn="t"/>
            <a:r>
              <a:rPr lang="ru-RU" sz="2800" dirty="0" err="1"/>
              <a:t>System.</a:t>
            </a:r>
            <a:r>
              <a:rPr lang="ru-RU" sz="2800" i="1" dirty="0" err="1"/>
              <a:t>out</a:t>
            </a:r>
            <a:r>
              <a:rPr lang="ru-RU" sz="2800" dirty="0" err="1"/>
              <a:t>.println</a:t>
            </a:r>
            <a:r>
              <a:rPr lang="ru-RU" sz="2800" dirty="0"/>
              <a:t>("Слово: " + ch1 + ch2 + ch3</a:t>
            </a:r>
            <a:r>
              <a:rPr lang="ru-RU" sz="2800" dirty="0" smtClean="0"/>
              <a:t>);</a:t>
            </a:r>
            <a:endParaRPr lang="ru-RU" sz="2800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Символы (тип char)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6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Arial"/>
              <a:buChar char="●"/>
            </a:pP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Тип </a:t>
            </a:r>
            <a:r>
              <a:rPr lang="ru-RU" sz="28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предназначен для хранения логических значений и может принимать только одно из двух возможных значений: </a:t>
            </a:r>
            <a:r>
              <a:rPr lang="ru-RU" sz="28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ru-RU" sz="28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Arial"/>
              <a:buChar char="●"/>
            </a:pPr>
            <a:r>
              <a:rPr lang="ru-RU" sz="2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Данный тип всегда возвращается при использовании операторов сравнения (больше, меньше, равно, больше или равно, меньше или равно, не равно).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Булевы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0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034684" cy="6018167"/>
          </a:xfrm>
        </p:spPr>
      </p:pic>
    </p:spTree>
    <p:extLst>
      <p:ext uri="{BB962C8B-B14F-4D97-AF65-F5344CB8AC3E}">
        <p14:creationId xmlns:p14="http://schemas.microsoft.com/office/powerpoint/2010/main" val="224688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05382" cy="3312368"/>
          </a:xfrm>
        </p:spPr>
      </p:pic>
    </p:spTree>
    <p:extLst>
      <p:ext uri="{BB962C8B-B14F-4D97-AF65-F5344CB8AC3E}">
        <p14:creationId xmlns:p14="http://schemas.microsoft.com/office/powerpoint/2010/main" val="391335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Приведение типов</a:t>
            </a:r>
            <a:endParaRPr lang="ru-RU" dirty="0"/>
          </a:p>
        </p:txBody>
      </p:sp>
      <p:pic>
        <p:nvPicPr>
          <p:cNvPr id="4" name="Google Shape;105;p2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1484784"/>
            <a:ext cx="6624736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0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арифметические операции (+, —, *, / и прочие);</a:t>
            </a:r>
          </a:p>
          <a:p>
            <a:pPr fontAlgn="base"/>
            <a:r>
              <a:rPr lang="ru-RU" dirty="0"/>
              <a:t>поразрядные логические операции (</a:t>
            </a:r>
            <a:r>
              <a:rPr lang="ru-RU" b="1" dirty="0"/>
              <a:t>~</a:t>
            </a:r>
            <a:r>
              <a:rPr lang="ru-RU" dirty="0"/>
              <a:t>, </a:t>
            </a:r>
            <a:r>
              <a:rPr lang="ru-RU" b="1" dirty="0"/>
              <a:t>&amp;</a:t>
            </a:r>
            <a:r>
              <a:rPr lang="ru-RU" dirty="0"/>
              <a:t>, </a:t>
            </a:r>
            <a:r>
              <a:rPr lang="ru-RU" b="1" dirty="0"/>
              <a:t>|</a:t>
            </a:r>
            <a:r>
              <a:rPr lang="ru-RU" dirty="0"/>
              <a:t> и прочие);</a:t>
            </a:r>
          </a:p>
          <a:p>
            <a:pPr fontAlgn="base"/>
            <a:r>
              <a:rPr lang="ru-RU" dirty="0"/>
              <a:t>логические операции (</a:t>
            </a:r>
            <a:r>
              <a:rPr lang="ru-RU" b="1" dirty="0"/>
              <a:t>&amp;</a:t>
            </a:r>
            <a:r>
              <a:rPr lang="ru-RU" dirty="0"/>
              <a:t>, </a:t>
            </a:r>
            <a:r>
              <a:rPr lang="ru-RU" b="1" dirty="0"/>
              <a:t>|</a:t>
            </a:r>
            <a:r>
              <a:rPr lang="ru-RU" dirty="0"/>
              <a:t>, </a:t>
            </a:r>
            <a:r>
              <a:rPr lang="ru-RU" b="1" dirty="0"/>
              <a:t>&amp;&amp;</a:t>
            </a:r>
            <a:r>
              <a:rPr lang="ru-RU" dirty="0"/>
              <a:t>, </a:t>
            </a:r>
            <a:r>
              <a:rPr lang="ru-RU" b="1" dirty="0"/>
              <a:t>||</a:t>
            </a:r>
            <a:r>
              <a:rPr lang="ru-RU" dirty="0"/>
              <a:t> и прочие);</a:t>
            </a:r>
          </a:p>
          <a:p>
            <a:pPr fontAlgn="base"/>
            <a:r>
              <a:rPr lang="ru-RU" dirty="0"/>
              <a:t>операции отношения (</a:t>
            </a:r>
            <a:r>
              <a:rPr lang="ru-RU" b="1" dirty="0"/>
              <a:t>==</a:t>
            </a:r>
            <a:r>
              <a:rPr lang="ru-RU" dirty="0"/>
              <a:t>, </a:t>
            </a:r>
            <a:r>
              <a:rPr lang="ru-RU" b="1" dirty="0"/>
              <a:t>!=</a:t>
            </a:r>
            <a:r>
              <a:rPr lang="ru-RU" dirty="0"/>
              <a:t>, </a:t>
            </a:r>
            <a:r>
              <a:rPr lang="ru-RU" b="1" dirty="0"/>
              <a:t>&gt;</a:t>
            </a:r>
            <a:r>
              <a:rPr lang="ru-RU" dirty="0"/>
              <a:t>, </a:t>
            </a:r>
            <a:r>
              <a:rPr lang="ru-RU" b="1" dirty="0"/>
              <a:t>&lt;</a:t>
            </a:r>
            <a:r>
              <a:rPr lang="ru-RU" dirty="0"/>
              <a:t> и прочие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324</Words>
  <Application>Microsoft Office PowerPoint</Application>
  <PresentationFormat>Экран 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Базовый синтаксис java</vt:lpstr>
      <vt:lpstr>Презентация PowerPoint</vt:lpstr>
      <vt:lpstr>Примитивные типы. Какие бывают</vt:lpstr>
      <vt:lpstr>Символы (тип char)</vt:lpstr>
      <vt:lpstr>Булевы значения</vt:lpstr>
      <vt:lpstr>Презентация PowerPoint</vt:lpstr>
      <vt:lpstr>Презентация PowerPoint</vt:lpstr>
      <vt:lpstr>Приведение типов</vt:lpstr>
      <vt:lpstr>Арифметические операции</vt:lpstr>
      <vt:lpstr>Презентация PowerPoint</vt:lpstr>
      <vt:lpstr>Ассоциативность операций</vt:lpstr>
      <vt:lpstr>Class Math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</dc:title>
  <dc:creator>Roman</dc:creator>
  <cp:lastModifiedBy>Roman</cp:lastModifiedBy>
  <cp:revision>14</cp:revision>
  <dcterms:created xsi:type="dcterms:W3CDTF">2020-10-09T22:02:37Z</dcterms:created>
  <dcterms:modified xsi:type="dcterms:W3CDTF">2020-10-17T01:01:31Z</dcterms:modified>
</cp:coreProperties>
</file>