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7A3A21-5733-432B-A7D5-D518305B4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A3C0DBF-393E-6431-31C4-4138F173A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B85C3C-D1BA-64A0-829B-80E27738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C357-190F-49AD-80DD-5D998AA1AC2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E19B57-5405-72BF-F8F4-706DE168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1A96FF-C23E-48C0-BA7B-C49CF95F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7BED-A389-412D-A07D-319394BF9C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1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7A9A4B-7C77-952B-A838-20BB1A12D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E52A86D-E1B6-59DD-45EE-FAF578234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3BB9DE-9AC5-4095-C0A7-DD639D64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C357-190F-49AD-80DD-5D998AA1AC2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FBEBA9-93E0-67DD-052A-872F0219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D80B61-F410-91B7-449B-ADB96E62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7BED-A389-412D-A07D-319394BF9C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544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02D271A-AF14-7FBA-90A0-6DAEDD58B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4D5CDDA-21F4-F776-6A7A-F2368D937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5CD3BB-E664-4556-0685-C978DCE9D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C357-190F-49AD-80DD-5D998AA1AC2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C4F289-DCF4-B8F9-2B36-77D0B837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214B5F-2150-6945-EF65-2FAE8F31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7BED-A389-412D-A07D-319394BF9C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852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CEC851-6C5F-0C70-94B1-CC0832EF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295AA4-C5AB-0BCA-7C55-07AD558C0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483DDD-8654-D4BD-5BFD-2C931640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C357-190F-49AD-80DD-5D998AA1AC2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B63B16-6DAA-8D52-1A46-2A5C8E6F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0C4D0F-880E-F29E-583A-760166E0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7BED-A389-412D-A07D-319394BF9C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083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9852A9-AB2E-3BC2-D500-77D264F69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F7EAB-1830-28E8-CE50-F403B27D5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4767FE-51C6-C0D8-B8EC-2967F517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C357-190F-49AD-80DD-5D998AA1AC2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615499-8E27-6508-F31A-45ED52D4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B2D733-A886-0394-DC76-4DFB1339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7BED-A389-412D-A07D-319394BF9C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872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D95344-B58F-8981-3CCE-09D9BC00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F17AEB-2FBB-E05F-57B3-330D7EAFC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CB7BBB9-4FA7-8B8B-B47B-CF3829C79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5E4AAD-A9C5-351E-2137-084DBC1A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C357-190F-49AD-80DD-5D998AA1AC2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31D93ED-75D9-8AF1-261D-6520C47E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2B5F28D-39EE-18A8-C380-46874606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7BED-A389-412D-A07D-319394BF9C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893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9C4AEA-8355-1707-2A1F-B53245720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37EBFB-12E8-5012-072E-26205EFBD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C05C9E-4AA0-DD4F-D326-27B83F036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37164FE-3BBA-07C0-DAF2-1C086A420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C6A3BB3-4A8E-86A7-D180-5096F08AF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84EEB02-EDAB-B63C-E36A-0659D9E9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C357-190F-49AD-80DD-5D998AA1AC2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950E3E4-4B12-7AAC-FC65-078DD85D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5DFC7FA-4B83-1BB8-5932-2DDE9F34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7BED-A389-412D-A07D-319394BF9C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24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031523-3281-B02A-A708-E26DED94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CF0A9CF-B486-FC35-9F16-0C9834F15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C357-190F-49AD-80DD-5D998AA1AC2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C7E8088-AD0A-226D-364D-F39C8542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60B2DF6-A172-BFBD-3733-418B2BB7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7BED-A389-412D-A07D-319394BF9C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634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3E16F1A-D7A6-DA7B-1051-D4D2AD63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C357-190F-49AD-80DD-5D998AA1AC2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9EC19C0-8013-864C-8D7D-D398DE24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EA2D859-A8EC-7884-1A25-75E6BCCD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7BED-A389-412D-A07D-319394BF9C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343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FA58F4-8B93-E29F-DFEA-6F44D57F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A4EAD4-B7A4-E6B9-1D03-EB4056526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4A77A89-B305-1D97-874C-F9B376D9E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5D471D-990C-3D82-1775-FB5D89D0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C357-190F-49AD-80DD-5D998AA1AC2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9E74B6-828D-6B87-B1EB-EF29DE96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529D383-04AF-0E67-08B4-746C320C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7BED-A389-412D-A07D-319394BF9C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256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3F12A3-03C6-0D3E-97A5-B7AE46B48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1AC1FB2-F946-2104-129B-EE03E1DC7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D521E4F-076E-19B5-A06D-CA6804E35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855F917-6A49-8EE4-C13A-6CA3CC39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C357-190F-49AD-80DD-5D998AA1AC2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BFB4814-0E14-0F06-EDFB-C7099326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C7A672-D308-BF32-91B8-BAFCBC12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7BED-A389-412D-A07D-319394BF9C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361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854C075-9CA9-565B-6E61-93840DD43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704B993-9B58-2A38-66E7-012E088F5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FD0006-3066-7D43-08A9-3D7FBDE53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DC357-190F-49AD-80DD-5D998AA1AC2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A5919E-D74F-DB85-4172-0825E535D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613B35-7770-CC60-5C9A-960FEBEDF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27BED-A389-412D-A07D-319394BF9C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64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FBBA2-601A-6B8A-978B-8242D79DB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355" y="2736568"/>
            <a:ext cx="11061290" cy="1384863"/>
          </a:xfrm>
        </p:spPr>
        <p:txBody>
          <a:bodyPr/>
          <a:lstStyle/>
          <a:p>
            <a:r>
              <a:rPr lang="it-IT" dirty="0"/>
              <a:t>https://www.bbva.it/persone.html</a:t>
            </a:r>
          </a:p>
        </p:txBody>
      </p:sp>
    </p:spTree>
    <p:extLst>
      <p:ext uri="{BB962C8B-B14F-4D97-AF65-F5344CB8AC3E}">
        <p14:creationId xmlns:p14="http://schemas.microsoft.com/office/powerpoint/2010/main" val="70876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, schermata, software, Pagina Web&#10;&#10;Descrizione generata automaticamente">
            <a:extLst>
              <a:ext uri="{FF2B5EF4-FFF2-40B4-BE49-F238E27FC236}">
                <a16:creationId xmlns:a16="http://schemas.microsoft.com/office/drawing/2014/main" id="{7840038B-3163-FC83-D776-29146BDE2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540" y="0"/>
            <a:ext cx="1372028" cy="6858000"/>
          </a:xfrm>
        </p:spPr>
      </p:pic>
    </p:spTree>
    <p:extLst>
      <p:ext uri="{BB962C8B-B14F-4D97-AF65-F5344CB8AC3E}">
        <p14:creationId xmlns:p14="http://schemas.microsoft.com/office/powerpoint/2010/main" val="478584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https://www.bbva.it/persone.html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https://www.bbva.it/persone.html</dc:title>
  <dc:creator>Giuseppe Rizzo</dc:creator>
  <cp:lastModifiedBy>Giuseppe Rizzo</cp:lastModifiedBy>
  <cp:revision>1</cp:revision>
  <dcterms:created xsi:type="dcterms:W3CDTF">2024-03-25T22:20:40Z</dcterms:created>
  <dcterms:modified xsi:type="dcterms:W3CDTF">2024-03-25T22:29:59Z</dcterms:modified>
</cp:coreProperties>
</file>