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2B09-D5C9-4A9D-A010-6184B08C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2511D-6AB4-4B7F-8390-2D3F362FA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E9A45-5AF6-4F57-A0E0-B1469AB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0EF-3129-4E38-A0F2-291ED75A537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DB8A-1200-46F9-9756-F118B10C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47CC6-D3A2-439A-91A8-FF324686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90A4-9E3A-4A6F-BB57-2B5351D9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6C17-6FEC-4DB8-BC52-E800F279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4ECB9-DE1C-402E-9CE3-26088B171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C3DC-3CA5-4D07-A6B5-629ABE2F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0EF-3129-4E38-A0F2-291ED75A537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B7A8-5727-4115-A589-46D95CA3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7D91-C217-453B-B777-A62C802E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90A4-9E3A-4A6F-BB57-2B5351D9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9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1DB0-807D-4648-89B4-0C389033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22A81-21EA-4B9C-ADB5-4BE3E04E6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05EA-5523-4359-9091-C1A4D62B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0EF-3129-4E38-A0F2-291ED75A537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282F-9334-489A-A4FB-9D0D9973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02B3-AA58-42B3-90CF-B366BCAF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90A4-9E3A-4A6F-BB57-2B5351D9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E6B4-A97A-43E6-8354-AB2B3450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1FEC-F632-49A9-96C4-54C65895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A01F-B360-485C-91C1-B1FEFF56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0EF-3129-4E38-A0F2-291ED75A537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45A5-5BA2-4270-9FE2-E350E607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9F7D-B154-442D-B771-AC85DEAF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90A4-9E3A-4A6F-BB57-2B5351D9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8C0B-E321-46E5-8BF3-01CC9868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3BE35-BE57-46CC-8684-BB250D1D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6872-F231-4F3B-A0B8-2ECB6036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0EF-3129-4E38-A0F2-291ED75A537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282D-C748-4928-A56E-366BC746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7007-F4A0-4A62-8959-5B73DE0E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90A4-9E3A-4A6F-BB57-2B5351D9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889C-7662-4F6F-A62A-9A3CCA79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C064-EA01-42AF-8559-364CF4280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00545-B8A1-4199-A0A1-B05899B5B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AC837-572D-4AB0-81F1-C37C6B61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0EF-3129-4E38-A0F2-291ED75A537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50291-CB27-480B-B116-D837ABAA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37859-EE9C-446A-B3FC-2F9EE0B1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90A4-9E3A-4A6F-BB57-2B5351D9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3B16-3881-4873-A2DA-72B217E1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250AB-8BFC-4F9B-849A-E00BBD9D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C231-6326-4FF7-8DC9-231E27E03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59FE-D267-4A17-BA69-A0331CA11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0A8F0-8A54-48B7-A833-6AF98682A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4241C-60BC-455A-B76A-0DDFFE56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0EF-3129-4E38-A0F2-291ED75A537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CA3D4-F8BA-4423-A9D2-84A01F59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CBA4A-5582-427D-AA1A-4D119AC4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90A4-9E3A-4A6F-BB57-2B5351D9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D985-3122-4B67-B08E-06B54F9A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62B0A-8FC7-4332-A952-C259B1A8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0EF-3129-4E38-A0F2-291ED75A537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A08C8-D145-4CEF-B734-E1D4CD84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3F3B9-DACD-49AC-86C4-0AC2EDC8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90A4-9E3A-4A6F-BB57-2B5351D9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ACF31-AEF1-4C2F-8749-842403F5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0EF-3129-4E38-A0F2-291ED75A537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81939-748D-4603-B72B-00408D27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A0E9-06BD-4809-A3FB-F9FD4CC9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90A4-9E3A-4A6F-BB57-2B5351D9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7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4BEB-796E-4980-90CC-9B2B93C1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8CEE-7FA9-4384-90D4-E8150AFFF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F73C-C0D8-4CA1-8CC7-765B52B67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24B40-FED0-4198-B78D-D784AFCD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0EF-3129-4E38-A0F2-291ED75A537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7A93D-75DF-41D0-8509-93E2B11D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0342A-D7B5-42CB-87F4-13E5982F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90A4-9E3A-4A6F-BB57-2B5351D9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3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C8A-789B-48A2-8AFD-41571689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9A9A3-80BB-4FE4-91DE-F6A0EDD10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50F6-8030-4420-BCC7-41B8CE5A1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9EC81-7433-40E7-B5FD-51BD3114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0EF-3129-4E38-A0F2-291ED75A537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52B9B-4AE4-44E6-8F98-802B2362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2B827-9B59-4B15-9B11-26F0CD96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90A4-9E3A-4A6F-BB57-2B5351D9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2CD9F-AC1D-49CE-836C-F43F6787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0E605-858B-4D4A-AC98-60E04C551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0071-F08A-48BD-AD0F-8B2487045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00EF-3129-4E38-A0F2-291ED75A5372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72FB1-0580-4267-95DA-B4DE11DD0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DEF0-EDD7-4020-A238-B1BE9B373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90A4-9E3A-4A6F-BB57-2B5351D9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D1E5-02F7-4EDE-832C-C392D2811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License Plate Reader</a:t>
            </a:r>
            <a:br>
              <a:rPr lang="en-US" dirty="0"/>
            </a:br>
            <a:r>
              <a:rPr lang="en-US" dirty="0"/>
              <a:t>(A.L.P.R)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240CF-4D2C-4900-BE0D-247A7F7C5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Mark Dagraca</a:t>
            </a:r>
          </a:p>
          <a:p>
            <a:r>
              <a:rPr lang="en-US" dirty="0" err="1"/>
              <a:t>Yijie</a:t>
            </a:r>
            <a:r>
              <a:rPr lang="en-US" dirty="0"/>
              <a:t> Li</a:t>
            </a:r>
            <a:endParaRPr lang="en-US" b="0" dirty="0">
              <a:effectLst/>
            </a:endParaRPr>
          </a:p>
          <a:p>
            <a:r>
              <a:rPr lang="en-US" dirty="0"/>
              <a:t>Ryan Peralta</a:t>
            </a:r>
            <a:endParaRPr lang="en-US" b="0" dirty="0">
              <a:effectLst/>
            </a:endParaRPr>
          </a:p>
          <a:p>
            <a:r>
              <a:rPr lang="en-US" dirty="0" err="1"/>
              <a:t>Yiliang</a:t>
            </a:r>
            <a:r>
              <a:rPr lang="en-US" dirty="0"/>
              <a:t> Wu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0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816B-4011-4667-B70E-60B2CBC9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D0D6-93E5-46E5-BAB0-00F10914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6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816B-4011-4667-B70E-60B2CBC9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D0D6-93E5-46E5-BAB0-00F10914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2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Automatic License Plate Reader (A.L.P.R)</vt:lpstr>
      <vt:lpstr>DFD 0</vt:lpstr>
      <vt:lpstr>DFD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License Plate Reader (A.L.P.R)</dc:title>
  <dc:creator>Dagraca, Mark G</dc:creator>
  <cp:lastModifiedBy>Dagraca, Mark G</cp:lastModifiedBy>
  <cp:revision>3</cp:revision>
  <dcterms:created xsi:type="dcterms:W3CDTF">2018-11-15T03:19:27Z</dcterms:created>
  <dcterms:modified xsi:type="dcterms:W3CDTF">2018-11-15T03:28:18Z</dcterms:modified>
</cp:coreProperties>
</file>