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FEAAF-6FF3-47B9-9297-9F302BE5A53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6A90D-50A1-4312-B5EA-177D44AB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44B3-ADC3-43A4-9C67-7CCB0AB55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5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2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5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2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FD34-F16B-44DE-AAAE-397A6F90DEC1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A38D-A959-4ED7-AAEE-8B1B458EB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0"/>
            <a:ext cx="21859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Leelawadee" panose="020B0502040204020203" pitchFamily="34" charset="-34"/>
                <a:ea typeface="SimHei" panose="02010609060101010101" pitchFamily="49" charset="-122"/>
                <a:cs typeface="Leelawadee" panose="020B0502040204020203" pitchFamily="34" charset="-34"/>
              </a:rPr>
              <a:t>Outline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84D4A7E-3005-14FC-5139-A00047B7C142}"/>
              </a:ext>
            </a:extLst>
          </p:cNvPr>
          <p:cNvSpPr txBox="1">
            <a:spLocks noChangeArrowheads="1"/>
          </p:cNvSpPr>
          <p:nvPr/>
        </p:nvSpPr>
        <p:spPr>
          <a:xfrm>
            <a:off x="433754" y="1372435"/>
            <a:ext cx="8368602" cy="47972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Determined the project object: TripAdvisor-like app for querying well know art at travel destinations.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Decided on artform, initially was painters and sculptors.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Determined the definition of ‘well-known’ or ‘popular’ art.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artwolf.com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ranker.com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mymodernmet.com</a:t>
            </a:r>
          </a:p>
          <a:p>
            <a:pPr lvl="1"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Located sources of art, i.e., museums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Each of us selected a region within the Midwest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231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716A74D1-31AE-77F7-0F19-B1722926B22C}"/>
              </a:ext>
            </a:extLst>
          </p:cNvPr>
          <p:cNvSpPr/>
          <p:nvPr/>
        </p:nvSpPr>
        <p:spPr>
          <a:xfrm>
            <a:off x="322388" y="1266092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0120B-1146-B68F-7DF7-EB38B2EB7E8E}"/>
              </a:ext>
            </a:extLst>
          </p:cNvPr>
          <p:cNvSpPr txBox="1"/>
          <p:nvPr/>
        </p:nvSpPr>
        <p:spPr>
          <a:xfrm>
            <a:off x="339496" y="221062"/>
            <a:ext cx="1372555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Acquire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72C95-A4C7-7E54-9BED-E40C12BBB867}"/>
              </a:ext>
            </a:extLst>
          </p:cNvPr>
          <p:cNvSpPr txBox="1"/>
          <p:nvPr/>
        </p:nvSpPr>
        <p:spPr>
          <a:xfrm>
            <a:off x="596168" y="1488830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call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52AC567C-B8AE-0544-F144-49A886216FEA}"/>
              </a:ext>
            </a:extLst>
          </p:cNvPr>
          <p:cNvSpPr/>
          <p:nvPr/>
        </p:nvSpPr>
        <p:spPr>
          <a:xfrm>
            <a:off x="322388" y="2584101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D781FF77-AEC1-E060-C0E1-97E1141A56C9}"/>
              </a:ext>
            </a:extLst>
          </p:cNvPr>
          <p:cNvSpPr/>
          <p:nvPr/>
        </p:nvSpPr>
        <p:spPr>
          <a:xfrm>
            <a:off x="322388" y="411145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6C8E3-DA80-89BC-79DC-1DE7E79EAA2C}"/>
              </a:ext>
            </a:extLst>
          </p:cNvPr>
          <p:cNvSpPr txBox="1"/>
          <p:nvPr/>
        </p:nvSpPr>
        <p:spPr>
          <a:xfrm>
            <a:off x="477756" y="2656114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Beautiful Soup (module 11)</a:t>
            </a:r>
          </a:p>
          <a:p>
            <a:pPr algn="ctr"/>
            <a:r>
              <a:rPr lang="en-US" sz="1200" i="1" dirty="0" err="1"/>
              <a:t>Iowa</a:t>
            </a:r>
            <a:r>
              <a:rPr lang="en-US" sz="1200" dirty="0" err="1"/>
              <a:t>.ipynb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E4364-0525-6C75-8B91-5FC086D15E87}"/>
              </a:ext>
            </a:extLst>
          </p:cNvPr>
          <p:cNvSpPr txBox="1"/>
          <p:nvPr/>
        </p:nvSpPr>
        <p:spPr>
          <a:xfrm>
            <a:off x="477756" y="3391316"/>
            <a:ext cx="1096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Output: </a:t>
            </a:r>
            <a:r>
              <a:rPr lang="en-US" sz="1200" i="1" dirty="0"/>
              <a:t>Iowa</a:t>
            </a:r>
            <a:r>
              <a:rPr lang="en-US" sz="1200" dirty="0"/>
              <a:t>.csv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974DC-B56D-2EAE-EAE1-4346DE729D74}"/>
              </a:ext>
            </a:extLst>
          </p:cNvPr>
          <p:cNvSpPr txBox="1"/>
          <p:nvPr/>
        </p:nvSpPr>
        <p:spPr>
          <a:xfrm>
            <a:off x="640586" y="4203559"/>
            <a:ext cx="77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Direct data entry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2C805808-D407-FC4C-322A-D21315C9FC18}"/>
              </a:ext>
            </a:extLst>
          </p:cNvPr>
          <p:cNvSpPr/>
          <p:nvPr/>
        </p:nvSpPr>
        <p:spPr>
          <a:xfrm>
            <a:off x="2856247" y="2553956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97D12-2AF6-0A89-496C-5983C5AC50CC}"/>
              </a:ext>
            </a:extLst>
          </p:cNvPr>
          <p:cNvSpPr txBox="1"/>
          <p:nvPr/>
        </p:nvSpPr>
        <p:spPr>
          <a:xfrm>
            <a:off x="2803490" y="1333081"/>
            <a:ext cx="1527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Import: </a:t>
            </a:r>
            <a:r>
              <a:rPr lang="en-US" sz="1200" i="1" dirty="0"/>
              <a:t>Iowa</a:t>
            </a:r>
            <a:r>
              <a:rPr lang="en-US" sz="1200" dirty="0"/>
              <a:t>.csv,</a:t>
            </a:r>
          </a:p>
          <a:p>
            <a:pPr algn="ctr"/>
            <a:r>
              <a:rPr lang="en-US" sz="1200" dirty="0"/>
              <a:t>MIA.csv,</a:t>
            </a:r>
          </a:p>
          <a:p>
            <a:pPr algn="ctr"/>
            <a:r>
              <a:rPr lang="en-US" sz="1200" dirty="0"/>
              <a:t>Top101painters.csv,</a:t>
            </a:r>
          </a:p>
          <a:p>
            <a:pPr algn="ctr"/>
            <a:r>
              <a:rPr lang="en-US" sz="1200" dirty="0"/>
              <a:t>Topsculpturists.csv</a:t>
            </a:r>
          </a:p>
          <a:p>
            <a:pPr algn="ctr"/>
            <a:r>
              <a:rPr lang="en-US" sz="1200" dirty="0"/>
              <a:t>*.csv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8DA1A-79C5-760E-C544-C61FCAED3A68}"/>
              </a:ext>
            </a:extLst>
          </p:cNvPr>
          <p:cNvSpPr txBox="1"/>
          <p:nvPr/>
        </p:nvSpPr>
        <p:spPr>
          <a:xfrm>
            <a:off x="2924067" y="2557307"/>
            <a:ext cx="1314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pgAdmin</a:t>
            </a:r>
            <a:endParaRPr lang="en-US" sz="1200" dirty="0"/>
          </a:p>
          <a:p>
            <a:pPr algn="ctr"/>
            <a:r>
              <a:rPr lang="en-US" sz="1200" dirty="0"/>
              <a:t>PostgreSQL </a:t>
            </a:r>
          </a:p>
          <a:p>
            <a:pPr algn="ctr"/>
            <a:r>
              <a:rPr lang="en-US" sz="1200" dirty="0"/>
              <a:t>(module 9)</a:t>
            </a:r>
          </a:p>
          <a:p>
            <a:pPr algn="ctr"/>
            <a:r>
              <a:rPr lang="en-US" sz="1200" i="1" dirty="0" err="1"/>
              <a:t>artfiltered</a:t>
            </a:r>
            <a:r>
              <a:rPr lang="en-US" sz="1200" dirty="0" err="1"/>
              <a:t>.sql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2E60E-EACC-1793-E681-FFD44990E221}"/>
              </a:ext>
            </a:extLst>
          </p:cNvPr>
          <p:cNvSpPr txBox="1"/>
          <p:nvPr/>
        </p:nvSpPr>
        <p:spPr>
          <a:xfrm>
            <a:off x="2971422" y="3483426"/>
            <a:ext cx="1096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Output:</a:t>
            </a:r>
          </a:p>
          <a:p>
            <a:pPr algn="ctr"/>
            <a:r>
              <a:rPr lang="en-US" sz="1200" dirty="0"/>
              <a:t>ERD</a:t>
            </a:r>
          </a:p>
          <a:p>
            <a:pPr algn="ctr"/>
            <a:r>
              <a:rPr lang="en-US" sz="1200" dirty="0"/>
              <a:t> </a:t>
            </a:r>
            <a:r>
              <a:rPr lang="en-US" sz="1200" i="1" dirty="0"/>
              <a:t>artfiltered</a:t>
            </a:r>
            <a:r>
              <a:rPr lang="en-US" sz="1200" dirty="0"/>
              <a:t>.csv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45178774-EF3A-EB27-87CA-43FE6105E0B3}"/>
              </a:ext>
            </a:extLst>
          </p:cNvPr>
          <p:cNvSpPr/>
          <p:nvPr/>
        </p:nvSpPr>
        <p:spPr>
          <a:xfrm>
            <a:off x="5500643" y="2887228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A495E-2B02-867C-F371-C76E62128BDF}"/>
              </a:ext>
            </a:extLst>
          </p:cNvPr>
          <p:cNvSpPr txBox="1"/>
          <p:nvPr/>
        </p:nvSpPr>
        <p:spPr>
          <a:xfrm>
            <a:off x="5568463" y="2890579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Flask</a:t>
            </a:r>
          </a:p>
          <a:p>
            <a:pPr algn="ctr"/>
            <a:r>
              <a:rPr lang="en-US" sz="1200" dirty="0"/>
              <a:t>(module 11)</a:t>
            </a:r>
          </a:p>
          <a:p>
            <a:pPr algn="ctr"/>
            <a:r>
              <a:rPr lang="en-US" sz="1200" i="1" dirty="0"/>
              <a:t>artfiltered</a:t>
            </a:r>
            <a:r>
              <a:rPr lang="en-US" sz="1200" dirty="0"/>
              <a:t>.py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ABADA-D0A5-B59D-CCB7-DF6DEF18F5DC}"/>
              </a:ext>
            </a:extLst>
          </p:cNvPr>
          <p:cNvSpPr txBox="1"/>
          <p:nvPr/>
        </p:nvSpPr>
        <p:spPr>
          <a:xfrm>
            <a:off x="5637130" y="3826746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Output: </a:t>
            </a:r>
            <a:r>
              <a:rPr lang="en-US" sz="1200" i="1" dirty="0" err="1"/>
              <a:t>artfiltered</a:t>
            </a:r>
            <a:r>
              <a:rPr lang="en-US" sz="1200" dirty="0" err="1"/>
              <a:t>.json</a:t>
            </a:r>
            <a:endParaRPr lang="en-US" sz="1200" dirty="0"/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CC6FE2E-519B-DEDD-6523-8C50D2E0B078}"/>
              </a:ext>
            </a:extLst>
          </p:cNvPr>
          <p:cNvSpPr/>
          <p:nvPr/>
        </p:nvSpPr>
        <p:spPr>
          <a:xfrm>
            <a:off x="354208" y="5821337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2B0F8B-237B-E1CD-A391-E05D69C5CBB5}"/>
              </a:ext>
            </a:extLst>
          </p:cNvPr>
          <p:cNvSpPr txBox="1"/>
          <p:nvPr/>
        </p:nvSpPr>
        <p:spPr>
          <a:xfrm>
            <a:off x="672406" y="5913446"/>
            <a:ext cx="854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Theartwolf</a:t>
            </a:r>
            <a:endParaRPr lang="en-US" sz="11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1BF5FA6-7AB6-81D0-F1FC-7BBA5BF92F12}"/>
              </a:ext>
            </a:extLst>
          </p:cNvPr>
          <p:cNvSpPr/>
          <p:nvPr/>
        </p:nvSpPr>
        <p:spPr>
          <a:xfrm>
            <a:off x="241160" y="844063"/>
            <a:ext cx="1577592" cy="4300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D1F98F-09C3-F6BB-ED51-C252FAEECC4C}"/>
              </a:ext>
            </a:extLst>
          </p:cNvPr>
          <p:cNvSpPr txBox="1"/>
          <p:nvPr/>
        </p:nvSpPr>
        <p:spPr>
          <a:xfrm>
            <a:off x="451703" y="93617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museums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46435-3F23-97F2-3CFF-4C80F558D88C}"/>
              </a:ext>
            </a:extLst>
          </p:cNvPr>
          <p:cNvSpPr txBox="1"/>
          <p:nvPr/>
        </p:nvSpPr>
        <p:spPr>
          <a:xfrm>
            <a:off x="584003" y="5459596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lists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BC28FF-3EF8-F77E-9B5A-A22C1EF09C8E}"/>
              </a:ext>
            </a:extLst>
          </p:cNvPr>
          <p:cNvSpPr/>
          <p:nvPr/>
        </p:nvSpPr>
        <p:spPr>
          <a:xfrm>
            <a:off x="182544" y="5516545"/>
            <a:ext cx="3354476" cy="1217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96393057-A71F-6B9F-9022-CFA34AEC686B}"/>
              </a:ext>
            </a:extLst>
          </p:cNvPr>
          <p:cNvSpPr/>
          <p:nvPr/>
        </p:nvSpPr>
        <p:spPr>
          <a:xfrm>
            <a:off x="1993764" y="5833060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EDFE0-93C0-B580-D490-3B08B6BC1D26}"/>
              </a:ext>
            </a:extLst>
          </p:cNvPr>
          <p:cNvSpPr txBox="1"/>
          <p:nvPr/>
        </p:nvSpPr>
        <p:spPr>
          <a:xfrm>
            <a:off x="7525742" y="393559"/>
            <a:ext cx="14253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End-user app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588D2A62-9CF5-C6BC-23C7-E657710FF1A8}"/>
              </a:ext>
            </a:extLst>
          </p:cNvPr>
          <p:cNvSpPr/>
          <p:nvPr/>
        </p:nvSpPr>
        <p:spPr>
          <a:xfrm>
            <a:off x="7473468" y="2508736"/>
            <a:ext cx="1406770" cy="834013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7DB49B-D2E4-14BC-B47A-066DB67A3083}"/>
              </a:ext>
            </a:extLst>
          </p:cNvPr>
          <p:cNvSpPr txBox="1"/>
          <p:nvPr/>
        </p:nvSpPr>
        <p:spPr>
          <a:xfrm>
            <a:off x="7541288" y="2562329"/>
            <a:ext cx="131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(module 14)</a:t>
            </a:r>
          </a:p>
          <a:p>
            <a:pPr algn="ctr"/>
            <a:r>
              <a:rPr lang="en-US" sz="1200" i="1" dirty="0"/>
              <a:t>artfiltered</a:t>
            </a:r>
            <a:r>
              <a:rPr lang="en-US" sz="1200" dirty="0"/>
              <a:t>.js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ED072-FFAB-8876-D7EA-405260AFEEE2}"/>
              </a:ext>
            </a:extLst>
          </p:cNvPr>
          <p:cNvSpPr txBox="1"/>
          <p:nvPr/>
        </p:nvSpPr>
        <p:spPr>
          <a:xfrm>
            <a:off x="7547513" y="1359875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Metadata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17B9FC-85C2-DDFB-0DA7-51294A8DE0E0}"/>
              </a:ext>
            </a:extLst>
          </p:cNvPr>
          <p:cNvSpPr txBox="1"/>
          <p:nvPr/>
        </p:nvSpPr>
        <p:spPr>
          <a:xfrm>
            <a:off x="7559711" y="1941004"/>
            <a:ext cx="118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Input: </a:t>
            </a:r>
            <a:r>
              <a:rPr lang="en-US" sz="1200" i="1" dirty="0" err="1"/>
              <a:t>artfiltered</a:t>
            </a:r>
            <a:r>
              <a:rPr lang="en-US" sz="1200" dirty="0" err="1"/>
              <a:t>.json</a:t>
            </a:r>
            <a:endParaRPr lang="en-US" sz="12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1E66C2C-612B-98CF-C82A-1CF22429CDEA}"/>
              </a:ext>
            </a:extLst>
          </p:cNvPr>
          <p:cNvSpPr/>
          <p:nvPr/>
        </p:nvSpPr>
        <p:spPr>
          <a:xfrm>
            <a:off x="1959429" y="1647929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5195AFB-D894-4E6F-79CA-339B2A313B51}"/>
              </a:ext>
            </a:extLst>
          </p:cNvPr>
          <p:cNvSpPr/>
          <p:nvPr/>
        </p:nvSpPr>
        <p:spPr>
          <a:xfrm>
            <a:off x="4503337" y="2895600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04121E9-DF12-A824-8218-C44A702288C5}"/>
              </a:ext>
            </a:extLst>
          </p:cNvPr>
          <p:cNvSpPr/>
          <p:nvPr/>
        </p:nvSpPr>
        <p:spPr>
          <a:xfrm>
            <a:off x="6474488" y="4384432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E62C45-EBC6-5325-5EF2-C94434851C74}"/>
              </a:ext>
            </a:extLst>
          </p:cNvPr>
          <p:cNvSpPr txBox="1"/>
          <p:nvPr/>
        </p:nvSpPr>
        <p:spPr>
          <a:xfrm>
            <a:off x="3731289" y="110532"/>
            <a:ext cx="1786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ETL diagram</a:t>
            </a:r>
          </a:p>
          <a:p>
            <a:pPr algn="ctr"/>
            <a:r>
              <a:rPr lang="en-US" sz="2400" dirty="0">
                <a:latin typeface="Haettenschweiler" panose="020B0706040902060204" pitchFamily="34" charset="0"/>
              </a:rPr>
              <a:t>Museum</a:t>
            </a:r>
          </a:p>
          <a:p>
            <a:pPr algn="ctr"/>
            <a:r>
              <a:rPr lang="en-US" sz="2400" dirty="0">
                <a:latin typeface="Brush Script MT" panose="03060802040406070304" pitchFamily="66" charset="0"/>
              </a:rPr>
              <a:t>Project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1FC2A-6329-79F6-75D4-93A78EB55454}"/>
              </a:ext>
            </a:extLst>
          </p:cNvPr>
          <p:cNvSpPr txBox="1"/>
          <p:nvPr/>
        </p:nvSpPr>
        <p:spPr>
          <a:xfrm>
            <a:off x="4221985" y="5739283"/>
            <a:ext cx="468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chicken crossing the road is poultry in motion.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46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41" y="-734"/>
            <a:ext cx="25113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Leelawadee" panose="020B0502040204020203" pitchFamily="34" charset="-34"/>
                <a:ea typeface="SimHei" panose="02010609060101010101" pitchFamily="49" charset="-122"/>
                <a:cs typeface="Leelawadee" panose="020B0502040204020203" pitchFamily="34" charset="-34"/>
              </a:rPr>
              <a:t>Top Lists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Artwolf.com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Splinter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Beautiful soup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Scrape 5 different times for 4 different pieces of data (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Pandas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ranker.com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mymodernmet.com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BF6CF-9A81-E41B-3E75-DEF76129D9B4}"/>
              </a:ext>
            </a:extLst>
          </p:cNvPr>
          <p:cNvSpPr txBox="1"/>
          <p:nvPr/>
        </p:nvSpPr>
        <p:spPr>
          <a:xfrm>
            <a:off x="1307960" y="5729235"/>
            <a:ext cx="669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hardness of the butter is proportional to the softness of the bread.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53" y="-734"/>
            <a:ext cx="68025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4800" dirty="0">
                <a:latin typeface="Leelawadee" panose="020B0502040204020203" pitchFamily="34" charset="-34"/>
                <a:ea typeface="SimHei" panose="02010609060101010101" pitchFamily="49" charset="-122"/>
                <a:cs typeface="Leelawadee" panose="020B0502040204020203" pitchFamily="34" charset="-34"/>
              </a:rPr>
              <a:t>Carnegie Museum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Source: </a:t>
            </a:r>
            <a:r>
              <a:rPr lang="en-US" altLang="en-US" sz="2000" kern="0" dirty="0" err="1"/>
              <a:t>json</a:t>
            </a:r>
            <a:r>
              <a:rPr lang="en-US" altLang="en-US" sz="2000" kern="0" dirty="0"/>
              <a:t> data via GitHub, 78,000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Imported data in Pandas </a:t>
            </a:r>
            <a:r>
              <a:rPr lang="en-US" altLang="en-US" sz="2000" kern="0" dirty="0" err="1"/>
              <a:t>jupyter</a:t>
            </a: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Filtered on 4 different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Data cleaning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Went into </a:t>
            </a:r>
            <a:r>
              <a:rPr lang="en-US" altLang="en-US" sz="2000" kern="0" dirty="0" err="1"/>
              <a:t>sql</a:t>
            </a:r>
            <a:endParaRPr lang="en-US" altLang="en-US" sz="2000" kern="0" dirty="0"/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Ran into upload csv problems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Query reduced that to 250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CC2E2-00D0-28CC-72E9-1991FBF191F5}"/>
              </a:ext>
            </a:extLst>
          </p:cNvPr>
          <p:cNvSpPr txBox="1"/>
          <p:nvPr/>
        </p:nvSpPr>
        <p:spPr>
          <a:xfrm>
            <a:off x="1306287" y="5908431"/>
            <a:ext cx="528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take your laptop for a run, you jog your memory.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122" name="Picture 2" descr="Carnegie Museum of Art - Wikipedia">
            <a:extLst>
              <a:ext uri="{FF2B5EF4-FFF2-40B4-BE49-F238E27FC236}">
                <a16:creationId xmlns:a16="http://schemas.microsoft.com/office/drawing/2014/main" id="{7F7E12DB-8379-F0D8-9514-108996478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78" y="1848216"/>
            <a:ext cx="3347925" cy="26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249" y="-734"/>
            <a:ext cx="6481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Leelawadee" panose="020B0502040204020203" pitchFamily="34" charset="-34"/>
                <a:ea typeface="SimHei" panose="02010609060101010101" pitchFamily="49" charset="-122"/>
                <a:cs typeface="Leelawadee" panose="020B0502040204020203" pitchFamily="34" charset="-34"/>
              </a:rPr>
              <a:t>Chicago Institute of Art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415415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Source: </a:t>
            </a:r>
            <a:r>
              <a:rPr lang="en-US" altLang="en-US" sz="2000" kern="0" dirty="0" err="1"/>
              <a:t>json</a:t>
            </a:r>
            <a:r>
              <a:rPr lang="en-US" altLang="en-US" sz="2000" kern="0" dirty="0"/>
              <a:t> data via GitHub, 78,000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Imported data in Pandas </a:t>
            </a:r>
            <a:r>
              <a:rPr lang="en-US" altLang="en-US" sz="2000" kern="0" dirty="0" err="1"/>
              <a:t>jupyter</a:t>
            </a: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Filtered on 4 different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Data cleaning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Went into </a:t>
            </a:r>
            <a:r>
              <a:rPr lang="en-US" altLang="en-US" sz="2000" kern="0" dirty="0" err="1"/>
              <a:t>sql</a:t>
            </a:r>
            <a:endParaRPr lang="en-US" altLang="en-US" sz="2000" kern="0" dirty="0"/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Ran into upload csv problems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Query reduced that to 250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pic>
        <p:nvPicPr>
          <p:cNvPr id="4098" name="Picture 2" descr="A painting of a man and woman with stern expessions standing side-by-side in front of a white house. The man holds a pitch fork.">
            <a:extLst>
              <a:ext uri="{FF2B5EF4-FFF2-40B4-BE49-F238E27FC236}">
                <a16:creationId xmlns:a16="http://schemas.microsoft.com/office/drawing/2014/main" id="{D23C731D-EDE3-96CA-0C18-C00C1F94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95" y="1825555"/>
            <a:ext cx="28575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A27EA8-170C-844E-3635-39CC6693D637}"/>
              </a:ext>
            </a:extLst>
          </p:cNvPr>
          <p:cNvSpPr txBox="1"/>
          <p:nvPr/>
        </p:nvSpPr>
        <p:spPr>
          <a:xfrm>
            <a:off x="763676" y="5968720"/>
            <a:ext cx="390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Santa's helpers are subordinate clauses.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3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27" y="-734"/>
            <a:ext cx="62405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Leelawadee" panose="020B0502040204020203" pitchFamily="34" charset="-34"/>
                <a:ea typeface="SimHei" panose="02010609060101010101" pitchFamily="49" charset="-122"/>
                <a:cs typeface="Leelawadee" panose="020B0502040204020203" pitchFamily="34" charset="-34"/>
              </a:rPr>
              <a:t>Cleveland art Museum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38627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Source: </a:t>
            </a:r>
            <a:r>
              <a:rPr lang="en-US" altLang="en-US" sz="2000" kern="0" dirty="0" err="1"/>
              <a:t>json</a:t>
            </a:r>
            <a:r>
              <a:rPr lang="en-US" altLang="en-US" sz="2000" kern="0" dirty="0"/>
              <a:t> data via GitHub, 78,000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Imported data in Pandas </a:t>
            </a:r>
            <a:r>
              <a:rPr lang="en-US" altLang="en-US" sz="2000" kern="0" dirty="0" err="1"/>
              <a:t>jupyter</a:t>
            </a: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Filtered on 4 different of art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Data cleaning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Went into </a:t>
            </a:r>
            <a:r>
              <a:rPr lang="en-US" altLang="en-US" sz="2000" kern="0" dirty="0" err="1"/>
              <a:t>sql</a:t>
            </a:r>
            <a:endParaRPr lang="en-US" altLang="en-US" sz="2000" kern="0" dirty="0"/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Ran into upload csv problems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Query reduced that to 250 records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268EB-4EB3-3FE3-D1C0-E2B557624B11}"/>
              </a:ext>
            </a:extLst>
          </p:cNvPr>
          <p:cNvSpPr txBox="1"/>
          <p:nvPr/>
        </p:nvSpPr>
        <p:spPr>
          <a:xfrm>
            <a:off x="763676" y="5968720"/>
            <a:ext cx="42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boiled egg in the morning is hard to beat.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8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8D18E834-2F95-278F-26C7-935891B9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1404" y="-734"/>
            <a:ext cx="34612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latin typeface="Leelawadee" panose="020B0502040204020203" pitchFamily="34" charset="-34"/>
                <a:ea typeface="SimHei" panose="02010609060101010101" pitchFamily="49" charset="-122"/>
                <a:cs typeface="Leelawadee" panose="020B0502040204020203" pitchFamily="34" charset="-34"/>
              </a:rPr>
              <a:t>Final output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CB3128-16C2-ECA6-4C3C-8E20B62D2369}"/>
              </a:ext>
            </a:extLst>
          </p:cNvPr>
          <p:cNvSpPr txBox="1">
            <a:spLocks noChangeArrowheads="1"/>
          </p:cNvSpPr>
          <p:nvPr/>
        </p:nvSpPr>
        <p:spPr>
          <a:xfrm>
            <a:off x="122255" y="1141324"/>
            <a:ext cx="8368602" cy="51589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Panda </a:t>
            </a:r>
            <a:r>
              <a:rPr lang="en-US" altLang="en-US" sz="2000" kern="0" dirty="0" err="1"/>
              <a:t>dataframe</a:t>
            </a:r>
            <a:r>
              <a:rPr lang="en-US" altLang="en-US" sz="2000" kern="0" dirty="0"/>
              <a:t> and </a:t>
            </a:r>
            <a:r>
              <a:rPr lang="en-US" altLang="en-US" sz="2000" kern="0" dirty="0" err="1"/>
              <a:t>csv.file</a:t>
            </a:r>
            <a:r>
              <a:rPr lang="en-US" altLang="en-US" sz="2000" kern="0" dirty="0"/>
              <a:t> of combined data from all three museums: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Postgres database ‘art’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Pretty formatting of large sets of data: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Creating of an html  file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CSV convertor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en-US" sz="2000" kern="0" dirty="0"/>
              <a:t>3</a:t>
            </a:r>
            <a:r>
              <a:rPr lang="en-US" altLang="en-US" sz="2000" kern="0" baseline="30000" dirty="0"/>
              <a:t>rd</a:t>
            </a:r>
            <a:r>
              <a:rPr lang="en-US" altLang="en-US" sz="2000" kern="0" dirty="0"/>
              <a:t> one ???</a:t>
            </a:r>
          </a:p>
          <a:p>
            <a:pPr marL="457200" lvl="1" indent="0">
              <a:spcBef>
                <a:spcPts val="600"/>
              </a:spcBef>
              <a:buNone/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r>
              <a:rPr lang="en-US" altLang="en-US" sz="2000" kern="0" dirty="0"/>
              <a:t>Another library?</a:t>
            </a:r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>
              <a:spcBef>
                <a:spcPts val="600"/>
              </a:spcBef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  <a:p>
            <a:pPr marL="0" indent="0">
              <a:spcBef>
                <a:spcPts val="600"/>
              </a:spcBef>
              <a:buFontTx/>
              <a:buNone/>
              <a:defRPr/>
            </a:pPr>
            <a:endParaRPr lang="en-US" altLang="en-US" sz="20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75092-B08A-C21A-C131-CE9C1296F18F}"/>
              </a:ext>
            </a:extLst>
          </p:cNvPr>
          <p:cNvSpPr txBox="1"/>
          <p:nvPr/>
        </p:nvSpPr>
        <p:spPr>
          <a:xfrm>
            <a:off x="2493666" y="6040734"/>
            <a:ext cx="562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Borrow money from pessimists – they don’t expect it back.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3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</TotalTime>
  <Words>417</Words>
  <Application>Microsoft Office PowerPoint</Application>
  <PresentationFormat>On-screen Show (4:3)</PresentationFormat>
  <Paragraphs>111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Brush Script MT</vt:lpstr>
      <vt:lpstr>Calibri</vt:lpstr>
      <vt:lpstr>Calibri Light</vt:lpstr>
      <vt:lpstr>Candara</vt:lpstr>
      <vt:lpstr>Haettenschweiler</vt:lpstr>
      <vt:lpstr>Leelawadee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Rindfleisch</dc:creator>
  <cp:lastModifiedBy>Matthew Rindfleisch</cp:lastModifiedBy>
  <cp:revision>2</cp:revision>
  <dcterms:created xsi:type="dcterms:W3CDTF">2024-06-24T22:39:33Z</dcterms:created>
  <dcterms:modified xsi:type="dcterms:W3CDTF">2024-06-25T01:55:09Z</dcterms:modified>
</cp:coreProperties>
</file>