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896"/>
    <a:srgbClr val="81B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B67D3-8A5E-33B3-1D17-54C0071C2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231BD2-30DE-A702-9967-CA8E2F61B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0A32F8-626F-B5D5-5C69-5E313065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1816-A4B4-402B-873B-3944FCCA97CC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676A5-5393-30DF-FB1C-0B72C132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3A16F1-64A3-3E65-01C0-476E8D610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AEE1-62FF-48C6-A414-82B8A7708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39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FFDB3-14A0-E9EB-5A24-762B5B56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FDEBD6-65AA-A46B-26C9-477DEEDF9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4543F0-45A9-FBA5-721C-2C68582C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1816-A4B4-402B-873B-3944FCCA97CC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86E165-5733-E41F-5162-1F85C565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523DCB-BDBF-799E-1F88-109918AF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AEE1-62FF-48C6-A414-82B8A7708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F40578-A1D2-F578-8C42-9D19CA920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A66550-25AA-DEC2-E03C-B829DD8F2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F15ADF-45A1-872E-859D-0A1073B05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1816-A4B4-402B-873B-3944FCCA97CC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6E6627-F35F-46A5-8AAD-1C7BDCF3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753B36-F47D-8CB1-4B89-DE564C36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AEE1-62FF-48C6-A414-82B8A7708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29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7B19BE-22E8-F8A5-424B-B2DAE079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D8618A-E0CE-8D0D-42C7-A6A783E3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643351-C43C-D59A-927E-6066599A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1816-A4B4-402B-873B-3944FCCA97CC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E33F2E-0C00-EB87-A10F-4B55074A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9499C1-79BE-9AA8-9B54-95335974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AEE1-62FF-48C6-A414-82B8A7708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36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8D29C-AE78-9E75-A0F2-DA51DFCD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F6117A-6AE5-3333-AAF6-7EADD799C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6386B9-214A-30E2-5F64-94E0E3E8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1816-A4B4-402B-873B-3944FCCA97CC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6D4BC-BD1E-8F78-5A43-9427A6AC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2A321A-2305-9FAB-3541-4346351B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AEE1-62FF-48C6-A414-82B8A7708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671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5D59B-48C3-8F8E-ED06-60CA6613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589F1B-991C-D80E-7584-289D12410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A36A90-702B-C7A7-5E58-0AFEBA8C5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525D2D-8144-AC5A-0420-707576C6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1816-A4B4-402B-873B-3944FCCA97CC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658268-6FBE-5DFF-E95D-AC5487B9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52D3EC-DF35-FCFD-61AF-338B859D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AEE1-62FF-48C6-A414-82B8A7708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46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F04E5-790C-4549-823A-CE98E86C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E18366-566A-10B3-6F75-9220F3421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352188-32C3-2232-7002-7CC850663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C5EDEAD-1124-F7A1-BCFF-B1F3A8514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D53123-2655-34E3-BD72-5EBC9F1D2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AC70B56-A696-5E25-0E8A-2E890DD4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1816-A4B4-402B-873B-3944FCCA97CC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CCE543-62D2-3CF5-7DF0-5D33E9B1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AEC585-396F-1B7E-88CF-165E53C5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AEE1-62FF-48C6-A414-82B8A7708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00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07A03-3A4F-DACF-A75A-7ED01E243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A73A67-6355-33EA-5EB8-FE0E6153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1816-A4B4-402B-873B-3944FCCA97CC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C13711-2C14-5DFD-408B-580A1F48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C4BD94-E470-326E-F185-038565AB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AEE1-62FF-48C6-A414-82B8A7708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617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39C769-F282-02F6-0564-B73ED23D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1816-A4B4-402B-873B-3944FCCA97CC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C5DEF89-C7A4-725E-18A8-1AE51B27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D1F942-8ADA-8A14-E56F-FED838CC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AEE1-62FF-48C6-A414-82B8A7708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15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2961E-37AD-99C4-9BA9-A3C1E2B9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8BC8E5-D920-5BAC-2574-523BD994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EC15E1-AE2A-64A5-D616-F0F129514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B7226F-60F0-54F2-5255-53260F1E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1816-A4B4-402B-873B-3944FCCA97CC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5EB956-3915-E50F-93F7-869B0AB9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FB9820-27B6-7D39-C536-8BF56070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AEE1-62FF-48C6-A414-82B8A7708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87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C235E-4ECF-ED78-3720-9E2CE0B5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FE092C9-126C-13F7-8E68-9847ABD62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23E755-2C63-6FC2-E7B4-C2874078A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D24701-0511-D071-42C3-C229FCC6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1816-A4B4-402B-873B-3944FCCA97CC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EC0509-F2DE-7B11-CB63-BA59165F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C1A8C1-6E2B-F3A7-D75A-51AEC0B4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CAEE1-62FF-48C6-A414-82B8A7708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55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9884F5C-8932-6C6B-31E3-F211CAB1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2F6A5D-D55B-F823-D5D2-D9D716003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99C191-8769-048C-62BA-E144AFCAB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91816-A4B4-402B-873B-3944FCCA97CC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23CD19-35CA-8D06-355C-3BA4AF97F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315618-74A8-0D3F-96CE-4CACAF264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CAEE1-62FF-48C6-A414-82B8A77080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87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A004521-C5EE-EC47-F805-FFD604F466F1}"/>
              </a:ext>
            </a:extLst>
          </p:cNvPr>
          <p:cNvSpPr/>
          <p:nvPr/>
        </p:nvSpPr>
        <p:spPr>
          <a:xfrm>
            <a:off x="4542503" y="-54000"/>
            <a:ext cx="3888000" cy="6912000"/>
          </a:xfrm>
          <a:prstGeom prst="roundRect">
            <a:avLst>
              <a:gd name="adj" fmla="val 4528"/>
            </a:avLst>
          </a:prstGeom>
          <a:solidFill>
            <a:srgbClr val="4368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A08F98A-C467-3375-E450-8A2CE8BDD558}"/>
              </a:ext>
            </a:extLst>
          </p:cNvPr>
          <p:cNvSpPr/>
          <p:nvPr/>
        </p:nvSpPr>
        <p:spPr>
          <a:xfrm>
            <a:off x="5043948" y="5781367"/>
            <a:ext cx="2995723" cy="545692"/>
          </a:xfrm>
          <a:prstGeom prst="roundRect">
            <a:avLst>
              <a:gd name="adj" fmla="val 4528"/>
            </a:avLst>
          </a:prstGeom>
          <a:solidFill>
            <a:srgbClr val="436896"/>
          </a:soli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304D1A8-2590-F735-82A1-AAC88C74F7B7}"/>
              </a:ext>
            </a:extLst>
          </p:cNvPr>
          <p:cNvSpPr/>
          <p:nvPr/>
        </p:nvSpPr>
        <p:spPr>
          <a:xfrm>
            <a:off x="5051763" y="4977580"/>
            <a:ext cx="2995723" cy="545692"/>
          </a:xfrm>
          <a:prstGeom prst="roundRect">
            <a:avLst>
              <a:gd name="adj" fmla="val 4528"/>
            </a:avLst>
          </a:prstGeom>
          <a:solidFill>
            <a:srgbClr val="436896"/>
          </a:solidFill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FFC4CF8F-18AE-6B46-E198-13E610283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31384" y="1967234"/>
            <a:ext cx="2510238" cy="2572719"/>
          </a:xfrm>
          <a:prstGeom prst="rect">
            <a:avLst/>
          </a:prstGeom>
        </p:spPr>
      </p:pic>
      <p:pic>
        <p:nvPicPr>
          <p:cNvPr id="16" name="Imagem 15" descr="Ícone&#10;&#10;Descrição gerada automaticamente com confiança média">
            <a:extLst>
              <a:ext uri="{FF2B5EF4-FFF2-40B4-BE49-F238E27FC236}">
                <a16:creationId xmlns:a16="http://schemas.microsoft.com/office/drawing/2014/main" id="{073C27C1-9BC0-80BC-5822-C3735C052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444" y="46754"/>
            <a:ext cx="412319" cy="41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4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D48C7478-6CE5-1EEC-A7FF-60B270E76FCB}"/>
              </a:ext>
            </a:extLst>
          </p:cNvPr>
          <p:cNvSpPr/>
          <p:nvPr/>
        </p:nvSpPr>
        <p:spPr>
          <a:xfrm>
            <a:off x="4542503" y="-162489"/>
            <a:ext cx="3888000" cy="6912000"/>
          </a:xfrm>
          <a:prstGeom prst="roundRect">
            <a:avLst>
              <a:gd name="adj" fmla="val 4528"/>
            </a:avLst>
          </a:prstGeom>
          <a:solidFill>
            <a:srgbClr val="4368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9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Ícone&#10;&#10;Descrição gerada automaticamente com confiança média">
            <a:extLst>
              <a:ext uri="{FF2B5EF4-FFF2-40B4-BE49-F238E27FC236}">
                <a16:creationId xmlns:a16="http://schemas.microsoft.com/office/drawing/2014/main" id="{E8AC690A-7416-48FF-6AAC-FF890E86D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609" y="1289713"/>
            <a:ext cx="4073857" cy="407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37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Imagem 8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ACABE11E-DC72-ECCB-8CEF-C799C940F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093" y="918546"/>
            <a:ext cx="4854849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7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C7DDD6-1F5D-0CC9-E0FC-4CD57133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79" t="35544" r="42924" b="18179"/>
          <a:stretch/>
        </p:blipFill>
        <p:spPr>
          <a:xfrm>
            <a:off x="3420285" y="918546"/>
            <a:ext cx="2830465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021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06E574-4029-005C-946F-590A617C1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39" t="35046" r="42419" b="18049"/>
          <a:stretch/>
        </p:blipFill>
        <p:spPr>
          <a:xfrm>
            <a:off x="3397244" y="918546"/>
            <a:ext cx="2876546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7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DB84BA-DA36-F1C4-9E3E-F0E13D220B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87" t="35683" r="42796" b="18714"/>
          <a:stretch/>
        </p:blipFill>
        <p:spPr>
          <a:xfrm>
            <a:off x="3368313" y="918546"/>
            <a:ext cx="2934409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5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04AFDA-F031-8836-ACCD-C0851AE6D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39" t="36122" r="43024" b="19339"/>
          <a:stretch/>
        </p:blipFill>
        <p:spPr>
          <a:xfrm>
            <a:off x="3380964" y="918546"/>
            <a:ext cx="2909107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850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CARLOS SOARES</dc:creator>
  <cp:lastModifiedBy>ANTONIO CARLOS SOARES</cp:lastModifiedBy>
  <cp:revision>4</cp:revision>
  <dcterms:created xsi:type="dcterms:W3CDTF">2024-08-15T19:09:19Z</dcterms:created>
  <dcterms:modified xsi:type="dcterms:W3CDTF">2024-08-23T21:05:31Z</dcterms:modified>
</cp:coreProperties>
</file>