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BD2FAB-5408-408F-A817-CDDC59565E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7B915D-BADE-4018-AC63-0BFCB9937641}">
      <dgm:prSet/>
      <dgm:spPr/>
      <dgm:t>
        <a:bodyPr/>
        <a:lstStyle/>
        <a:p>
          <a:r>
            <a:rPr lang="en-US" dirty="0"/>
            <a:t>Our dataset contains details of over 50,000 health inspections and scores in the greater Dallas area dating back to October 2016.</a:t>
          </a:r>
        </a:p>
      </dgm:t>
    </dgm:pt>
    <dgm:pt modelId="{021BE96D-5BB9-4FF6-88F0-431F1299DFEB}" type="parTrans" cxnId="{273AD4F3-291F-4C0E-B88C-0ED4CC94C05F}">
      <dgm:prSet/>
      <dgm:spPr/>
      <dgm:t>
        <a:bodyPr/>
        <a:lstStyle/>
        <a:p>
          <a:endParaRPr lang="en-US"/>
        </a:p>
      </dgm:t>
    </dgm:pt>
    <dgm:pt modelId="{7E5AEA06-3207-446B-A5C7-E87E20F229C3}" type="sibTrans" cxnId="{273AD4F3-291F-4C0E-B88C-0ED4CC94C05F}">
      <dgm:prSet/>
      <dgm:spPr/>
      <dgm:t>
        <a:bodyPr/>
        <a:lstStyle/>
        <a:p>
          <a:endParaRPr lang="en-US"/>
        </a:p>
      </dgm:t>
    </dgm:pt>
    <dgm:pt modelId="{A973F156-D836-4330-9A20-F22102889FD9}">
      <dgm:prSet/>
      <dgm:spPr/>
      <dgm:t>
        <a:bodyPr/>
        <a:lstStyle/>
        <a:p>
          <a:r>
            <a:rPr lang="en-US" dirty="0"/>
            <a:t>The data is intended to communicate the following:</a:t>
          </a:r>
        </a:p>
      </dgm:t>
    </dgm:pt>
    <dgm:pt modelId="{51C3B396-4922-4345-A838-51EA17B61F80}" type="parTrans" cxnId="{55421FB6-A098-4583-AFA6-1199094D9813}">
      <dgm:prSet/>
      <dgm:spPr/>
      <dgm:t>
        <a:bodyPr/>
        <a:lstStyle/>
        <a:p>
          <a:endParaRPr lang="en-US"/>
        </a:p>
      </dgm:t>
    </dgm:pt>
    <dgm:pt modelId="{5B5E2675-EB33-4102-AB69-BC4F1DE013A7}" type="sibTrans" cxnId="{55421FB6-A098-4583-AFA6-1199094D9813}">
      <dgm:prSet/>
      <dgm:spPr/>
      <dgm:t>
        <a:bodyPr/>
        <a:lstStyle/>
        <a:p>
          <a:endParaRPr lang="en-US"/>
        </a:p>
      </dgm:t>
    </dgm:pt>
    <dgm:pt modelId="{E70C4B9F-57AF-448B-AF0C-4FE86DFA700C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Name of Establishment</a:t>
          </a:r>
        </a:p>
      </dgm:t>
    </dgm:pt>
    <dgm:pt modelId="{5D17F006-281C-4F83-8594-CD921B060826}" type="parTrans" cxnId="{68343D0A-A689-4CE1-BEC2-9A0A43309E5F}">
      <dgm:prSet/>
      <dgm:spPr/>
      <dgm:t>
        <a:bodyPr/>
        <a:lstStyle/>
        <a:p>
          <a:endParaRPr lang="en-US"/>
        </a:p>
      </dgm:t>
    </dgm:pt>
    <dgm:pt modelId="{25D61575-C5A3-4115-AA91-251EE446E579}" type="sibTrans" cxnId="{68343D0A-A689-4CE1-BEC2-9A0A43309E5F}">
      <dgm:prSet/>
      <dgm:spPr/>
      <dgm:t>
        <a:bodyPr/>
        <a:lstStyle/>
        <a:p>
          <a:endParaRPr lang="en-US"/>
        </a:p>
      </dgm:t>
    </dgm:pt>
    <dgm:pt modelId="{EA581099-BD32-4347-8405-7828B78FAB04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Physical Location</a:t>
          </a:r>
        </a:p>
      </dgm:t>
    </dgm:pt>
    <dgm:pt modelId="{AAC39EC2-FFA5-4161-B5C1-A57B03EAFE74}" type="parTrans" cxnId="{F0893422-EE63-4F3A-849E-262EBA751E1C}">
      <dgm:prSet/>
      <dgm:spPr/>
      <dgm:t>
        <a:bodyPr/>
        <a:lstStyle/>
        <a:p>
          <a:endParaRPr lang="en-US"/>
        </a:p>
      </dgm:t>
    </dgm:pt>
    <dgm:pt modelId="{3F3ECA94-CA00-47D3-B217-00CC3EF5D2F7}" type="sibTrans" cxnId="{F0893422-EE63-4F3A-849E-262EBA751E1C}">
      <dgm:prSet/>
      <dgm:spPr/>
      <dgm:t>
        <a:bodyPr/>
        <a:lstStyle/>
        <a:p>
          <a:endParaRPr lang="en-US"/>
        </a:p>
      </dgm:t>
    </dgm:pt>
    <dgm:pt modelId="{08294230-8E1D-40CC-88F7-BCC2FB34B9A1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Overall Inspection Score</a:t>
          </a:r>
        </a:p>
      </dgm:t>
    </dgm:pt>
    <dgm:pt modelId="{F83FDDAF-E986-4EFF-8ADC-E2DDC609574A}" type="parTrans" cxnId="{34547FC8-1258-43D9-BEC0-DED50843E072}">
      <dgm:prSet/>
      <dgm:spPr/>
      <dgm:t>
        <a:bodyPr/>
        <a:lstStyle/>
        <a:p>
          <a:endParaRPr lang="en-US"/>
        </a:p>
      </dgm:t>
    </dgm:pt>
    <dgm:pt modelId="{54A70874-9C18-438C-9F60-2F5623AC9240}" type="sibTrans" cxnId="{34547FC8-1258-43D9-BEC0-DED50843E072}">
      <dgm:prSet/>
      <dgm:spPr/>
      <dgm:t>
        <a:bodyPr/>
        <a:lstStyle/>
        <a:p>
          <a:endParaRPr lang="en-US"/>
        </a:p>
      </dgm:t>
    </dgm:pt>
    <dgm:pt modelId="{22D5D884-C3D1-416C-8C28-456410E4769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Point deduction of individual violations</a:t>
          </a:r>
        </a:p>
      </dgm:t>
    </dgm:pt>
    <dgm:pt modelId="{41AA0663-ABF1-4077-A366-6A3BC42C0161}" type="parTrans" cxnId="{1B7EA333-14A6-430C-8764-7142871B2D01}">
      <dgm:prSet/>
      <dgm:spPr/>
      <dgm:t>
        <a:bodyPr/>
        <a:lstStyle/>
        <a:p>
          <a:endParaRPr lang="en-US"/>
        </a:p>
      </dgm:t>
    </dgm:pt>
    <dgm:pt modelId="{5FD48B97-9FD2-42E5-A0FB-B90B0686E40A}" type="sibTrans" cxnId="{1B7EA333-14A6-430C-8764-7142871B2D01}">
      <dgm:prSet/>
      <dgm:spPr/>
      <dgm:t>
        <a:bodyPr/>
        <a:lstStyle/>
        <a:p>
          <a:endParaRPr lang="en-US"/>
        </a:p>
      </dgm:t>
    </dgm:pt>
    <dgm:pt modelId="{F5A78520-ABC1-438A-989E-728DBD07251B}">
      <dgm:prSet/>
      <dgm:spPr/>
      <dgm:t>
        <a:bodyPr/>
        <a:lstStyle/>
        <a:p>
          <a:r>
            <a:rPr lang="en-US" dirty="0"/>
            <a:t>The data is provided by the Dallas Code Compliance Services Department and is updated monthly. </a:t>
          </a:r>
        </a:p>
      </dgm:t>
    </dgm:pt>
    <dgm:pt modelId="{E43314F6-BCD3-4476-A062-D113F8AAD242}" type="parTrans" cxnId="{88B6FC06-60AD-4B86-A6CF-CEB45292CBBD}">
      <dgm:prSet/>
      <dgm:spPr/>
      <dgm:t>
        <a:bodyPr/>
        <a:lstStyle/>
        <a:p>
          <a:endParaRPr lang="en-US"/>
        </a:p>
      </dgm:t>
    </dgm:pt>
    <dgm:pt modelId="{21184616-A359-4CA6-8E73-E1416BCB4B27}" type="sibTrans" cxnId="{88B6FC06-60AD-4B86-A6CF-CEB45292CBBD}">
      <dgm:prSet/>
      <dgm:spPr/>
      <dgm:t>
        <a:bodyPr/>
        <a:lstStyle/>
        <a:p>
          <a:endParaRPr lang="en-US"/>
        </a:p>
      </dgm:t>
    </dgm:pt>
    <dgm:pt modelId="{8E6821DA-3765-4F12-B973-9747B93C301F}" type="pres">
      <dgm:prSet presAssocID="{E3BD2FAB-5408-408F-A817-CDDC59565E33}" presName="root" presStyleCnt="0">
        <dgm:presLayoutVars>
          <dgm:dir/>
          <dgm:resizeHandles val="exact"/>
        </dgm:presLayoutVars>
      </dgm:prSet>
      <dgm:spPr/>
    </dgm:pt>
    <dgm:pt modelId="{62B9756F-8A31-44CE-842F-D0FBFB1BF0A6}" type="pres">
      <dgm:prSet presAssocID="{647B915D-BADE-4018-AC63-0BFCB9937641}" presName="compNode" presStyleCnt="0"/>
      <dgm:spPr/>
    </dgm:pt>
    <dgm:pt modelId="{0B5060CF-54D3-46AD-BBBF-7408931D3BB8}" type="pres">
      <dgm:prSet presAssocID="{647B915D-BADE-4018-AC63-0BFCB9937641}" presName="bgRect" presStyleLbl="bgShp" presStyleIdx="0" presStyleCnt="3"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</dgm:pt>
    <dgm:pt modelId="{60FEAA2F-7120-41C4-B7A2-6DD691EEEC1F}" type="pres">
      <dgm:prSet presAssocID="{647B915D-BADE-4018-AC63-0BFCB99376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D09BC40-2EDE-43A9-8323-04AA4E1CF9CE}" type="pres">
      <dgm:prSet presAssocID="{647B915D-BADE-4018-AC63-0BFCB9937641}" presName="spaceRect" presStyleCnt="0"/>
      <dgm:spPr/>
    </dgm:pt>
    <dgm:pt modelId="{7DABFDFD-6E16-463B-9B89-EEAC22368667}" type="pres">
      <dgm:prSet presAssocID="{647B915D-BADE-4018-AC63-0BFCB9937641}" presName="parTx" presStyleLbl="revTx" presStyleIdx="0" presStyleCnt="4">
        <dgm:presLayoutVars>
          <dgm:chMax val="0"/>
          <dgm:chPref val="0"/>
        </dgm:presLayoutVars>
      </dgm:prSet>
      <dgm:spPr/>
    </dgm:pt>
    <dgm:pt modelId="{76C48629-103A-41CA-BDEC-404C693E104D}" type="pres">
      <dgm:prSet presAssocID="{7E5AEA06-3207-446B-A5C7-E87E20F229C3}" presName="sibTrans" presStyleCnt="0"/>
      <dgm:spPr/>
    </dgm:pt>
    <dgm:pt modelId="{B1A2B1FB-45F7-4F8D-BD6E-67CA0524F8C5}" type="pres">
      <dgm:prSet presAssocID="{A973F156-D836-4330-9A20-F22102889FD9}" presName="compNode" presStyleCnt="0"/>
      <dgm:spPr/>
    </dgm:pt>
    <dgm:pt modelId="{27BE99D9-B234-4603-B41B-D6B09D8A5001}" type="pres">
      <dgm:prSet presAssocID="{A973F156-D836-4330-9A20-F22102889FD9}" presName="bgRect" presStyleLbl="bgShp" presStyleIdx="1" presStyleCnt="3"/>
      <dgm:spPr>
        <a:ln>
          <a:solidFill>
            <a:schemeClr val="accent3">
              <a:lumMod val="75000"/>
            </a:schemeClr>
          </a:solidFill>
        </a:ln>
      </dgm:spPr>
    </dgm:pt>
    <dgm:pt modelId="{996A4A4C-516D-42D3-834F-FA728A6E4B34}" type="pres">
      <dgm:prSet presAssocID="{A973F156-D836-4330-9A20-F22102889F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4EAF253A-B241-4708-AEF5-EE64AA953C74}" type="pres">
      <dgm:prSet presAssocID="{A973F156-D836-4330-9A20-F22102889FD9}" presName="spaceRect" presStyleCnt="0"/>
      <dgm:spPr/>
    </dgm:pt>
    <dgm:pt modelId="{B80F2022-FDA6-4483-A410-E66E6440D897}" type="pres">
      <dgm:prSet presAssocID="{A973F156-D836-4330-9A20-F22102889FD9}" presName="parTx" presStyleLbl="revTx" presStyleIdx="1" presStyleCnt="4">
        <dgm:presLayoutVars>
          <dgm:chMax val="0"/>
          <dgm:chPref val="0"/>
        </dgm:presLayoutVars>
      </dgm:prSet>
      <dgm:spPr/>
    </dgm:pt>
    <dgm:pt modelId="{100100F2-CDD1-469A-BD44-465949735215}" type="pres">
      <dgm:prSet presAssocID="{A973F156-D836-4330-9A20-F22102889FD9}" presName="desTx" presStyleLbl="revTx" presStyleIdx="2" presStyleCnt="4">
        <dgm:presLayoutVars/>
      </dgm:prSet>
      <dgm:spPr/>
    </dgm:pt>
    <dgm:pt modelId="{622BFD26-F150-4BFD-9483-4203551453E3}" type="pres">
      <dgm:prSet presAssocID="{5B5E2675-EB33-4102-AB69-BC4F1DE013A7}" presName="sibTrans" presStyleCnt="0"/>
      <dgm:spPr/>
    </dgm:pt>
    <dgm:pt modelId="{5DEAB53A-1B7A-481F-AD34-9856BFFBA00B}" type="pres">
      <dgm:prSet presAssocID="{F5A78520-ABC1-438A-989E-728DBD07251B}" presName="compNode" presStyleCnt="0"/>
      <dgm:spPr/>
    </dgm:pt>
    <dgm:pt modelId="{53C04638-ECEE-4817-82F4-560E8E72C05C}" type="pres">
      <dgm:prSet presAssocID="{F5A78520-ABC1-438A-989E-728DBD07251B}" presName="bgRect" presStyleLbl="bgShp" presStyleIdx="2" presStyleCnt="3"/>
      <dgm:spPr>
        <a:ln>
          <a:solidFill>
            <a:schemeClr val="accent4">
              <a:lumMod val="75000"/>
            </a:schemeClr>
          </a:solidFill>
        </a:ln>
      </dgm:spPr>
    </dgm:pt>
    <dgm:pt modelId="{E87F03D0-A191-40D3-B00A-197B7F993EA4}" type="pres">
      <dgm:prSet presAssocID="{F5A78520-ABC1-438A-989E-728DBD0725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0C0E638-FCF2-4C64-A278-026085D2C07C}" type="pres">
      <dgm:prSet presAssocID="{F5A78520-ABC1-438A-989E-728DBD07251B}" presName="spaceRect" presStyleCnt="0"/>
      <dgm:spPr/>
    </dgm:pt>
    <dgm:pt modelId="{8906D302-F855-4240-986F-EA3293D90CBF}" type="pres">
      <dgm:prSet presAssocID="{F5A78520-ABC1-438A-989E-728DBD07251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8B6FC06-60AD-4B86-A6CF-CEB45292CBBD}" srcId="{E3BD2FAB-5408-408F-A817-CDDC59565E33}" destId="{F5A78520-ABC1-438A-989E-728DBD07251B}" srcOrd="2" destOrd="0" parTransId="{E43314F6-BCD3-4476-A062-D113F8AAD242}" sibTransId="{21184616-A359-4CA6-8E73-E1416BCB4B27}"/>
    <dgm:cxn modelId="{68343D0A-A689-4CE1-BEC2-9A0A43309E5F}" srcId="{A973F156-D836-4330-9A20-F22102889FD9}" destId="{E70C4B9F-57AF-448B-AF0C-4FE86DFA700C}" srcOrd="0" destOrd="0" parTransId="{5D17F006-281C-4F83-8594-CD921B060826}" sibTransId="{25D61575-C5A3-4115-AA91-251EE446E579}"/>
    <dgm:cxn modelId="{A4BF700F-6C09-40C7-A414-9F39F36FC9EB}" type="presOf" srcId="{647B915D-BADE-4018-AC63-0BFCB9937641}" destId="{7DABFDFD-6E16-463B-9B89-EEAC22368667}" srcOrd="0" destOrd="0" presId="urn:microsoft.com/office/officeart/2018/2/layout/IconVerticalSolidList"/>
    <dgm:cxn modelId="{F0893422-EE63-4F3A-849E-262EBA751E1C}" srcId="{A973F156-D836-4330-9A20-F22102889FD9}" destId="{EA581099-BD32-4347-8405-7828B78FAB04}" srcOrd="1" destOrd="0" parTransId="{AAC39EC2-FFA5-4161-B5C1-A57B03EAFE74}" sibTransId="{3F3ECA94-CA00-47D3-B217-00CC3EF5D2F7}"/>
    <dgm:cxn modelId="{750BB32A-37CF-4ED6-8674-A4ADB7DAC44F}" type="presOf" srcId="{08294230-8E1D-40CC-88F7-BCC2FB34B9A1}" destId="{100100F2-CDD1-469A-BD44-465949735215}" srcOrd="0" destOrd="2" presId="urn:microsoft.com/office/officeart/2018/2/layout/IconVerticalSolidList"/>
    <dgm:cxn modelId="{1B7EA333-14A6-430C-8764-7142871B2D01}" srcId="{A973F156-D836-4330-9A20-F22102889FD9}" destId="{22D5D884-C3D1-416C-8C28-456410E47698}" srcOrd="3" destOrd="0" parTransId="{41AA0663-ABF1-4077-A366-6A3BC42C0161}" sibTransId="{5FD48B97-9FD2-42E5-A0FB-B90B0686E40A}"/>
    <dgm:cxn modelId="{7F83B276-9C21-4194-85B3-DF7D01CAF73B}" type="presOf" srcId="{F5A78520-ABC1-438A-989E-728DBD07251B}" destId="{8906D302-F855-4240-986F-EA3293D90CBF}" srcOrd="0" destOrd="0" presId="urn:microsoft.com/office/officeart/2018/2/layout/IconVerticalSolidList"/>
    <dgm:cxn modelId="{1413378A-6338-4C54-A503-1BF84A12DBAF}" type="presOf" srcId="{22D5D884-C3D1-416C-8C28-456410E47698}" destId="{100100F2-CDD1-469A-BD44-465949735215}" srcOrd="0" destOrd="3" presId="urn:microsoft.com/office/officeart/2018/2/layout/IconVerticalSolidList"/>
    <dgm:cxn modelId="{55421FB6-A098-4583-AFA6-1199094D9813}" srcId="{E3BD2FAB-5408-408F-A817-CDDC59565E33}" destId="{A973F156-D836-4330-9A20-F22102889FD9}" srcOrd="1" destOrd="0" parTransId="{51C3B396-4922-4345-A838-51EA17B61F80}" sibTransId="{5B5E2675-EB33-4102-AB69-BC4F1DE013A7}"/>
    <dgm:cxn modelId="{34547FC8-1258-43D9-BEC0-DED50843E072}" srcId="{A973F156-D836-4330-9A20-F22102889FD9}" destId="{08294230-8E1D-40CC-88F7-BCC2FB34B9A1}" srcOrd="2" destOrd="0" parTransId="{F83FDDAF-E986-4EFF-8ADC-E2DDC609574A}" sibTransId="{54A70874-9C18-438C-9F60-2F5623AC9240}"/>
    <dgm:cxn modelId="{5C5DA8C8-E69C-47EA-9888-A876778948C7}" type="presOf" srcId="{E70C4B9F-57AF-448B-AF0C-4FE86DFA700C}" destId="{100100F2-CDD1-469A-BD44-465949735215}" srcOrd="0" destOrd="0" presId="urn:microsoft.com/office/officeart/2018/2/layout/IconVerticalSolidList"/>
    <dgm:cxn modelId="{B42514EB-2C8B-4ABD-9893-255C7643EA4B}" type="presOf" srcId="{EA581099-BD32-4347-8405-7828B78FAB04}" destId="{100100F2-CDD1-469A-BD44-465949735215}" srcOrd="0" destOrd="1" presId="urn:microsoft.com/office/officeart/2018/2/layout/IconVerticalSolidList"/>
    <dgm:cxn modelId="{736F41F3-26C9-4056-90A7-3436D9641AE0}" type="presOf" srcId="{A973F156-D836-4330-9A20-F22102889FD9}" destId="{B80F2022-FDA6-4483-A410-E66E6440D897}" srcOrd="0" destOrd="0" presId="urn:microsoft.com/office/officeart/2018/2/layout/IconVerticalSolidList"/>
    <dgm:cxn modelId="{273AD4F3-291F-4C0E-B88C-0ED4CC94C05F}" srcId="{E3BD2FAB-5408-408F-A817-CDDC59565E33}" destId="{647B915D-BADE-4018-AC63-0BFCB9937641}" srcOrd="0" destOrd="0" parTransId="{021BE96D-5BB9-4FF6-88F0-431F1299DFEB}" sibTransId="{7E5AEA06-3207-446B-A5C7-E87E20F229C3}"/>
    <dgm:cxn modelId="{1C7EC7FC-BC3D-41B1-A903-BABBE3B05F7B}" type="presOf" srcId="{E3BD2FAB-5408-408F-A817-CDDC59565E33}" destId="{8E6821DA-3765-4F12-B973-9747B93C301F}" srcOrd="0" destOrd="0" presId="urn:microsoft.com/office/officeart/2018/2/layout/IconVerticalSolidList"/>
    <dgm:cxn modelId="{ACF8EDA6-A2A5-44C9-A6F1-F3840F2E4E2D}" type="presParOf" srcId="{8E6821DA-3765-4F12-B973-9747B93C301F}" destId="{62B9756F-8A31-44CE-842F-D0FBFB1BF0A6}" srcOrd="0" destOrd="0" presId="urn:microsoft.com/office/officeart/2018/2/layout/IconVerticalSolidList"/>
    <dgm:cxn modelId="{D048CCB0-7CF7-40AD-A1F3-4726E36D7979}" type="presParOf" srcId="{62B9756F-8A31-44CE-842F-D0FBFB1BF0A6}" destId="{0B5060CF-54D3-46AD-BBBF-7408931D3BB8}" srcOrd="0" destOrd="0" presId="urn:microsoft.com/office/officeart/2018/2/layout/IconVerticalSolidList"/>
    <dgm:cxn modelId="{7F361049-E7FA-4F52-B707-F60340F24E79}" type="presParOf" srcId="{62B9756F-8A31-44CE-842F-D0FBFB1BF0A6}" destId="{60FEAA2F-7120-41C4-B7A2-6DD691EEEC1F}" srcOrd="1" destOrd="0" presId="urn:microsoft.com/office/officeart/2018/2/layout/IconVerticalSolidList"/>
    <dgm:cxn modelId="{00EB83EE-3097-47B4-A908-C48D66C2922C}" type="presParOf" srcId="{62B9756F-8A31-44CE-842F-D0FBFB1BF0A6}" destId="{9D09BC40-2EDE-43A9-8323-04AA4E1CF9CE}" srcOrd="2" destOrd="0" presId="urn:microsoft.com/office/officeart/2018/2/layout/IconVerticalSolidList"/>
    <dgm:cxn modelId="{50554F07-22A6-43FD-9049-3075D1C7A1A5}" type="presParOf" srcId="{62B9756F-8A31-44CE-842F-D0FBFB1BF0A6}" destId="{7DABFDFD-6E16-463B-9B89-EEAC22368667}" srcOrd="3" destOrd="0" presId="urn:microsoft.com/office/officeart/2018/2/layout/IconVerticalSolidList"/>
    <dgm:cxn modelId="{F6BE590A-F9A7-46F5-9457-0C0CFF893274}" type="presParOf" srcId="{8E6821DA-3765-4F12-B973-9747B93C301F}" destId="{76C48629-103A-41CA-BDEC-404C693E104D}" srcOrd="1" destOrd="0" presId="urn:microsoft.com/office/officeart/2018/2/layout/IconVerticalSolidList"/>
    <dgm:cxn modelId="{F93BD15A-78EA-4F5E-B7DE-C8EA97A5C066}" type="presParOf" srcId="{8E6821DA-3765-4F12-B973-9747B93C301F}" destId="{B1A2B1FB-45F7-4F8D-BD6E-67CA0524F8C5}" srcOrd="2" destOrd="0" presId="urn:microsoft.com/office/officeart/2018/2/layout/IconVerticalSolidList"/>
    <dgm:cxn modelId="{22285EA4-4B41-4245-BB83-53169D86B508}" type="presParOf" srcId="{B1A2B1FB-45F7-4F8D-BD6E-67CA0524F8C5}" destId="{27BE99D9-B234-4603-B41B-D6B09D8A5001}" srcOrd="0" destOrd="0" presId="urn:microsoft.com/office/officeart/2018/2/layout/IconVerticalSolidList"/>
    <dgm:cxn modelId="{7C9C3135-C21E-416D-9A62-E944F05DB344}" type="presParOf" srcId="{B1A2B1FB-45F7-4F8D-BD6E-67CA0524F8C5}" destId="{996A4A4C-516D-42D3-834F-FA728A6E4B34}" srcOrd="1" destOrd="0" presId="urn:microsoft.com/office/officeart/2018/2/layout/IconVerticalSolidList"/>
    <dgm:cxn modelId="{A2317529-F602-47DD-84FC-32ED9A2A57BC}" type="presParOf" srcId="{B1A2B1FB-45F7-4F8D-BD6E-67CA0524F8C5}" destId="{4EAF253A-B241-4708-AEF5-EE64AA953C74}" srcOrd="2" destOrd="0" presId="urn:microsoft.com/office/officeart/2018/2/layout/IconVerticalSolidList"/>
    <dgm:cxn modelId="{AAA092C3-2D38-4DF4-8027-7BA708356673}" type="presParOf" srcId="{B1A2B1FB-45F7-4F8D-BD6E-67CA0524F8C5}" destId="{B80F2022-FDA6-4483-A410-E66E6440D897}" srcOrd="3" destOrd="0" presId="urn:microsoft.com/office/officeart/2018/2/layout/IconVerticalSolidList"/>
    <dgm:cxn modelId="{B74C0E58-6C12-41ED-B054-C83FD649B6A3}" type="presParOf" srcId="{B1A2B1FB-45F7-4F8D-BD6E-67CA0524F8C5}" destId="{100100F2-CDD1-469A-BD44-465949735215}" srcOrd="4" destOrd="0" presId="urn:microsoft.com/office/officeart/2018/2/layout/IconVerticalSolidList"/>
    <dgm:cxn modelId="{E43F7D3D-F461-4C21-B93A-6B8A10AA640E}" type="presParOf" srcId="{8E6821DA-3765-4F12-B973-9747B93C301F}" destId="{622BFD26-F150-4BFD-9483-4203551453E3}" srcOrd="3" destOrd="0" presId="urn:microsoft.com/office/officeart/2018/2/layout/IconVerticalSolidList"/>
    <dgm:cxn modelId="{43B9E9E2-A098-47E6-B3BC-D8F7EE20CE51}" type="presParOf" srcId="{8E6821DA-3765-4F12-B973-9747B93C301F}" destId="{5DEAB53A-1B7A-481F-AD34-9856BFFBA00B}" srcOrd="4" destOrd="0" presId="urn:microsoft.com/office/officeart/2018/2/layout/IconVerticalSolidList"/>
    <dgm:cxn modelId="{B93C827C-18D7-4C46-AD7C-03F8A77A40BD}" type="presParOf" srcId="{5DEAB53A-1B7A-481F-AD34-9856BFFBA00B}" destId="{53C04638-ECEE-4817-82F4-560E8E72C05C}" srcOrd="0" destOrd="0" presId="urn:microsoft.com/office/officeart/2018/2/layout/IconVerticalSolidList"/>
    <dgm:cxn modelId="{502CE808-1C5B-4833-B49E-F01841591FBD}" type="presParOf" srcId="{5DEAB53A-1B7A-481F-AD34-9856BFFBA00B}" destId="{E87F03D0-A191-40D3-B00A-197B7F993EA4}" srcOrd="1" destOrd="0" presId="urn:microsoft.com/office/officeart/2018/2/layout/IconVerticalSolidList"/>
    <dgm:cxn modelId="{971043B8-17AD-4030-B1B1-9340A5653178}" type="presParOf" srcId="{5DEAB53A-1B7A-481F-AD34-9856BFFBA00B}" destId="{00C0E638-FCF2-4C64-A278-026085D2C07C}" srcOrd="2" destOrd="0" presId="urn:microsoft.com/office/officeart/2018/2/layout/IconVerticalSolidList"/>
    <dgm:cxn modelId="{24A6157E-8BC1-4842-8954-AE869842A3D7}" type="presParOf" srcId="{5DEAB53A-1B7A-481F-AD34-9856BFFBA00B}" destId="{8906D302-F855-4240-986F-EA3293D90C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862DB0-370E-4C7D-87E8-53A9F249799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D17638-64CB-4D56-A81E-D4CA9D5EA989}">
      <dgm:prSet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Dataset: Hungry at the time</a:t>
          </a:r>
        </a:p>
      </dgm:t>
    </dgm:pt>
    <dgm:pt modelId="{7D1D4D47-E294-4CEC-8B24-25CA941E36AC}" type="parTrans" cxnId="{137A8013-128F-4DA0-AB0A-FF6D105921C5}">
      <dgm:prSet/>
      <dgm:spPr/>
      <dgm:t>
        <a:bodyPr/>
        <a:lstStyle/>
        <a:p>
          <a:endParaRPr lang="en-US"/>
        </a:p>
      </dgm:t>
    </dgm:pt>
    <dgm:pt modelId="{69DBDA4B-8ADA-4E61-80AA-40F3F67BF6AB}" type="sibTrans" cxnId="{137A8013-128F-4DA0-AB0A-FF6D105921C5}">
      <dgm:prSet/>
      <dgm:spPr/>
      <dgm:t>
        <a:bodyPr/>
        <a:lstStyle/>
        <a:p>
          <a:endParaRPr lang="en-US"/>
        </a:p>
      </dgm:t>
    </dgm:pt>
    <dgm:pt modelId="{6B57B0B6-BFDF-4AF7-9D86-C37F7586A8FC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/>
            <a:t>Colors: Red &amp; Yellow stimulate appetite</a:t>
          </a:r>
        </a:p>
      </dgm:t>
    </dgm:pt>
    <dgm:pt modelId="{25709764-E89D-4C68-B882-46A1CCD60F8D}" type="parTrans" cxnId="{979F1422-DF91-49F4-89F0-022936838D56}">
      <dgm:prSet/>
      <dgm:spPr/>
      <dgm:t>
        <a:bodyPr/>
        <a:lstStyle/>
        <a:p>
          <a:endParaRPr lang="en-US"/>
        </a:p>
      </dgm:t>
    </dgm:pt>
    <dgm:pt modelId="{91A60121-8F43-4029-8678-A95F24A45C69}" type="sibTrans" cxnId="{979F1422-DF91-49F4-89F0-022936838D56}">
      <dgm:prSet/>
      <dgm:spPr/>
      <dgm:t>
        <a:bodyPr/>
        <a:lstStyle/>
        <a:p>
          <a:endParaRPr lang="en-US"/>
        </a:p>
      </dgm:t>
    </dgm:pt>
    <dgm:pt modelId="{36FBC7B7-12AC-421C-A1C4-77856F50F6EE}">
      <dgm:prSet/>
      <dgm:spPr>
        <a:solidFill>
          <a:schemeClr val="accent4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dirty="0"/>
            <a:t>Worst places to eat locally</a:t>
          </a:r>
        </a:p>
      </dgm:t>
    </dgm:pt>
    <dgm:pt modelId="{3D60507D-50BF-4096-BE9B-90F4155D0F36}" type="parTrans" cxnId="{E9BC3474-F520-4840-AC62-78300947F244}">
      <dgm:prSet/>
      <dgm:spPr/>
      <dgm:t>
        <a:bodyPr/>
        <a:lstStyle/>
        <a:p>
          <a:endParaRPr lang="en-US"/>
        </a:p>
      </dgm:t>
    </dgm:pt>
    <dgm:pt modelId="{F96571DF-0D88-413D-BDEE-504159BA4AED}" type="sibTrans" cxnId="{E9BC3474-F520-4840-AC62-78300947F244}">
      <dgm:prSet/>
      <dgm:spPr/>
      <dgm:t>
        <a:bodyPr/>
        <a:lstStyle/>
        <a:p>
          <a:endParaRPr lang="en-US"/>
        </a:p>
      </dgm:t>
    </dgm:pt>
    <dgm:pt modelId="{61500A34-BD0C-42A5-AE10-5E308A3AFA6C}">
      <dgm:prSet/>
      <dgm:spPr>
        <a:solidFill>
          <a:schemeClr val="accent2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Best places to eat locally</a:t>
          </a:r>
        </a:p>
      </dgm:t>
    </dgm:pt>
    <dgm:pt modelId="{FDEB49AC-6800-49A1-A93E-9EC39FD81846}" type="parTrans" cxnId="{C414C1DA-7CAE-46D4-8261-EB18255EAD3F}">
      <dgm:prSet/>
      <dgm:spPr/>
      <dgm:t>
        <a:bodyPr/>
        <a:lstStyle/>
        <a:p>
          <a:endParaRPr lang="en-US"/>
        </a:p>
      </dgm:t>
    </dgm:pt>
    <dgm:pt modelId="{1D24A8FC-8FC9-425C-AE6D-2687CB196492}" type="sibTrans" cxnId="{C414C1DA-7CAE-46D4-8261-EB18255EAD3F}">
      <dgm:prSet/>
      <dgm:spPr/>
      <dgm:t>
        <a:bodyPr/>
        <a:lstStyle/>
        <a:p>
          <a:endParaRPr lang="en-US"/>
        </a:p>
      </dgm:t>
    </dgm:pt>
    <dgm:pt modelId="{90255092-C93D-4537-BD40-93EC9B0D0C78}" type="pres">
      <dgm:prSet presAssocID="{72862DB0-370E-4C7D-87E8-53A9F2497995}" presName="linear" presStyleCnt="0">
        <dgm:presLayoutVars>
          <dgm:animLvl val="lvl"/>
          <dgm:resizeHandles val="exact"/>
        </dgm:presLayoutVars>
      </dgm:prSet>
      <dgm:spPr/>
    </dgm:pt>
    <dgm:pt modelId="{9C316892-36D7-4C8A-8107-85332A6DE2B2}" type="pres">
      <dgm:prSet presAssocID="{F9D17638-64CB-4D56-A81E-D4CA9D5EA98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7F02DFA-AD70-4DA6-AF7E-CBEED4F58C6C}" type="pres">
      <dgm:prSet presAssocID="{69DBDA4B-8ADA-4E61-80AA-40F3F67BF6AB}" presName="spacer" presStyleCnt="0"/>
      <dgm:spPr/>
    </dgm:pt>
    <dgm:pt modelId="{9651D59C-DEC0-46B7-A513-9D5861D734A9}" type="pres">
      <dgm:prSet presAssocID="{6B57B0B6-BFDF-4AF7-9D86-C37F7586A8F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3E8C947-621F-4E26-8368-DAEE82E56C28}" type="pres">
      <dgm:prSet presAssocID="{91A60121-8F43-4029-8678-A95F24A45C69}" presName="spacer" presStyleCnt="0"/>
      <dgm:spPr/>
    </dgm:pt>
    <dgm:pt modelId="{D62F36EF-85E0-4626-B137-49010932EDC3}" type="pres">
      <dgm:prSet presAssocID="{36FBC7B7-12AC-421C-A1C4-77856F50F6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A4DD7F-4272-4742-AE6C-54637388B9E4}" type="pres">
      <dgm:prSet presAssocID="{F96571DF-0D88-413D-BDEE-504159BA4AED}" presName="spacer" presStyleCnt="0"/>
      <dgm:spPr/>
    </dgm:pt>
    <dgm:pt modelId="{898CFEDF-9ABC-48EE-A372-D2DB267E4849}" type="pres">
      <dgm:prSet presAssocID="{61500A34-BD0C-42A5-AE10-5E308A3AFA6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5CFC10-AA24-41F8-A88C-BB256B3DF579}" type="presOf" srcId="{F9D17638-64CB-4D56-A81E-D4CA9D5EA989}" destId="{9C316892-36D7-4C8A-8107-85332A6DE2B2}" srcOrd="0" destOrd="0" presId="urn:microsoft.com/office/officeart/2005/8/layout/vList2"/>
    <dgm:cxn modelId="{137A8013-128F-4DA0-AB0A-FF6D105921C5}" srcId="{72862DB0-370E-4C7D-87E8-53A9F2497995}" destId="{F9D17638-64CB-4D56-A81E-D4CA9D5EA989}" srcOrd="0" destOrd="0" parTransId="{7D1D4D47-E294-4CEC-8B24-25CA941E36AC}" sibTransId="{69DBDA4B-8ADA-4E61-80AA-40F3F67BF6AB}"/>
    <dgm:cxn modelId="{979F1422-DF91-49F4-89F0-022936838D56}" srcId="{72862DB0-370E-4C7D-87E8-53A9F2497995}" destId="{6B57B0B6-BFDF-4AF7-9D86-C37F7586A8FC}" srcOrd="1" destOrd="0" parTransId="{25709764-E89D-4C68-B882-46A1CCD60F8D}" sibTransId="{91A60121-8F43-4029-8678-A95F24A45C69}"/>
    <dgm:cxn modelId="{E9BC3474-F520-4840-AC62-78300947F244}" srcId="{72862DB0-370E-4C7D-87E8-53A9F2497995}" destId="{36FBC7B7-12AC-421C-A1C4-77856F50F6EE}" srcOrd="2" destOrd="0" parTransId="{3D60507D-50BF-4096-BE9B-90F4155D0F36}" sibTransId="{F96571DF-0D88-413D-BDEE-504159BA4AED}"/>
    <dgm:cxn modelId="{23696A5A-A998-4C05-9AB5-C00AADB1EF5D}" type="presOf" srcId="{72862DB0-370E-4C7D-87E8-53A9F2497995}" destId="{90255092-C93D-4537-BD40-93EC9B0D0C78}" srcOrd="0" destOrd="0" presId="urn:microsoft.com/office/officeart/2005/8/layout/vList2"/>
    <dgm:cxn modelId="{5530FD8A-3464-44F9-8A70-604183C3B26E}" type="presOf" srcId="{61500A34-BD0C-42A5-AE10-5E308A3AFA6C}" destId="{898CFEDF-9ABC-48EE-A372-D2DB267E4849}" srcOrd="0" destOrd="0" presId="urn:microsoft.com/office/officeart/2005/8/layout/vList2"/>
    <dgm:cxn modelId="{F4B9A3A9-45D3-42C8-AD99-449B1179CA18}" type="presOf" srcId="{6B57B0B6-BFDF-4AF7-9D86-C37F7586A8FC}" destId="{9651D59C-DEC0-46B7-A513-9D5861D734A9}" srcOrd="0" destOrd="0" presId="urn:microsoft.com/office/officeart/2005/8/layout/vList2"/>
    <dgm:cxn modelId="{AE3526D3-A98D-4B22-8A94-B5B3A75F2316}" type="presOf" srcId="{36FBC7B7-12AC-421C-A1C4-77856F50F6EE}" destId="{D62F36EF-85E0-4626-B137-49010932EDC3}" srcOrd="0" destOrd="0" presId="urn:microsoft.com/office/officeart/2005/8/layout/vList2"/>
    <dgm:cxn modelId="{C414C1DA-7CAE-46D4-8261-EB18255EAD3F}" srcId="{72862DB0-370E-4C7D-87E8-53A9F2497995}" destId="{61500A34-BD0C-42A5-AE10-5E308A3AFA6C}" srcOrd="3" destOrd="0" parTransId="{FDEB49AC-6800-49A1-A93E-9EC39FD81846}" sibTransId="{1D24A8FC-8FC9-425C-AE6D-2687CB196492}"/>
    <dgm:cxn modelId="{AEA64494-99C0-4466-99A0-72843D5B5714}" type="presParOf" srcId="{90255092-C93D-4537-BD40-93EC9B0D0C78}" destId="{9C316892-36D7-4C8A-8107-85332A6DE2B2}" srcOrd="0" destOrd="0" presId="urn:microsoft.com/office/officeart/2005/8/layout/vList2"/>
    <dgm:cxn modelId="{A499C44C-52B7-4077-AFC6-770A6B39923D}" type="presParOf" srcId="{90255092-C93D-4537-BD40-93EC9B0D0C78}" destId="{B7F02DFA-AD70-4DA6-AF7E-CBEED4F58C6C}" srcOrd="1" destOrd="0" presId="urn:microsoft.com/office/officeart/2005/8/layout/vList2"/>
    <dgm:cxn modelId="{2FA9DD40-880A-432A-A6ED-5CF0F82EBD50}" type="presParOf" srcId="{90255092-C93D-4537-BD40-93EC9B0D0C78}" destId="{9651D59C-DEC0-46B7-A513-9D5861D734A9}" srcOrd="2" destOrd="0" presId="urn:microsoft.com/office/officeart/2005/8/layout/vList2"/>
    <dgm:cxn modelId="{CED93A45-417A-441E-82A4-24214E8FA69C}" type="presParOf" srcId="{90255092-C93D-4537-BD40-93EC9B0D0C78}" destId="{53E8C947-621F-4E26-8368-DAEE82E56C28}" srcOrd="3" destOrd="0" presId="urn:microsoft.com/office/officeart/2005/8/layout/vList2"/>
    <dgm:cxn modelId="{8468A2BB-797A-4666-824E-E92AB979CDA6}" type="presParOf" srcId="{90255092-C93D-4537-BD40-93EC9B0D0C78}" destId="{D62F36EF-85E0-4626-B137-49010932EDC3}" srcOrd="4" destOrd="0" presId="urn:microsoft.com/office/officeart/2005/8/layout/vList2"/>
    <dgm:cxn modelId="{BE798E75-DA92-4E0F-BED1-3A5DD5909AE6}" type="presParOf" srcId="{90255092-C93D-4537-BD40-93EC9B0D0C78}" destId="{BEA4DD7F-4272-4742-AE6C-54637388B9E4}" srcOrd="5" destOrd="0" presId="urn:microsoft.com/office/officeart/2005/8/layout/vList2"/>
    <dgm:cxn modelId="{33260324-A677-4B72-9A4A-13CD980B1E99}" type="presParOf" srcId="{90255092-C93D-4537-BD40-93EC9B0D0C78}" destId="{898CFEDF-9ABC-48EE-A372-D2DB267E484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4E6D1B-BACB-4F97-AC44-23951AE1D5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66E467-4373-4AEE-969D-020E7E58944D}">
      <dgm:prSet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Map</a:t>
          </a:r>
        </a:p>
      </dgm:t>
    </dgm:pt>
    <dgm:pt modelId="{EFCF6142-599B-4CDC-95B9-2254A801858B}" type="parTrans" cxnId="{A8CD3B51-6ADF-458C-B0CD-1967850DDF64}">
      <dgm:prSet/>
      <dgm:spPr/>
      <dgm:t>
        <a:bodyPr/>
        <a:lstStyle/>
        <a:p>
          <a:endParaRPr lang="en-US"/>
        </a:p>
      </dgm:t>
    </dgm:pt>
    <dgm:pt modelId="{DB3C5588-5814-4025-983C-152AA532CB57}" type="sibTrans" cxnId="{A8CD3B51-6ADF-458C-B0CD-1967850DDF64}">
      <dgm:prSet/>
      <dgm:spPr/>
      <dgm:t>
        <a:bodyPr/>
        <a:lstStyle/>
        <a:p>
          <a:endParaRPr lang="en-US"/>
        </a:p>
      </dgm:t>
    </dgm:pt>
    <dgm:pt modelId="{6D129091-A541-4100-8CC3-655E14201B3D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/>
            <a:t>Bar Chart</a:t>
          </a:r>
        </a:p>
      </dgm:t>
    </dgm:pt>
    <dgm:pt modelId="{1093CD43-DD82-4428-A87E-72BE70DFD92E}" type="parTrans" cxnId="{4FA2635B-E82C-446C-AF94-8E2868CDF6B0}">
      <dgm:prSet/>
      <dgm:spPr/>
      <dgm:t>
        <a:bodyPr/>
        <a:lstStyle/>
        <a:p>
          <a:endParaRPr lang="en-US"/>
        </a:p>
      </dgm:t>
    </dgm:pt>
    <dgm:pt modelId="{C051CA99-5364-4987-848D-394ECC748202}" type="sibTrans" cxnId="{4FA2635B-E82C-446C-AF94-8E2868CDF6B0}">
      <dgm:prSet/>
      <dgm:spPr/>
      <dgm:t>
        <a:bodyPr/>
        <a:lstStyle/>
        <a:p>
          <a:endParaRPr lang="en-US"/>
        </a:p>
      </dgm:t>
    </dgm:pt>
    <dgm:pt modelId="{03B57C04-2B67-47DB-A035-E233B2A3EDC1}">
      <dgm:prSet/>
      <dgm:spPr>
        <a:solidFill>
          <a:schemeClr val="accent4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/>
            <a:t>Line Graph</a:t>
          </a:r>
        </a:p>
      </dgm:t>
    </dgm:pt>
    <dgm:pt modelId="{CA136806-7A6A-4759-B73B-F08A1D8A3443}" type="parTrans" cxnId="{5AB60A4B-D1F2-495C-9C21-6424E49785CE}">
      <dgm:prSet/>
      <dgm:spPr/>
      <dgm:t>
        <a:bodyPr/>
        <a:lstStyle/>
        <a:p>
          <a:endParaRPr lang="en-US"/>
        </a:p>
      </dgm:t>
    </dgm:pt>
    <dgm:pt modelId="{0607F2CD-5523-421A-93B5-360049EDB83F}" type="sibTrans" cxnId="{5AB60A4B-D1F2-495C-9C21-6424E49785CE}">
      <dgm:prSet/>
      <dgm:spPr/>
      <dgm:t>
        <a:bodyPr/>
        <a:lstStyle/>
        <a:p>
          <a:endParaRPr lang="en-US"/>
        </a:p>
      </dgm:t>
    </dgm:pt>
    <dgm:pt modelId="{6CA7C871-02EA-4DC7-92C9-F8DB5EFD4CC0}">
      <dgm:prSet/>
      <dgm:spPr>
        <a:solidFill>
          <a:schemeClr val="accent2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/>
            <a:t>Scatter Plot</a:t>
          </a:r>
        </a:p>
      </dgm:t>
    </dgm:pt>
    <dgm:pt modelId="{23C6F95F-C97F-4D49-9AEA-FD05D30DA88C}" type="parTrans" cxnId="{520D4729-EE40-4482-B79E-5F933AB750BC}">
      <dgm:prSet/>
      <dgm:spPr/>
      <dgm:t>
        <a:bodyPr/>
        <a:lstStyle/>
        <a:p>
          <a:endParaRPr lang="en-US"/>
        </a:p>
      </dgm:t>
    </dgm:pt>
    <dgm:pt modelId="{49AEDD43-2E17-43BE-9A7E-586227D3306B}" type="sibTrans" cxnId="{520D4729-EE40-4482-B79E-5F933AB750BC}">
      <dgm:prSet/>
      <dgm:spPr/>
      <dgm:t>
        <a:bodyPr/>
        <a:lstStyle/>
        <a:p>
          <a:endParaRPr lang="en-US"/>
        </a:p>
      </dgm:t>
    </dgm:pt>
    <dgm:pt modelId="{DDA18694-AF41-49B2-A280-128000EDFC04}" type="pres">
      <dgm:prSet presAssocID="{744E6D1B-BACB-4F97-AC44-23951AE1D5DF}" presName="linear" presStyleCnt="0">
        <dgm:presLayoutVars>
          <dgm:animLvl val="lvl"/>
          <dgm:resizeHandles val="exact"/>
        </dgm:presLayoutVars>
      </dgm:prSet>
      <dgm:spPr/>
    </dgm:pt>
    <dgm:pt modelId="{4FC8051B-0EFD-4F97-8134-A634DFEC5A20}" type="pres">
      <dgm:prSet presAssocID="{D966E467-4373-4AEE-969D-020E7E58944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740DD2C-BE8D-417C-BCF8-549EB3DCE171}" type="pres">
      <dgm:prSet presAssocID="{DB3C5588-5814-4025-983C-152AA532CB57}" presName="spacer" presStyleCnt="0"/>
      <dgm:spPr/>
    </dgm:pt>
    <dgm:pt modelId="{BE77122E-6166-47E4-8249-0741F0FFDD45}" type="pres">
      <dgm:prSet presAssocID="{6D129091-A541-4100-8CC3-655E14201B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C5394E-4C7C-45D7-A317-76D2E5ED8FE5}" type="pres">
      <dgm:prSet presAssocID="{C051CA99-5364-4987-848D-394ECC748202}" presName="spacer" presStyleCnt="0"/>
      <dgm:spPr/>
    </dgm:pt>
    <dgm:pt modelId="{9172F22C-2541-49FC-BE02-9EAB631ECCCB}" type="pres">
      <dgm:prSet presAssocID="{03B57C04-2B67-47DB-A035-E233B2A3ED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26AA1D1-D70F-4396-A667-DB25EE07D965}" type="pres">
      <dgm:prSet presAssocID="{0607F2CD-5523-421A-93B5-360049EDB83F}" presName="spacer" presStyleCnt="0"/>
      <dgm:spPr/>
    </dgm:pt>
    <dgm:pt modelId="{5B43B3A9-43BC-425F-A9B4-67A1B36185F9}" type="pres">
      <dgm:prSet presAssocID="{6CA7C871-02EA-4DC7-92C9-F8DB5EFD4CC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20D4729-EE40-4482-B79E-5F933AB750BC}" srcId="{744E6D1B-BACB-4F97-AC44-23951AE1D5DF}" destId="{6CA7C871-02EA-4DC7-92C9-F8DB5EFD4CC0}" srcOrd="3" destOrd="0" parTransId="{23C6F95F-C97F-4D49-9AEA-FD05D30DA88C}" sibTransId="{49AEDD43-2E17-43BE-9A7E-586227D3306B}"/>
    <dgm:cxn modelId="{FAE16E2E-DDDB-4DA1-8D95-EE5B47AB5523}" type="presOf" srcId="{03B57C04-2B67-47DB-A035-E233B2A3EDC1}" destId="{9172F22C-2541-49FC-BE02-9EAB631ECCCB}" srcOrd="0" destOrd="0" presId="urn:microsoft.com/office/officeart/2005/8/layout/vList2"/>
    <dgm:cxn modelId="{5DDFDB2F-BD62-45F6-9041-4A74BFD98E27}" type="presOf" srcId="{6D129091-A541-4100-8CC3-655E14201B3D}" destId="{BE77122E-6166-47E4-8249-0741F0FFDD45}" srcOrd="0" destOrd="0" presId="urn:microsoft.com/office/officeart/2005/8/layout/vList2"/>
    <dgm:cxn modelId="{5DB0FE31-2CD6-4394-9957-82DBD7336E8C}" type="presOf" srcId="{744E6D1B-BACB-4F97-AC44-23951AE1D5DF}" destId="{DDA18694-AF41-49B2-A280-128000EDFC04}" srcOrd="0" destOrd="0" presId="urn:microsoft.com/office/officeart/2005/8/layout/vList2"/>
    <dgm:cxn modelId="{4FA2635B-E82C-446C-AF94-8E2868CDF6B0}" srcId="{744E6D1B-BACB-4F97-AC44-23951AE1D5DF}" destId="{6D129091-A541-4100-8CC3-655E14201B3D}" srcOrd="1" destOrd="0" parTransId="{1093CD43-DD82-4428-A87E-72BE70DFD92E}" sibTransId="{C051CA99-5364-4987-848D-394ECC748202}"/>
    <dgm:cxn modelId="{5AB60A4B-D1F2-495C-9C21-6424E49785CE}" srcId="{744E6D1B-BACB-4F97-AC44-23951AE1D5DF}" destId="{03B57C04-2B67-47DB-A035-E233B2A3EDC1}" srcOrd="2" destOrd="0" parTransId="{CA136806-7A6A-4759-B73B-F08A1D8A3443}" sibTransId="{0607F2CD-5523-421A-93B5-360049EDB83F}"/>
    <dgm:cxn modelId="{A8CD3B51-6ADF-458C-B0CD-1967850DDF64}" srcId="{744E6D1B-BACB-4F97-AC44-23951AE1D5DF}" destId="{D966E467-4373-4AEE-969D-020E7E58944D}" srcOrd="0" destOrd="0" parTransId="{EFCF6142-599B-4CDC-95B9-2254A801858B}" sibTransId="{DB3C5588-5814-4025-983C-152AA532CB57}"/>
    <dgm:cxn modelId="{58A9D1BF-0033-4337-AEA0-1426808C1399}" type="presOf" srcId="{6CA7C871-02EA-4DC7-92C9-F8DB5EFD4CC0}" destId="{5B43B3A9-43BC-425F-A9B4-67A1B36185F9}" srcOrd="0" destOrd="0" presId="urn:microsoft.com/office/officeart/2005/8/layout/vList2"/>
    <dgm:cxn modelId="{D19437EA-0E8C-4C43-A59C-33C08CAF5FBA}" type="presOf" srcId="{D966E467-4373-4AEE-969D-020E7E58944D}" destId="{4FC8051B-0EFD-4F97-8134-A634DFEC5A20}" srcOrd="0" destOrd="0" presId="urn:microsoft.com/office/officeart/2005/8/layout/vList2"/>
    <dgm:cxn modelId="{1D365882-8A12-463E-8849-CA40FC062398}" type="presParOf" srcId="{DDA18694-AF41-49B2-A280-128000EDFC04}" destId="{4FC8051B-0EFD-4F97-8134-A634DFEC5A20}" srcOrd="0" destOrd="0" presId="urn:microsoft.com/office/officeart/2005/8/layout/vList2"/>
    <dgm:cxn modelId="{DB80CE2B-42CC-4B6D-B318-661769A00F27}" type="presParOf" srcId="{DDA18694-AF41-49B2-A280-128000EDFC04}" destId="{D740DD2C-BE8D-417C-BCF8-549EB3DCE171}" srcOrd="1" destOrd="0" presId="urn:microsoft.com/office/officeart/2005/8/layout/vList2"/>
    <dgm:cxn modelId="{DFCA34F9-4E5E-4A93-A66E-3F4095BB9071}" type="presParOf" srcId="{DDA18694-AF41-49B2-A280-128000EDFC04}" destId="{BE77122E-6166-47E4-8249-0741F0FFDD45}" srcOrd="2" destOrd="0" presId="urn:microsoft.com/office/officeart/2005/8/layout/vList2"/>
    <dgm:cxn modelId="{8C9DBF53-FF5E-4413-8540-C391EAF2DFE4}" type="presParOf" srcId="{DDA18694-AF41-49B2-A280-128000EDFC04}" destId="{B2C5394E-4C7C-45D7-A317-76D2E5ED8FE5}" srcOrd="3" destOrd="0" presId="urn:microsoft.com/office/officeart/2005/8/layout/vList2"/>
    <dgm:cxn modelId="{7B7C5278-4080-43BB-B023-8BBF2D66809A}" type="presParOf" srcId="{DDA18694-AF41-49B2-A280-128000EDFC04}" destId="{9172F22C-2541-49FC-BE02-9EAB631ECCCB}" srcOrd="4" destOrd="0" presId="urn:microsoft.com/office/officeart/2005/8/layout/vList2"/>
    <dgm:cxn modelId="{0D7F02EB-4208-448C-83BC-7A22DBA033DE}" type="presParOf" srcId="{DDA18694-AF41-49B2-A280-128000EDFC04}" destId="{C26AA1D1-D70F-4396-A667-DB25EE07D965}" srcOrd="5" destOrd="0" presId="urn:microsoft.com/office/officeart/2005/8/layout/vList2"/>
    <dgm:cxn modelId="{44F7F3F1-46CE-420C-A5B9-C70DFFAA987B}" type="presParOf" srcId="{DDA18694-AF41-49B2-A280-128000EDFC04}" destId="{5B43B3A9-43BC-425F-A9B4-67A1B36185F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0E23F6-A92B-4BAC-980D-2E7FC93DD94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08E70D-6170-4EF5-8CDE-C22509BE94C7}">
      <dgm:prSet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 #1 – Map</a:t>
          </a:r>
        </a:p>
      </dgm:t>
    </dgm:pt>
    <dgm:pt modelId="{F28717D4-8660-46AB-8162-CD78C6F2BC62}" type="parTrans" cxnId="{EC1C7A2D-0F2E-4221-9478-699E584EAFD0}">
      <dgm:prSet/>
      <dgm:spPr/>
      <dgm:t>
        <a:bodyPr/>
        <a:lstStyle/>
        <a:p>
          <a:endParaRPr lang="en-US"/>
        </a:p>
      </dgm:t>
    </dgm:pt>
    <dgm:pt modelId="{94037515-F081-4669-8660-66C0D346E844}" type="sibTrans" cxnId="{EC1C7A2D-0F2E-4221-9478-699E584EAFD0}">
      <dgm:prSet/>
      <dgm:spPr/>
      <dgm:t>
        <a:bodyPr/>
        <a:lstStyle/>
        <a:p>
          <a:endParaRPr lang="en-US"/>
        </a:p>
      </dgm:t>
    </dgm:pt>
    <dgm:pt modelId="{0B1C0BD1-B199-4DC3-BCC7-BFAD63C6B63C}">
      <dgm:prSet/>
      <dgm:spPr>
        <a:solidFill>
          <a:schemeClr val="accent3"/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Conslusion #2 – Bar</a:t>
          </a:r>
        </a:p>
      </dgm:t>
    </dgm:pt>
    <dgm:pt modelId="{800B5623-D8B9-4CD3-BACB-A66B486B9CAA}" type="parTrans" cxnId="{5FA8789B-F5D7-47EB-8C45-861FAA594228}">
      <dgm:prSet/>
      <dgm:spPr/>
      <dgm:t>
        <a:bodyPr/>
        <a:lstStyle/>
        <a:p>
          <a:endParaRPr lang="en-US"/>
        </a:p>
      </dgm:t>
    </dgm:pt>
    <dgm:pt modelId="{2AC76243-4F9B-468F-B361-4BB9E0F1D78A}" type="sibTrans" cxnId="{5FA8789B-F5D7-47EB-8C45-861FAA594228}">
      <dgm:prSet/>
      <dgm:spPr/>
      <dgm:t>
        <a:bodyPr/>
        <a:lstStyle/>
        <a:p>
          <a:endParaRPr lang="en-US"/>
        </a:p>
      </dgm:t>
    </dgm:pt>
    <dgm:pt modelId="{33913727-B6DB-4577-938C-098930958CB7}">
      <dgm:prSet/>
      <dgm:spPr>
        <a:solidFill>
          <a:schemeClr val="accent4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Conclusion #3 – Line</a:t>
          </a:r>
        </a:p>
      </dgm:t>
    </dgm:pt>
    <dgm:pt modelId="{67E496DF-5EFF-457B-AD3A-8B70F44BFD24}" type="parTrans" cxnId="{DD679D2C-02BA-4B67-86B1-C18DD717FCA2}">
      <dgm:prSet/>
      <dgm:spPr/>
      <dgm:t>
        <a:bodyPr/>
        <a:lstStyle/>
        <a:p>
          <a:endParaRPr lang="en-US"/>
        </a:p>
      </dgm:t>
    </dgm:pt>
    <dgm:pt modelId="{AA5FC3C1-B381-463D-8B1D-6A052E468A31}" type="sibTrans" cxnId="{DD679D2C-02BA-4B67-86B1-C18DD717FCA2}">
      <dgm:prSet/>
      <dgm:spPr/>
      <dgm:t>
        <a:bodyPr/>
        <a:lstStyle/>
        <a:p>
          <a:endParaRPr lang="en-US"/>
        </a:p>
      </dgm:t>
    </dgm:pt>
    <dgm:pt modelId="{41DE10B3-0261-4C34-B8AE-BE751D52ACDB}">
      <dgm:prSet/>
      <dgm:spPr>
        <a:solidFill>
          <a:schemeClr val="accent2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Conclusion #4 – Scatter</a:t>
          </a:r>
        </a:p>
      </dgm:t>
    </dgm:pt>
    <dgm:pt modelId="{FA031885-A659-4F43-9EDC-42C9826F2EE9}" type="parTrans" cxnId="{0CE99425-0608-4810-9CCB-BF2C59F1C14B}">
      <dgm:prSet/>
      <dgm:spPr/>
      <dgm:t>
        <a:bodyPr/>
        <a:lstStyle/>
        <a:p>
          <a:endParaRPr lang="en-US"/>
        </a:p>
      </dgm:t>
    </dgm:pt>
    <dgm:pt modelId="{0F1CD3E6-AE9F-4596-B67F-9FF093EE8FA4}" type="sibTrans" cxnId="{0CE99425-0608-4810-9CCB-BF2C59F1C14B}">
      <dgm:prSet/>
      <dgm:spPr/>
      <dgm:t>
        <a:bodyPr/>
        <a:lstStyle/>
        <a:p>
          <a:endParaRPr lang="en-US"/>
        </a:p>
      </dgm:t>
    </dgm:pt>
    <dgm:pt modelId="{421F9F08-C546-44B3-8D28-B838D531B374}">
      <dgm:prSet/>
      <dgm:spPr>
        <a:solidFill>
          <a:schemeClr val="tx2"/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/>
            <a:t>Overall Conclusion – Dataset </a:t>
          </a:r>
        </a:p>
      </dgm:t>
    </dgm:pt>
    <dgm:pt modelId="{AEE79A39-C66D-4391-B91A-C7BC0B55F953}" type="parTrans" cxnId="{1183F855-FF40-4DCD-A8E8-B68F1E362C6D}">
      <dgm:prSet/>
      <dgm:spPr/>
      <dgm:t>
        <a:bodyPr/>
        <a:lstStyle/>
        <a:p>
          <a:endParaRPr lang="en-US"/>
        </a:p>
      </dgm:t>
    </dgm:pt>
    <dgm:pt modelId="{60F46343-F8AA-4BB3-BE64-46343976ABDB}" type="sibTrans" cxnId="{1183F855-FF40-4DCD-A8E8-B68F1E362C6D}">
      <dgm:prSet/>
      <dgm:spPr/>
      <dgm:t>
        <a:bodyPr/>
        <a:lstStyle/>
        <a:p>
          <a:endParaRPr lang="en-US"/>
        </a:p>
      </dgm:t>
    </dgm:pt>
    <dgm:pt modelId="{1686EA89-8913-4AFF-8B0F-F060FC7EFBAB}">
      <dgm:prSet custT="1"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bg1"/>
              </a:solidFill>
            </a:rPr>
            <a:t>The food establishments at the intersection of Knox Street &amp; IH-75 have had consistently lower health inspection scores compared to the greater Dallas area for the past 4-years.</a:t>
          </a:r>
        </a:p>
      </dgm:t>
    </dgm:pt>
    <dgm:pt modelId="{16A34F74-0769-4E7A-8E8B-2B01E7498A22}" type="parTrans" cxnId="{E05CDA3D-49F1-43CF-A7B2-B4DFF672BB7F}">
      <dgm:prSet/>
      <dgm:spPr/>
      <dgm:t>
        <a:bodyPr/>
        <a:lstStyle/>
        <a:p>
          <a:endParaRPr lang="en-US"/>
        </a:p>
      </dgm:t>
    </dgm:pt>
    <dgm:pt modelId="{4EDA92D2-7C42-4376-9E6A-745D8F8C7A6E}" type="sibTrans" cxnId="{E05CDA3D-49F1-43CF-A7B2-B4DFF672BB7F}">
      <dgm:prSet/>
      <dgm:spPr/>
      <dgm:t>
        <a:bodyPr/>
        <a:lstStyle/>
        <a:p>
          <a:endParaRPr lang="en-US"/>
        </a:p>
      </dgm:t>
    </dgm:pt>
    <dgm:pt modelId="{348D2A10-E253-41E5-BF5D-5085BF9DF2DB}">
      <dgm:prSet custT="1"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bg1"/>
              </a:solidFill>
            </a:rPr>
            <a:t>The food establishments to the Northwest of Dallas Love Field also tend to have lower inspections scores in the past 4-years.</a:t>
          </a:r>
        </a:p>
      </dgm:t>
    </dgm:pt>
    <dgm:pt modelId="{70EE1884-55B5-4CC3-89AB-D6CAFFD4E114}" type="parTrans" cxnId="{B4FA29ED-D534-4A7D-BB89-D47F02D1A3CC}">
      <dgm:prSet/>
      <dgm:spPr/>
      <dgm:t>
        <a:bodyPr/>
        <a:lstStyle/>
        <a:p>
          <a:endParaRPr lang="en-US"/>
        </a:p>
      </dgm:t>
    </dgm:pt>
    <dgm:pt modelId="{6483869A-9EE6-41EA-97ED-0CFD3E95BF6E}" type="sibTrans" cxnId="{B4FA29ED-D534-4A7D-BB89-D47F02D1A3CC}">
      <dgm:prSet/>
      <dgm:spPr/>
      <dgm:t>
        <a:bodyPr/>
        <a:lstStyle/>
        <a:p>
          <a:endParaRPr lang="en-US"/>
        </a:p>
      </dgm:t>
    </dgm:pt>
    <dgm:pt modelId="{5A3335EE-1FA9-49A6-9E5B-687C64F2B16C}" type="pres">
      <dgm:prSet presAssocID="{000E23F6-A92B-4BAC-980D-2E7FC93DD947}" presName="linear" presStyleCnt="0">
        <dgm:presLayoutVars>
          <dgm:dir/>
          <dgm:animLvl val="lvl"/>
          <dgm:resizeHandles val="exact"/>
        </dgm:presLayoutVars>
      </dgm:prSet>
      <dgm:spPr/>
    </dgm:pt>
    <dgm:pt modelId="{F57618FC-116D-47BE-8965-12AD7D92ED17}" type="pres">
      <dgm:prSet presAssocID="{5308E70D-6170-4EF5-8CDE-C22509BE94C7}" presName="parentLin" presStyleCnt="0"/>
      <dgm:spPr/>
    </dgm:pt>
    <dgm:pt modelId="{A496380B-F6A0-45F8-8A41-2D638FE5CA94}" type="pres">
      <dgm:prSet presAssocID="{5308E70D-6170-4EF5-8CDE-C22509BE94C7}" presName="parentLeftMargin" presStyleLbl="node1" presStyleIdx="0" presStyleCnt="5"/>
      <dgm:spPr/>
    </dgm:pt>
    <dgm:pt modelId="{137A2AC7-8109-4692-884F-F49F0329B535}" type="pres">
      <dgm:prSet presAssocID="{5308E70D-6170-4EF5-8CDE-C22509BE94C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DD2C927-25D1-4A88-888F-A50D59D88EE4}" type="pres">
      <dgm:prSet presAssocID="{5308E70D-6170-4EF5-8CDE-C22509BE94C7}" presName="negativeSpace" presStyleCnt="0"/>
      <dgm:spPr/>
    </dgm:pt>
    <dgm:pt modelId="{9C865853-9D3B-4E41-81ED-A7978D498D86}" type="pres">
      <dgm:prSet presAssocID="{5308E70D-6170-4EF5-8CDE-C22509BE94C7}" presName="childText" presStyleLbl="conFgAcc1" presStyleIdx="0" presStyleCnt="5">
        <dgm:presLayoutVars>
          <dgm:bulletEnabled val="1"/>
        </dgm:presLayoutVars>
      </dgm:prSet>
      <dgm:spPr/>
    </dgm:pt>
    <dgm:pt modelId="{2EA973C4-C598-4805-A84C-097717DFC9B0}" type="pres">
      <dgm:prSet presAssocID="{94037515-F081-4669-8660-66C0D346E844}" presName="spaceBetweenRectangles" presStyleCnt="0"/>
      <dgm:spPr/>
    </dgm:pt>
    <dgm:pt modelId="{E08E1E56-2A52-464A-977C-547BCF6F8891}" type="pres">
      <dgm:prSet presAssocID="{0B1C0BD1-B199-4DC3-BCC7-BFAD63C6B63C}" presName="parentLin" presStyleCnt="0"/>
      <dgm:spPr/>
    </dgm:pt>
    <dgm:pt modelId="{668B0D9E-FB09-4219-9A88-28A079F7CEEA}" type="pres">
      <dgm:prSet presAssocID="{0B1C0BD1-B199-4DC3-BCC7-BFAD63C6B63C}" presName="parentLeftMargin" presStyleLbl="node1" presStyleIdx="0" presStyleCnt="5"/>
      <dgm:spPr/>
    </dgm:pt>
    <dgm:pt modelId="{316ECABC-9962-499E-9F65-AE9EFB71C9E8}" type="pres">
      <dgm:prSet presAssocID="{0B1C0BD1-B199-4DC3-BCC7-BFAD63C6B63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4B17E09-186A-4085-B5C3-39DC034E8F17}" type="pres">
      <dgm:prSet presAssocID="{0B1C0BD1-B199-4DC3-BCC7-BFAD63C6B63C}" presName="negativeSpace" presStyleCnt="0"/>
      <dgm:spPr/>
    </dgm:pt>
    <dgm:pt modelId="{B7F0BC77-1545-4727-AB49-70502C65AF22}" type="pres">
      <dgm:prSet presAssocID="{0B1C0BD1-B199-4DC3-BCC7-BFAD63C6B63C}" presName="childText" presStyleLbl="conFgAcc1" presStyleIdx="1" presStyleCnt="5">
        <dgm:presLayoutVars>
          <dgm:bulletEnabled val="1"/>
        </dgm:presLayoutVars>
      </dgm:prSet>
      <dgm:spPr>
        <a:solidFill>
          <a:schemeClr val="accent3">
            <a:alpha val="90000"/>
          </a:schemeClr>
        </a:solidFill>
        <a:ln>
          <a:solidFill>
            <a:schemeClr val="accent3">
              <a:lumMod val="75000"/>
            </a:schemeClr>
          </a:solidFill>
        </a:ln>
      </dgm:spPr>
    </dgm:pt>
    <dgm:pt modelId="{7ADD66ED-0F61-43AB-BE31-1485E8726090}" type="pres">
      <dgm:prSet presAssocID="{2AC76243-4F9B-468F-B361-4BB9E0F1D78A}" presName="spaceBetweenRectangles" presStyleCnt="0"/>
      <dgm:spPr/>
    </dgm:pt>
    <dgm:pt modelId="{05BB9D7B-6836-457A-931C-342DA46DBF5C}" type="pres">
      <dgm:prSet presAssocID="{33913727-B6DB-4577-938C-098930958CB7}" presName="parentLin" presStyleCnt="0"/>
      <dgm:spPr/>
    </dgm:pt>
    <dgm:pt modelId="{CD9FFAF2-E2A7-4E1C-829F-3219756EDA34}" type="pres">
      <dgm:prSet presAssocID="{33913727-B6DB-4577-938C-098930958CB7}" presName="parentLeftMargin" presStyleLbl="node1" presStyleIdx="1" presStyleCnt="5"/>
      <dgm:spPr/>
    </dgm:pt>
    <dgm:pt modelId="{FB9B4FD1-D7FA-4CD8-A52C-69DF8EBE2590}" type="pres">
      <dgm:prSet presAssocID="{33913727-B6DB-4577-938C-098930958CB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DAF720-098E-4A8D-95AA-4D321BE574DA}" type="pres">
      <dgm:prSet presAssocID="{33913727-B6DB-4577-938C-098930958CB7}" presName="negativeSpace" presStyleCnt="0"/>
      <dgm:spPr/>
    </dgm:pt>
    <dgm:pt modelId="{198133AD-1AEB-46CD-AB0D-EA6CCDD60D92}" type="pres">
      <dgm:prSet presAssocID="{33913727-B6DB-4577-938C-098930958CB7}" presName="childText" presStyleLbl="conFgAcc1" presStyleIdx="2" presStyleCnt="5">
        <dgm:presLayoutVars>
          <dgm:bulletEnabled val="1"/>
        </dgm:presLayoutVars>
      </dgm:prSet>
      <dgm:spPr>
        <a:solidFill>
          <a:schemeClr val="accent4">
            <a:alpha val="90000"/>
          </a:schemeClr>
        </a:solidFill>
        <a:ln>
          <a:solidFill>
            <a:schemeClr val="accent4">
              <a:lumMod val="75000"/>
            </a:schemeClr>
          </a:solidFill>
        </a:ln>
      </dgm:spPr>
    </dgm:pt>
    <dgm:pt modelId="{838A09B9-5933-4325-BF3A-89439C2E023A}" type="pres">
      <dgm:prSet presAssocID="{AA5FC3C1-B381-463D-8B1D-6A052E468A31}" presName="spaceBetweenRectangles" presStyleCnt="0"/>
      <dgm:spPr/>
    </dgm:pt>
    <dgm:pt modelId="{42253503-A679-4C86-A4F2-485D898BFF84}" type="pres">
      <dgm:prSet presAssocID="{41DE10B3-0261-4C34-B8AE-BE751D52ACDB}" presName="parentLin" presStyleCnt="0"/>
      <dgm:spPr/>
    </dgm:pt>
    <dgm:pt modelId="{1478BB13-EF35-4EEA-9492-7366F3A4F0AF}" type="pres">
      <dgm:prSet presAssocID="{41DE10B3-0261-4C34-B8AE-BE751D52ACDB}" presName="parentLeftMargin" presStyleLbl="node1" presStyleIdx="2" presStyleCnt="5"/>
      <dgm:spPr/>
    </dgm:pt>
    <dgm:pt modelId="{2268C4A1-89FC-4B55-901E-AA3EC61F36EF}" type="pres">
      <dgm:prSet presAssocID="{41DE10B3-0261-4C34-B8AE-BE751D52ACD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4505EC8-8810-4F72-A2DD-F87E7A26321A}" type="pres">
      <dgm:prSet presAssocID="{41DE10B3-0261-4C34-B8AE-BE751D52ACDB}" presName="negativeSpace" presStyleCnt="0"/>
      <dgm:spPr/>
    </dgm:pt>
    <dgm:pt modelId="{3F8EA6BC-F15F-48F9-8CCF-0E1499EA1C3F}" type="pres">
      <dgm:prSet presAssocID="{41DE10B3-0261-4C34-B8AE-BE751D52ACDB}" presName="childText" presStyleLbl="conFgAcc1" presStyleIdx="3" presStyleCnt="5">
        <dgm:presLayoutVars>
          <dgm:bulletEnabled val="1"/>
        </dgm:presLayoutVars>
      </dgm:prSet>
      <dgm:spPr>
        <a:solidFill>
          <a:schemeClr val="accent2"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A5AA3B02-1018-40D3-AC81-6432F656B345}" type="pres">
      <dgm:prSet presAssocID="{0F1CD3E6-AE9F-4596-B67F-9FF093EE8FA4}" presName="spaceBetweenRectangles" presStyleCnt="0"/>
      <dgm:spPr/>
    </dgm:pt>
    <dgm:pt modelId="{50D41891-7F22-4B82-927D-7302D7C49ED2}" type="pres">
      <dgm:prSet presAssocID="{421F9F08-C546-44B3-8D28-B838D531B374}" presName="parentLin" presStyleCnt="0"/>
      <dgm:spPr/>
    </dgm:pt>
    <dgm:pt modelId="{F20D7F61-C03C-4676-A9FB-4E52A8B598D8}" type="pres">
      <dgm:prSet presAssocID="{421F9F08-C546-44B3-8D28-B838D531B374}" presName="parentLeftMargin" presStyleLbl="node1" presStyleIdx="3" presStyleCnt="5"/>
      <dgm:spPr/>
    </dgm:pt>
    <dgm:pt modelId="{203F8C44-B150-4870-AA4B-94FDD0C90AD5}" type="pres">
      <dgm:prSet presAssocID="{421F9F08-C546-44B3-8D28-B838D531B37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D06B938-B89A-4A4D-8757-6722E2988A61}" type="pres">
      <dgm:prSet presAssocID="{421F9F08-C546-44B3-8D28-B838D531B374}" presName="negativeSpace" presStyleCnt="0"/>
      <dgm:spPr/>
    </dgm:pt>
    <dgm:pt modelId="{DB9C1AF3-4C53-4E90-A0F9-D569DFE17DF9}" type="pres">
      <dgm:prSet presAssocID="{421F9F08-C546-44B3-8D28-B838D531B374}" presName="childText" presStyleLbl="conFgAcc1" presStyleIdx="4" presStyleCnt="5">
        <dgm:presLayoutVars>
          <dgm:bulletEnabled val="1"/>
        </dgm:presLayoutVars>
      </dgm:prSet>
      <dgm:spPr>
        <a:solidFill>
          <a:schemeClr val="tx2">
            <a:alpha val="90000"/>
          </a:schemeClr>
        </a:solidFill>
        <a:ln>
          <a:solidFill>
            <a:schemeClr val="tx2">
              <a:lumMod val="75000"/>
            </a:schemeClr>
          </a:solidFill>
        </a:ln>
      </dgm:spPr>
    </dgm:pt>
  </dgm:ptLst>
  <dgm:cxnLst>
    <dgm:cxn modelId="{8D20C214-DF6E-4A69-9420-9950A3130761}" type="presOf" srcId="{0B1C0BD1-B199-4DC3-BCC7-BFAD63C6B63C}" destId="{668B0D9E-FB09-4219-9A88-28A079F7CEEA}" srcOrd="0" destOrd="0" presId="urn:microsoft.com/office/officeart/2005/8/layout/list1"/>
    <dgm:cxn modelId="{0CE99425-0608-4810-9CCB-BF2C59F1C14B}" srcId="{000E23F6-A92B-4BAC-980D-2E7FC93DD947}" destId="{41DE10B3-0261-4C34-B8AE-BE751D52ACDB}" srcOrd="3" destOrd="0" parTransId="{FA031885-A659-4F43-9EDC-42C9826F2EE9}" sibTransId="{0F1CD3E6-AE9F-4596-B67F-9FF093EE8FA4}"/>
    <dgm:cxn modelId="{DD679D2C-02BA-4B67-86B1-C18DD717FCA2}" srcId="{000E23F6-A92B-4BAC-980D-2E7FC93DD947}" destId="{33913727-B6DB-4577-938C-098930958CB7}" srcOrd="2" destOrd="0" parTransId="{67E496DF-5EFF-457B-AD3A-8B70F44BFD24}" sibTransId="{AA5FC3C1-B381-463D-8B1D-6A052E468A31}"/>
    <dgm:cxn modelId="{EC1C7A2D-0F2E-4221-9478-699E584EAFD0}" srcId="{000E23F6-A92B-4BAC-980D-2E7FC93DD947}" destId="{5308E70D-6170-4EF5-8CDE-C22509BE94C7}" srcOrd="0" destOrd="0" parTransId="{F28717D4-8660-46AB-8162-CD78C6F2BC62}" sibTransId="{94037515-F081-4669-8660-66C0D346E844}"/>
    <dgm:cxn modelId="{E05CDA3D-49F1-43CF-A7B2-B4DFF672BB7F}" srcId="{5308E70D-6170-4EF5-8CDE-C22509BE94C7}" destId="{1686EA89-8913-4AFF-8B0F-F060FC7EFBAB}" srcOrd="0" destOrd="0" parTransId="{16A34F74-0769-4E7A-8E8B-2B01E7498A22}" sibTransId="{4EDA92D2-7C42-4376-9E6A-745D8F8C7A6E}"/>
    <dgm:cxn modelId="{D06F2F53-DD9D-4AC9-8BCC-9CC495E329D9}" type="presOf" srcId="{421F9F08-C546-44B3-8D28-B838D531B374}" destId="{203F8C44-B150-4870-AA4B-94FDD0C90AD5}" srcOrd="1" destOrd="0" presId="urn:microsoft.com/office/officeart/2005/8/layout/list1"/>
    <dgm:cxn modelId="{1183F855-FF40-4DCD-A8E8-B68F1E362C6D}" srcId="{000E23F6-A92B-4BAC-980D-2E7FC93DD947}" destId="{421F9F08-C546-44B3-8D28-B838D531B374}" srcOrd="4" destOrd="0" parTransId="{AEE79A39-C66D-4391-B91A-C7BC0B55F953}" sibTransId="{60F46343-F8AA-4BB3-BE64-46343976ABDB}"/>
    <dgm:cxn modelId="{60BA9882-E523-4285-AD5F-6E9085777ED6}" type="presOf" srcId="{33913727-B6DB-4577-938C-098930958CB7}" destId="{FB9B4FD1-D7FA-4CD8-A52C-69DF8EBE2590}" srcOrd="1" destOrd="0" presId="urn:microsoft.com/office/officeart/2005/8/layout/list1"/>
    <dgm:cxn modelId="{2A440283-64BB-42C4-A261-D3F3F1335564}" type="presOf" srcId="{5308E70D-6170-4EF5-8CDE-C22509BE94C7}" destId="{A496380B-F6A0-45F8-8A41-2D638FE5CA94}" srcOrd="0" destOrd="0" presId="urn:microsoft.com/office/officeart/2005/8/layout/list1"/>
    <dgm:cxn modelId="{ACA80C87-76F6-4D20-949C-D066EB02C115}" type="presOf" srcId="{1686EA89-8913-4AFF-8B0F-F060FC7EFBAB}" destId="{9C865853-9D3B-4E41-81ED-A7978D498D86}" srcOrd="0" destOrd="0" presId="urn:microsoft.com/office/officeart/2005/8/layout/list1"/>
    <dgm:cxn modelId="{BF05A889-B5B0-407F-9DA6-5DF9178A54E1}" type="presOf" srcId="{41DE10B3-0261-4C34-B8AE-BE751D52ACDB}" destId="{1478BB13-EF35-4EEA-9492-7366F3A4F0AF}" srcOrd="0" destOrd="0" presId="urn:microsoft.com/office/officeart/2005/8/layout/list1"/>
    <dgm:cxn modelId="{3AEF5B91-15B9-4EA7-8846-34823EF00D39}" type="presOf" srcId="{421F9F08-C546-44B3-8D28-B838D531B374}" destId="{F20D7F61-C03C-4676-A9FB-4E52A8B598D8}" srcOrd="0" destOrd="0" presId="urn:microsoft.com/office/officeart/2005/8/layout/list1"/>
    <dgm:cxn modelId="{027F529A-5D6E-4F0F-83AD-28B6FA40A3ED}" type="presOf" srcId="{348D2A10-E253-41E5-BF5D-5085BF9DF2DB}" destId="{9C865853-9D3B-4E41-81ED-A7978D498D86}" srcOrd="0" destOrd="1" presId="urn:microsoft.com/office/officeart/2005/8/layout/list1"/>
    <dgm:cxn modelId="{5FA8789B-F5D7-47EB-8C45-861FAA594228}" srcId="{000E23F6-A92B-4BAC-980D-2E7FC93DD947}" destId="{0B1C0BD1-B199-4DC3-BCC7-BFAD63C6B63C}" srcOrd="1" destOrd="0" parTransId="{800B5623-D8B9-4CD3-BACB-A66B486B9CAA}" sibTransId="{2AC76243-4F9B-468F-B361-4BB9E0F1D78A}"/>
    <dgm:cxn modelId="{D7A3669C-F3FF-47F6-8D19-8CD320F5D043}" type="presOf" srcId="{0B1C0BD1-B199-4DC3-BCC7-BFAD63C6B63C}" destId="{316ECABC-9962-499E-9F65-AE9EFB71C9E8}" srcOrd="1" destOrd="0" presId="urn:microsoft.com/office/officeart/2005/8/layout/list1"/>
    <dgm:cxn modelId="{CC7FFAAD-072A-43AA-B69D-B19388063C44}" type="presOf" srcId="{000E23F6-A92B-4BAC-980D-2E7FC93DD947}" destId="{5A3335EE-1FA9-49A6-9E5B-687C64F2B16C}" srcOrd="0" destOrd="0" presId="urn:microsoft.com/office/officeart/2005/8/layout/list1"/>
    <dgm:cxn modelId="{CBE5F6B2-C77F-41B1-82D3-DDB748A45867}" type="presOf" srcId="{33913727-B6DB-4577-938C-098930958CB7}" destId="{CD9FFAF2-E2A7-4E1C-829F-3219756EDA34}" srcOrd="0" destOrd="0" presId="urn:microsoft.com/office/officeart/2005/8/layout/list1"/>
    <dgm:cxn modelId="{05146AE2-962F-4273-B13B-BD79BF56FA09}" type="presOf" srcId="{41DE10B3-0261-4C34-B8AE-BE751D52ACDB}" destId="{2268C4A1-89FC-4B55-901E-AA3EC61F36EF}" srcOrd="1" destOrd="0" presId="urn:microsoft.com/office/officeart/2005/8/layout/list1"/>
    <dgm:cxn modelId="{D440A8E6-459B-4A98-869A-4C2554F151DB}" type="presOf" srcId="{5308E70D-6170-4EF5-8CDE-C22509BE94C7}" destId="{137A2AC7-8109-4692-884F-F49F0329B535}" srcOrd="1" destOrd="0" presId="urn:microsoft.com/office/officeart/2005/8/layout/list1"/>
    <dgm:cxn modelId="{B4FA29ED-D534-4A7D-BB89-D47F02D1A3CC}" srcId="{5308E70D-6170-4EF5-8CDE-C22509BE94C7}" destId="{348D2A10-E253-41E5-BF5D-5085BF9DF2DB}" srcOrd="1" destOrd="0" parTransId="{70EE1884-55B5-4CC3-89AB-D6CAFFD4E114}" sibTransId="{6483869A-9EE6-41EA-97ED-0CFD3E95BF6E}"/>
    <dgm:cxn modelId="{49863209-C665-4751-9D72-E1A3BB0C15D1}" type="presParOf" srcId="{5A3335EE-1FA9-49A6-9E5B-687C64F2B16C}" destId="{F57618FC-116D-47BE-8965-12AD7D92ED17}" srcOrd="0" destOrd="0" presId="urn:microsoft.com/office/officeart/2005/8/layout/list1"/>
    <dgm:cxn modelId="{5483174E-C779-4033-95D6-194DDA70E580}" type="presParOf" srcId="{F57618FC-116D-47BE-8965-12AD7D92ED17}" destId="{A496380B-F6A0-45F8-8A41-2D638FE5CA94}" srcOrd="0" destOrd="0" presId="urn:microsoft.com/office/officeart/2005/8/layout/list1"/>
    <dgm:cxn modelId="{09F61A2A-5FB5-4A24-925D-9328DA86E509}" type="presParOf" srcId="{F57618FC-116D-47BE-8965-12AD7D92ED17}" destId="{137A2AC7-8109-4692-884F-F49F0329B535}" srcOrd="1" destOrd="0" presId="urn:microsoft.com/office/officeart/2005/8/layout/list1"/>
    <dgm:cxn modelId="{DF7E4D5E-01DF-4A77-B12F-C044C376461D}" type="presParOf" srcId="{5A3335EE-1FA9-49A6-9E5B-687C64F2B16C}" destId="{2DD2C927-25D1-4A88-888F-A50D59D88EE4}" srcOrd="1" destOrd="0" presId="urn:microsoft.com/office/officeart/2005/8/layout/list1"/>
    <dgm:cxn modelId="{A1666FE4-E133-4202-AB52-152A2DBFA28C}" type="presParOf" srcId="{5A3335EE-1FA9-49A6-9E5B-687C64F2B16C}" destId="{9C865853-9D3B-4E41-81ED-A7978D498D86}" srcOrd="2" destOrd="0" presId="urn:microsoft.com/office/officeart/2005/8/layout/list1"/>
    <dgm:cxn modelId="{EBEB8CB9-8758-43CB-8C1E-4882D95C87D3}" type="presParOf" srcId="{5A3335EE-1FA9-49A6-9E5B-687C64F2B16C}" destId="{2EA973C4-C598-4805-A84C-097717DFC9B0}" srcOrd="3" destOrd="0" presId="urn:microsoft.com/office/officeart/2005/8/layout/list1"/>
    <dgm:cxn modelId="{B42FF099-0320-48F1-A9C1-C501EBB4C913}" type="presParOf" srcId="{5A3335EE-1FA9-49A6-9E5B-687C64F2B16C}" destId="{E08E1E56-2A52-464A-977C-547BCF6F8891}" srcOrd="4" destOrd="0" presId="urn:microsoft.com/office/officeart/2005/8/layout/list1"/>
    <dgm:cxn modelId="{F0FB3161-66E0-4632-B47D-BE1E87F40F87}" type="presParOf" srcId="{E08E1E56-2A52-464A-977C-547BCF6F8891}" destId="{668B0D9E-FB09-4219-9A88-28A079F7CEEA}" srcOrd="0" destOrd="0" presId="urn:microsoft.com/office/officeart/2005/8/layout/list1"/>
    <dgm:cxn modelId="{E6050803-C7F2-4D33-BF40-12027CD61E54}" type="presParOf" srcId="{E08E1E56-2A52-464A-977C-547BCF6F8891}" destId="{316ECABC-9962-499E-9F65-AE9EFB71C9E8}" srcOrd="1" destOrd="0" presId="urn:microsoft.com/office/officeart/2005/8/layout/list1"/>
    <dgm:cxn modelId="{80B03AEA-C679-4F76-A5CA-EE440642F4A8}" type="presParOf" srcId="{5A3335EE-1FA9-49A6-9E5B-687C64F2B16C}" destId="{A4B17E09-186A-4085-B5C3-39DC034E8F17}" srcOrd="5" destOrd="0" presId="urn:microsoft.com/office/officeart/2005/8/layout/list1"/>
    <dgm:cxn modelId="{04C6D0B0-95CE-444C-9D69-7B341AF379E6}" type="presParOf" srcId="{5A3335EE-1FA9-49A6-9E5B-687C64F2B16C}" destId="{B7F0BC77-1545-4727-AB49-70502C65AF22}" srcOrd="6" destOrd="0" presId="urn:microsoft.com/office/officeart/2005/8/layout/list1"/>
    <dgm:cxn modelId="{982FAD30-71BE-4A75-B81B-0F26F98AA074}" type="presParOf" srcId="{5A3335EE-1FA9-49A6-9E5B-687C64F2B16C}" destId="{7ADD66ED-0F61-43AB-BE31-1485E8726090}" srcOrd="7" destOrd="0" presId="urn:microsoft.com/office/officeart/2005/8/layout/list1"/>
    <dgm:cxn modelId="{7D7190A6-4FCF-4160-805E-A59E6E4D2C26}" type="presParOf" srcId="{5A3335EE-1FA9-49A6-9E5B-687C64F2B16C}" destId="{05BB9D7B-6836-457A-931C-342DA46DBF5C}" srcOrd="8" destOrd="0" presId="urn:microsoft.com/office/officeart/2005/8/layout/list1"/>
    <dgm:cxn modelId="{FAFAAF4A-057A-44AA-93CD-57E86EF60A79}" type="presParOf" srcId="{05BB9D7B-6836-457A-931C-342DA46DBF5C}" destId="{CD9FFAF2-E2A7-4E1C-829F-3219756EDA34}" srcOrd="0" destOrd="0" presId="urn:microsoft.com/office/officeart/2005/8/layout/list1"/>
    <dgm:cxn modelId="{82F0D143-38F0-4CF2-9566-CEFF4CA81E3B}" type="presParOf" srcId="{05BB9D7B-6836-457A-931C-342DA46DBF5C}" destId="{FB9B4FD1-D7FA-4CD8-A52C-69DF8EBE2590}" srcOrd="1" destOrd="0" presId="urn:microsoft.com/office/officeart/2005/8/layout/list1"/>
    <dgm:cxn modelId="{354AB44A-5171-422F-8465-01ED3506C276}" type="presParOf" srcId="{5A3335EE-1FA9-49A6-9E5B-687C64F2B16C}" destId="{B8DAF720-098E-4A8D-95AA-4D321BE574DA}" srcOrd="9" destOrd="0" presId="urn:microsoft.com/office/officeart/2005/8/layout/list1"/>
    <dgm:cxn modelId="{FFE1A295-816C-494D-A4D0-9A6BBC6A05F2}" type="presParOf" srcId="{5A3335EE-1FA9-49A6-9E5B-687C64F2B16C}" destId="{198133AD-1AEB-46CD-AB0D-EA6CCDD60D92}" srcOrd="10" destOrd="0" presId="urn:microsoft.com/office/officeart/2005/8/layout/list1"/>
    <dgm:cxn modelId="{350DCB4F-637B-4C71-8CD3-3B23328E299B}" type="presParOf" srcId="{5A3335EE-1FA9-49A6-9E5B-687C64F2B16C}" destId="{838A09B9-5933-4325-BF3A-89439C2E023A}" srcOrd="11" destOrd="0" presId="urn:microsoft.com/office/officeart/2005/8/layout/list1"/>
    <dgm:cxn modelId="{8D4EEB77-41F4-438F-870D-29A648A34BD8}" type="presParOf" srcId="{5A3335EE-1FA9-49A6-9E5B-687C64F2B16C}" destId="{42253503-A679-4C86-A4F2-485D898BFF84}" srcOrd="12" destOrd="0" presId="urn:microsoft.com/office/officeart/2005/8/layout/list1"/>
    <dgm:cxn modelId="{69D2533F-C608-4721-8B88-201B8F8945A1}" type="presParOf" srcId="{42253503-A679-4C86-A4F2-485D898BFF84}" destId="{1478BB13-EF35-4EEA-9492-7366F3A4F0AF}" srcOrd="0" destOrd="0" presId="urn:microsoft.com/office/officeart/2005/8/layout/list1"/>
    <dgm:cxn modelId="{DE012EE4-7E89-4518-81DF-BE9EE3862670}" type="presParOf" srcId="{42253503-A679-4C86-A4F2-485D898BFF84}" destId="{2268C4A1-89FC-4B55-901E-AA3EC61F36EF}" srcOrd="1" destOrd="0" presId="urn:microsoft.com/office/officeart/2005/8/layout/list1"/>
    <dgm:cxn modelId="{49AF90DB-AC12-4C61-9C75-6B7EFF162427}" type="presParOf" srcId="{5A3335EE-1FA9-49A6-9E5B-687C64F2B16C}" destId="{D4505EC8-8810-4F72-A2DD-F87E7A26321A}" srcOrd="13" destOrd="0" presId="urn:microsoft.com/office/officeart/2005/8/layout/list1"/>
    <dgm:cxn modelId="{C5CFD83B-ECAC-4941-B2BB-9678B4B08E77}" type="presParOf" srcId="{5A3335EE-1FA9-49A6-9E5B-687C64F2B16C}" destId="{3F8EA6BC-F15F-48F9-8CCF-0E1499EA1C3F}" srcOrd="14" destOrd="0" presId="urn:microsoft.com/office/officeart/2005/8/layout/list1"/>
    <dgm:cxn modelId="{EDA4A5F4-5893-448C-B823-6A64B4574A9C}" type="presParOf" srcId="{5A3335EE-1FA9-49A6-9E5B-687C64F2B16C}" destId="{A5AA3B02-1018-40D3-AC81-6432F656B345}" srcOrd="15" destOrd="0" presId="urn:microsoft.com/office/officeart/2005/8/layout/list1"/>
    <dgm:cxn modelId="{3D879FE1-B9B8-489E-962A-6783E58A27DB}" type="presParOf" srcId="{5A3335EE-1FA9-49A6-9E5B-687C64F2B16C}" destId="{50D41891-7F22-4B82-927D-7302D7C49ED2}" srcOrd="16" destOrd="0" presId="urn:microsoft.com/office/officeart/2005/8/layout/list1"/>
    <dgm:cxn modelId="{6382A197-BF86-455E-85F8-5ED7421088EF}" type="presParOf" srcId="{50D41891-7F22-4B82-927D-7302D7C49ED2}" destId="{F20D7F61-C03C-4676-A9FB-4E52A8B598D8}" srcOrd="0" destOrd="0" presId="urn:microsoft.com/office/officeart/2005/8/layout/list1"/>
    <dgm:cxn modelId="{032D8239-99A7-4969-B873-109E49B8F7F4}" type="presParOf" srcId="{50D41891-7F22-4B82-927D-7302D7C49ED2}" destId="{203F8C44-B150-4870-AA4B-94FDD0C90AD5}" srcOrd="1" destOrd="0" presId="urn:microsoft.com/office/officeart/2005/8/layout/list1"/>
    <dgm:cxn modelId="{EAAB42B4-9375-44C5-A7F1-1766B1DA522A}" type="presParOf" srcId="{5A3335EE-1FA9-49A6-9E5B-687C64F2B16C}" destId="{6D06B938-B89A-4A4D-8757-6722E2988A61}" srcOrd="17" destOrd="0" presId="urn:microsoft.com/office/officeart/2005/8/layout/list1"/>
    <dgm:cxn modelId="{79BED0B0-BE32-45A9-8E69-B5F1A53E3617}" type="presParOf" srcId="{5A3335EE-1FA9-49A6-9E5B-687C64F2B16C}" destId="{DB9C1AF3-4C53-4E90-A0F9-D569DFE17DF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060CF-54D3-46AD-BBBF-7408931D3BB8}">
      <dsp:nvSpPr>
        <dsp:cNvPr id="0" name=""/>
        <dsp:cNvSpPr/>
      </dsp:nvSpPr>
      <dsp:spPr>
        <a:xfrm>
          <a:off x="0" y="2767"/>
          <a:ext cx="5515947" cy="129425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EAA2F-7120-41C4-B7A2-6DD691EEEC1F}">
      <dsp:nvSpPr>
        <dsp:cNvPr id="0" name=""/>
        <dsp:cNvSpPr/>
      </dsp:nvSpPr>
      <dsp:spPr>
        <a:xfrm>
          <a:off x="391511" y="293974"/>
          <a:ext cx="711839" cy="711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BFDFD-6E16-463B-9B89-EEAC22368667}">
      <dsp:nvSpPr>
        <dsp:cNvPr id="0" name=""/>
        <dsp:cNvSpPr/>
      </dsp:nvSpPr>
      <dsp:spPr>
        <a:xfrm>
          <a:off x="1494863" y="2767"/>
          <a:ext cx="4019622" cy="12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75" tIns="136975" rIns="136975" bIns="1369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Our dataset contains details of over 50,000 health inspections and scores in the greater Dallas area dating back to October 2016.</a:t>
          </a:r>
        </a:p>
      </dsp:txBody>
      <dsp:txXfrm>
        <a:off x="1494863" y="2767"/>
        <a:ext cx="4019622" cy="1294253"/>
      </dsp:txXfrm>
    </dsp:sp>
    <dsp:sp modelId="{27BE99D9-B234-4603-B41B-D6B09D8A5001}">
      <dsp:nvSpPr>
        <dsp:cNvPr id="0" name=""/>
        <dsp:cNvSpPr/>
      </dsp:nvSpPr>
      <dsp:spPr>
        <a:xfrm>
          <a:off x="0" y="1620585"/>
          <a:ext cx="5515947" cy="12942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A4A4C-516D-42D3-834F-FA728A6E4B34}">
      <dsp:nvSpPr>
        <dsp:cNvPr id="0" name=""/>
        <dsp:cNvSpPr/>
      </dsp:nvSpPr>
      <dsp:spPr>
        <a:xfrm>
          <a:off x="391511" y="1911792"/>
          <a:ext cx="711839" cy="711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F2022-FDA6-4483-A410-E66E6440D897}">
      <dsp:nvSpPr>
        <dsp:cNvPr id="0" name=""/>
        <dsp:cNvSpPr/>
      </dsp:nvSpPr>
      <dsp:spPr>
        <a:xfrm>
          <a:off x="1494863" y="1620585"/>
          <a:ext cx="2482176" cy="12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75" tIns="136975" rIns="136975" bIns="1369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data is intended to communicate the following:</a:t>
          </a:r>
        </a:p>
      </dsp:txBody>
      <dsp:txXfrm>
        <a:off x="1494863" y="1620585"/>
        <a:ext cx="2482176" cy="1294253"/>
      </dsp:txXfrm>
    </dsp:sp>
    <dsp:sp modelId="{100100F2-CDD1-469A-BD44-465949735215}">
      <dsp:nvSpPr>
        <dsp:cNvPr id="0" name=""/>
        <dsp:cNvSpPr/>
      </dsp:nvSpPr>
      <dsp:spPr>
        <a:xfrm>
          <a:off x="3977039" y="1620585"/>
          <a:ext cx="1537446" cy="12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75" tIns="136975" rIns="136975" bIns="13697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Name of Establishment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Physical Location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Overall Inspection Score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Point deduction of individual violations</a:t>
          </a:r>
        </a:p>
      </dsp:txBody>
      <dsp:txXfrm>
        <a:off x="3977039" y="1620585"/>
        <a:ext cx="1537446" cy="1294253"/>
      </dsp:txXfrm>
    </dsp:sp>
    <dsp:sp modelId="{53C04638-ECEE-4817-82F4-560E8E72C05C}">
      <dsp:nvSpPr>
        <dsp:cNvPr id="0" name=""/>
        <dsp:cNvSpPr/>
      </dsp:nvSpPr>
      <dsp:spPr>
        <a:xfrm>
          <a:off x="0" y="3238402"/>
          <a:ext cx="5515947" cy="12942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solidFill>
            <a:schemeClr val="accent4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F03D0-A191-40D3-B00A-197B7F993EA4}">
      <dsp:nvSpPr>
        <dsp:cNvPr id="0" name=""/>
        <dsp:cNvSpPr/>
      </dsp:nvSpPr>
      <dsp:spPr>
        <a:xfrm>
          <a:off x="391511" y="3529609"/>
          <a:ext cx="711839" cy="7118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6D302-F855-4240-986F-EA3293D90CBF}">
      <dsp:nvSpPr>
        <dsp:cNvPr id="0" name=""/>
        <dsp:cNvSpPr/>
      </dsp:nvSpPr>
      <dsp:spPr>
        <a:xfrm>
          <a:off x="1494863" y="3238402"/>
          <a:ext cx="4019622" cy="12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75" tIns="136975" rIns="136975" bIns="1369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data is provided by the Dallas Code Compliance Services Department and is updated monthly. </a:t>
          </a:r>
        </a:p>
      </dsp:txBody>
      <dsp:txXfrm>
        <a:off x="1494863" y="3238402"/>
        <a:ext cx="4019622" cy="1294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16892-36D7-4C8A-8107-85332A6DE2B2}">
      <dsp:nvSpPr>
        <dsp:cNvPr id="0" name=""/>
        <dsp:cNvSpPr/>
      </dsp:nvSpPr>
      <dsp:spPr>
        <a:xfrm>
          <a:off x="0" y="71693"/>
          <a:ext cx="6263640" cy="127120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Dataset: Hungry at the time</a:t>
          </a:r>
        </a:p>
      </dsp:txBody>
      <dsp:txXfrm>
        <a:off x="62055" y="133748"/>
        <a:ext cx="6139530" cy="1147095"/>
      </dsp:txXfrm>
    </dsp:sp>
    <dsp:sp modelId="{9651D59C-DEC0-46B7-A513-9D5861D734A9}">
      <dsp:nvSpPr>
        <dsp:cNvPr id="0" name=""/>
        <dsp:cNvSpPr/>
      </dsp:nvSpPr>
      <dsp:spPr>
        <a:xfrm>
          <a:off x="0" y="1435058"/>
          <a:ext cx="6263640" cy="1271205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Colors: Red &amp; Yellow stimulate appetite</a:t>
          </a:r>
        </a:p>
      </dsp:txBody>
      <dsp:txXfrm>
        <a:off x="62055" y="1497113"/>
        <a:ext cx="6139530" cy="1147095"/>
      </dsp:txXfrm>
    </dsp:sp>
    <dsp:sp modelId="{D62F36EF-85E0-4626-B137-49010932EDC3}">
      <dsp:nvSpPr>
        <dsp:cNvPr id="0" name=""/>
        <dsp:cNvSpPr/>
      </dsp:nvSpPr>
      <dsp:spPr>
        <a:xfrm>
          <a:off x="0" y="2798423"/>
          <a:ext cx="6263640" cy="127120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Worst places to eat locally</a:t>
          </a:r>
        </a:p>
      </dsp:txBody>
      <dsp:txXfrm>
        <a:off x="62055" y="2860478"/>
        <a:ext cx="6139530" cy="1147095"/>
      </dsp:txXfrm>
    </dsp:sp>
    <dsp:sp modelId="{898CFEDF-9ABC-48EE-A372-D2DB267E4849}">
      <dsp:nvSpPr>
        <dsp:cNvPr id="0" name=""/>
        <dsp:cNvSpPr/>
      </dsp:nvSpPr>
      <dsp:spPr>
        <a:xfrm>
          <a:off x="0" y="4161789"/>
          <a:ext cx="6263640" cy="127120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Best places to eat locally</a:t>
          </a:r>
        </a:p>
      </dsp:txBody>
      <dsp:txXfrm>
        <a:off x="62055" y="4223844"/>
        <a:ext cx="6139530" cy="11470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8051B-0EFD-4F97-8134-A634DFEC5A20}">
      <dsp:nvSpPr>
        <dsp:cNvPr id="0" name=""/>
        <dsp:cNvSpPr/>
      </dsp:nvSpPr>
      <dsp:spPr>
        <a:xfrm>
          <a:off x="0" y="33263"/>
          <a:ext cx="6263640" cy="12472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Map</a:t>
          </a:r>
        </a:p>
      </dsp:txBody>
      <dsp:txXfrm>
        <a:off x="60884" y="94147"/>
        <a:ext cx="6141872" cy="1125452"/>
      </dsp:txXfrm>
    </dsp:sp>
    <dsp:sp modelId="{BE77122E-6166-47E4-8249-0741F0FFDD45}">
      <dsp:nvSpPr>
        <dsp:cNvPr id="0" name=""/>
        <dsp:cNvSpPr/>
      </dsp:nvSpPr>
      <dsp:spPr>
        <a:xfrm>
          <a:off x="0" y="1430243"/>
          <a:ext cx="6263640" cy="124722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Bar Chart</a:t>
          </a:r>
        </a:p>
      </dsp:txBody>
      <dsp:txXfrm>
        <a:off x="60884" y="1491127"/>
        <a:ext cx="6141872" cy="1125452"/>
      </dsp:txXfrm>
    </dsp:sp>
    <dsp:sp modelId="{9172F22C-2541-49FC-BE02-9EAB631ECCCB}">
      <dsp:nvSpPr>
        <dsp:cNvPr id="0" name=""/>
        <dsp:cNvSpPr/>
      </dsp:nvSpPr>
      <dsp:spPr>
        <a:xfrm>
          <a:off x="0" y="2827223"/>
          <a:ext cx="6263640" cy="124722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Line Graph</a:t>
          </a:r>
        </a:p>
      </dsp:txBody>
      <dsp:txXfrm>
        <a:off x="60884" y="2888107"/>
        <a:ext cx="6141872" cy="1125452"/>
      </dsp:txXfrm>
    </dsp:sp>
    <dsp:sp modelId="{5B43B3A9-43BC-425F-A9B4-67A1B36185F9}">
      <dsp:nvSpPr>
        <dsp:cNvPr id="0" name=""/>
        <dsp:cNvSpPr/>
      </dsp:nvSpPr>
      <dsp:spPr>
        <a:xfrm>
          <a:off x="0" y="4224204"/>
          <a:ext cx="6263640" cy="12472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Scatter Plot</a:t>
          </a:r>
        </a:p>
      </dsp:txBody>
      <dsp:txXfrm>
        <a:off x="60884" y="4285088"/>
        <a:ext cx="6141872" cy="1125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65853-9D3B-4E41-81ED-A7978D498D86}">
      <dsp:nvSpPr>
        <dsp:cNvPr id="0" name=""/>
        <dsp:cNvSpPr/>
      </dsp:nvSpPr>
      <dsp:spPr>
        <a:xfrm>
          <a:off x="0" y="360908"/>
          <a:ext cx="6263640" cy="161595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The food establishments at the intersection of Knox Street &amp; IH-75 have had consistently lower health inspection scores compared to the greater Dallas area for the past 4-years.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The food establishments to the Northwest of Dallas Love Field also tend to have lower inspections scores in the past 4-years.</a:t>
          </a:r>
        </a:p>
      </dsp:txBody>
      <dsp:txXfrm>
        <a:off x="0" y="360908"/>
        <a:ext cx="6263640" cy="1615950"/>
      </dsp:txXfrm>
    </dsp:sp>
    <dsp:sp modelId="{137A2AC7-8109-4692-884F-F49F0329B535}">
      <dsp:nvSpPr>
        <dsp:cNvPr id="0" name=""/>
        <dsp:cNvSpPr/>
      </dsp:nvSpPr>
      <dsp:spPr>
        <a:xfrm>
          <a:off x="313182" y="80468"/>
          <a:ext cx="4384548" cy="56088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Conclusion #1 – Map</a:t>
          </a:r>
        </a:p>
      </dsp:txBody>
      <dsp:txXfrm>
        <a:off x="340562" y="107848"/>
        <a:ext cx="4329788" cy="506120"/>
      </dsp:txXfrm>
    </dsp:sp>
    <dsp:sp modelId="{B7F0BC77-1545-4727-AB49-70502C65AF22}">
      <dsp:nvSpPr>
        <dsp:cNvPr id="0" name=""/>
        <dsp:cNvSpPr/>
      </dsp:nvSpPr>
      <dsp:spPr>
        <a:xfrm>
          <a:off x="0" y="2359899"/>
          <a:ext cx="6263640" cy="478800"/>
        </a:xfrm>
        <a:prstGeom prst="rect">
          <a:avLst/>
        </a:prstGeom>
        <a:solidFill>
          <a:schemeClr val="accent3">
            <a:alpha val="9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ECABC-9962-499E-9F65-AE9EFB71C9E8}">
      <dsp:nvSpPr>
        <dsp:cNvPr id="0" name=""/>
        <dsp:cNvSpPr/>
      </dsp:nvSpPr>
      <dsp:spPr>
        <a:xfrm>
          <a:off x="313182" y="2079459"/>
          <a:ext cx="4384548" cy="56088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Conslusion #2 – Bar</a:t>
          </a:r>
        </a:p>
      </dsp:txBody>
      <dsp:txXfrm>
        <a:off x="340562" y="2106839"/>
        <a:ext cx="4329788" cy="506120"/>
      </dsp:txXfrm>
    </dsp:sp>
    <dsp:sp modelId="{198133AD-1AEB-46CD-AB0D-EA6CCDD60D92}">
      <dsp:nvSpPr>
        <dsp:cNvPr id="0" name=""/>
        <dsp:cNvSpPr/>
      </dsp:nvSpPr>
      <dsp:spPr>
        <a:xfrm>
          <a:off x="0" y="3221738"/>
          <a:ext cx="6263640" cy="478800"/>
        </a:xfrm>
        <a:prstGeom prst="rect">
          <a:avLst/>
        </a:prstGeom>
        <a:solidFill>
          <a:schemeClr val="accent4">
            <a:alpha val="90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B4FD1-D7FA-4CD8-A52C-69DF8EBE2590}">
      <dsp:nvSpPr>
        <dsp:cNvPr id="0" name=""/>
        <dsp:cNvSpPr/>
      </dsp:nvSpPr>
      <dsp:spPr>
        <a:xfrm>
          <a:off x="313182" y="2941298"/>
          <a:ext cx="4384548" cy="56088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 #3 – Line</a:t>
          </a:r>
        </a:p>
      </dsp:txBody>
      <dsp:txXfrm>
        <a:off x="340562" y="2968678"/>
        <a:ext cx="4329788" cy="506120"/>
      </dsp:txXfrm>
    </dsp:sp>
    <dsp:sp modelId="{3F8EA6BC-F15F-48F9-8CCF-0E1499EA1C3F}">
      <dsp:nvSpPr>
        <dsp:cNvPr id="0" name=""/>
        <dsp:cNvSpPr/>
      </dsp:nvSpPr>
      <dsp:spPr>
        <a:xfrm>
          <a:off x="0" y="4083578"/>
          <a:ext cx="6263640" cy="478800"/>
        </a:xfrm>
        <a:prstGeom prst="rect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8C4A1-89FC-4B55-901E-AA3EC61F36EF}">
      <dsp:nvSpPr>
        <dsp:cNvPr id="0" name=""/>
        <dsp:cNvSpPr/>
      </dsp:nvSpPr>
      <dsp:spPr>
        <a:xfrm>
          <a:off x="313182" y="3803138"/>
          <a:ext cx="4384548" cy="5608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 #4 – Scatter</a:t>
          </a:r>
        </a:p>
      </dsp:txBody>
      <dsp:txXfrm>
        <a:off x="340562" y="3830518"/>
        <a:ext cx="4329788" cy="506120"/>
      </dsp:txXfrm>
    </dsp:sp>
    <dsp:sp modelId="{DB9C1AF3-4C53-4E90-A0F9-D569DFE17DF9}">
      <dsp:nvSpPr>
        <dsp:cNvPr id="0" name=""/>
        <dsp:cNvSpPr/>
      </dsp:nvSpPr>
      <dsp:spPr>
        <a:xfrm>
          <a:off x="0" y="4945419"/>
          <a:ext cx="6263640" cy="478800"/>
        </a:xfrm>
        <a:prstGeom prst="rect">
          <a:avLst/>
        </a:prstGeom>
        <a:solidFill>
          <a:schemeClr val="tx2">
            <a:alpha val="90000"/>
          </a:schemeClr>
        </a:solidFill>
        <a:ln w="1270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F8C44-B150-4870-AA4B-94FDD0C90AD5}">
      <dsp:nvSpPr>
        <dsp:cNvPr id="0" name=""/>
        <dsp:cNvSpPr/>
      </dsp:nvSpPr>
      <dsp:spPr>
        <a:xfrm>
          <a:off x="313182" y="4664978"/>
          <a:ext cx="4384548" cy="56088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Overall Conclusion – Dataset </a:t>
          </a:r>
        </a:p>
      </dsp:txBody>
      <dsp:txXfrm>
        <a:off x="340562" y="4692358"/>
        <a:ext cx="432978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0ACE-879E-42BE-B3EA-23E0A3EA4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45825-72CF-47EC-807B-E76A4A21A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746C-9C7E-4894-9CE4-B0F1517A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6634-4DF9-483C-85F9-75B76674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49BE-94D0-4A9C-B4A2-E3831567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2C9F-CCB6-416B-B892-BB838B8E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B8642-B14C-4AB2-AB13-8C9629936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D4EF4-ECCB-4AA7-84F4-E335720A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48CF-ACDF-42CE-86CD-F50E1BFC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F340-5204-47D9-BE52-2F8EFC80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5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D140A-866E-4945-A3D0-18B89C225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83C14-2375-44EC-AEB2-5C44CE17C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72A4-B788-4CD2-BF19-D5D1FCDD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7DD0-A9F3-473E-9E86-6143116D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85CCD-A286-4D29-98D8-26316317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7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3A5-7C88-4A27-8496-011A143A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EE65-7C4B-4215-B31E-D0BDDFB02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CE210-2B53-45E2-BA7E-C373FBBF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043C-5C4F-4B25-B2B3-7E944B69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F3899-C5C7-440C-8491-0CFD9BD8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4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A052-DAD7-4826-9F12-9BC1A4FC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3A039-65CB-47DE-B1A7-4861ACD56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46CF5-50C2-4DF2-B242-EAA31443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7A623-6661-4A8A-A2C6-A6D3E088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B56B3-6CE9-4F4D-A6F6-B0FDDCB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2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D256-8D1C-4AA6-9402-6A73D36A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7E634-BA59-451C-BCEA-769B11B32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A82E6-2E6B-4A39-89FB-F3A8212EA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2EB08-B0BE-4AD8-9720-27B534D5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F9232-4C02-4AFF-8A69-7F6AC652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5C754-0584-4FF4-8666-89D63C50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5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4C11-FBCD-4E39-95EC-7AF38438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8BF3-6DFC-4122-AF29-870FD1F8F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B46F3-6C1D-43A5-9FDE-69EAF2784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C8C19-0796-4408-ACC8-8FEE1AE9C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89E15-86F3-4EEC-A2A5-3A7EA3EB0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314BD-5855-45A2-BF64-638709BB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7C037-D5A6-403A-BFB8-670A39BD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50D14-E1B7-4EF2-9796-82ED8683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90BF-04BD-4256-BE5A-E461DB8B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A1F79-6ADC-4736-9A2E-384DACC8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454C6-EF8E-4F1B-BA32-164AC573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82A04-6002-42F4-BC15-9BC831EF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0786F-CBFD-477D-AEDE-E8B14F8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D91C2-3F0A-4436-83F7-B3A3F136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197BD-F1D4-48F9-B8E7-9A1E4BF2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2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E4F6-A042-411A-BF35-BC9BCFB2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37D8-F259-4FDA-A18C-84592EE1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736D2-880F-4EE5-93A3-A57DB4253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D7AB5-E900-4BCA-BF40-2BD4BE27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177A-6DEE-416C-A24E-49362473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D46DA-00F8-4050-995A-7A483C2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8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5DBF-17FC-4A17-A4F1-6B493F4E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77E40-AB33-4CF0-8A9E-A54EC1401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0681E-7006-4534-B869-66301317F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DF58C-3564-4B0B-8751-F1211F82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BACD9-8B3A-43CD-BDFE-BED9B39C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89744-AA30-4CB5-82D3-F2445FA5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7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A602D-37C8-4BE9-91CB-0EEA3B42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ECE89-A899-4447-9B86-81923EBAB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3BC2B-25B0-44BA-98F8-19AE3D3B5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F5C8-432B-4578-B9B5-C7C72704A81D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4C30B-E853-44B3-A3FB-745A612CE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132E8-AB10-484A-8696-68E6CCAC0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AA3C3-54BB-4D77-9398-62B10B5E7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Team: Health Inspections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4FE87-A080-4D76-9ABD-163EEB708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Ryan </a:t>
            </a:r>
            <a:r>
              <a:rPr lang="en-US" dirty="0" err="1"/>
              <a:t>Permenter</a:t>
            </a:r>
            <a:r>
              <a:rPr lang="en-US" dirty="0"/>
              <a:t>, Rachel </a:t>
            </a:r>
            <a:r>
              <a:rPr lang="en-US" dirty="0" err="1"/>
              <a:t>Podemski</a:t>
            </a:r>
            <a:r>
              <a:rPr lang="en-US" dirty="0"/>
              <a:t>, Clarence Robinson &amp; Brett Thompson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E2FC72-07AD-48E8-AD57-FFBA251004C0}"/>
              </a:ext>
            </a:extLst>
          </p:cNvPr>
          <p:cNvSpPr/>
          <p:nvPr/>
        </p:nvSpPr>
        <p:spPr>
          <a:xfrm>
            <a:off x="596464" y="0"/>
            <a:ext cx="5499536" cy="551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8E6DA6A-FA6D-47F0-9530-5C8138E19B6D}"/>
              </a:ext>
            </a:extLst>
          </p:cNvPr>
          <p:cNvSpPr/>
          <p:nvPr/>
        </p:nvSpPr>
        <p:spPr>
          <a:xfrm>
            <a:off x="0" y="0"/>
            <a:ext cx="596463" cy="55196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FCC3-11CF-4BC0-9364-180CE6359B58}"/>
              </a:ext>
            </a:extLst>
          </p:cNvPr>
          <p:cNvSpPr/>
          <p:nvPr/>
        </p:nvSpPr>
        <p:spPr>
          <a:xfrm rot="16200000">
            <a:off x="-1632080" y="2184042"/>
            <a:ext cx="3860623" cy="5964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EDDD8150-BF2E-4894-B6D5-6028B9EC96C1}"/>
              </a:ext>
            </a:extLst>
          </p:cNvPr>
          <p:cNvSpPr/>
          <p:nvPr/>
        </p:nvSpPr>
        <p:spPr>
          <a:xfrm rot="10800000">
            <a:off x="-4" y="-1"/>
            <a:ext cx="596461" cy="74070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5A42B1-B6F4-41A3-A71C-41D2ABB4F9A8}"/>
              </a:ext>
            </a:extLst>
          </p:cNvPr>
          <p:cNvSpPr/>
          <p:nvPr/>
        </p:nvSpPr>
        <p:spPr>
          <a:xfrm>
            <a:off x="6096001" y="0"/>
            <a:ext cx="5499536" cy="551962"/>
          </a:xfrm>
          <a:prstGeom prst="rect">
            <a:avLst/>
          </a:prstGeom>
          <a:solidFill>
            <a:srgbClr val="FF2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E7D3DE3-4DDC-4358-A087-EDAD7F712000}"/>
              </a:ext>
            </a:extLst>
          </p:cNvPr>
          <p:cNvSpPr/>
          <p:nvPr/>
        </p:nvSpPr>
        <p:spPr>
          <a:xfrm>
            <a:off x="11595533" y="-1"/>
            <a:ext cx="596463" cy="551962"/>
          </a:xfrm>
          <a:prstGeom prst="rtTriangle">
            <a:avLst/>
          </a:prstGeom>
          <a:solidFill>
            <a:srgbClr val="FF2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AE8672A7-A4D4-4D24-ADFC-F33933F812BA}"/>
              </a:ext>
            </a:extLst>
          </p:cNvPr>
          <p:cNvSpPr/>
          <p:nvPr/>
        </p:nvSpPr>
        <p:spPr>
          <a:xfrm rot="10800000">
            <a:off x="11595529" y="-2"/>
            <a:ext cx="596461" cy="740708"/>
          </a:xfrm>
          <a:prstGeom prst="rtTriangle">
            <a:avLst/>
          </a:prstGeom>
          <a:solidFill>
            <a:srgbClr val="FF2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0D102A-A5C6-43E3-9FD6-BF379DF7A35D}"/>
              </a:ext>
            </a:extLst>
          </p:cNvPr>
          <p:cNvSpPr/>
          <p:nvPr/>
        </p:nvSpPr>
        <p:spPr>
          <a:xfrm rot="16200000">
            <a:off x="9963440" y="2184040"/>
            <a:ext cx="3860623" cy="596464"/>
          </a:xfrm>
          <a:prstGeom prst="rect">
            <a:avLst/>
          </a:prstGeom>
          <a:solidFill>
            <a:srgbClr val="FF2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1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5E1DE-3956-4C41-967D-D4662DDB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119572-1742-440D-845F-99AA180A1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109547"/>
              </p:ext>
            </p:extLst>
          </p:nvPr>
        </p:nvGraphicFramePr>
        <p:xfrm>
          <a:off x="838199" y="1737360"/>
          <a:ext cx="5515947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3745EBEC-90E9-4D49-AEA2-EF7F987DE7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76" r="4" b="3"/>
          <a:stretch/>
        </p:blipFill>
        <p:spPr>
          <a:xfrm>
            <a:off x="6465860" y="1150938"/>
            <a:ext cx="5425410" cy="5259296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127000" dist="88900" dir="6000000" algn="tr" rotWithShape="0">
              <a:prstClr val="black">
                <a:alpha val="15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D24873-19BA-4A2D-AA8A-9D648ACFCB61}"/>
              </a:ext>
            </a:extLst>
          </p:cNvPr>
          <p:cNvSpPr/>
          <p:nvPr/>
        </p:nvSpPr>
        <p:spPr>
          <a:xfrm>
            <a:off x="0" y="0"/>
            <a:ext cx="12192000" cy="21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4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CF89-5C58-427E-A580-2B332FE5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/>
              <a:t>MOTIVATION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121C31-186E-46C6-98F8-87C122EC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38536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7D70A26-4547-452F-94CF-E144918A1D71}"/>
              </a:ext>
            </a:extLst>
          </p:cNvPr>
          <p:cNvSpPr/>
          <p:nvPr/>
        </p:nvSpPr>
        <p:spPr>
          <a:xfrm>
            <a:off x="0" y="0"/>
            <a:ext cx="12192000" cy="21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0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F050A-7F34-4DDD-9673-F4A67114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18C4C2-1502-483E-B3FD-018DEA57A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38992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10F6B33-6DF2-426E-B05A-9F25A2493E2C}"/>
              </a:ext>
            </a:extLst>
          </p:cNvPr>
          <p:cNvSpPr/>
          <p:nvPr/>
        </p:nvSpPr>
        <p:spPr>
          <a:xfrm>
            <a:off x="0" y="0"/>
            <a:ext cx="12192000" cy="21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2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8F578E-6B57-4B19-A9DE-5C920286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endParaRPr lang="en-US" sz="4800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DE9E92AA-44CC-4743-B902-7BC06CE7A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69076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4173047-0B23-4FCE-A622-2FCE1111F492}"/>
              </a:ext>
            </a:extLst>
          </p:cNvPr>
          <p:cNvSpPr/>
          <p:nvPr/>
        </p:nvSpPr>
        <p:spPr>
          <a:xfrm>
            <a:off x="0" y="0"/>
            <a:ext cx="12192000" cy="21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4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16E"/>
      </a:accent1>
      <a:accent2>
        <a:srgbClr val="FFDA33"/>
      </a:accent2>
      <a:accent3>
        <a:srgbClr val="F28150"/>
      </a:accent3>
      <a:accent4>
        <a:srgbClr val="FF2F63"/>
      </a:accent4>
      <a:accent5>
        <a:srgbClr val="FEEFE5"/>
      </a:accent5>
      <a:accent6>
        <a:srgbClr val="00D8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 - Red5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916E"/>
    </a:accent1>
    <a:accent2>
      <a:srgbClr val="FFDA33"/>
    </a:accent2>
    <a:accent3>
      <a:srgbClr val="F28150"/>
    </a:accent3>
    <a:accent4>
      <a:srgbClr val="00916E"/>
    </a:accent4>
    <a:accent5>
      <a:srgbClr val="FEEFE5"/>
    </a:accent5>
    <a:accent6>
      <a:srgbClr val="00D8A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184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Team: Health Inspections</vt:lpstr>
      <vt:lpstr>INTRODUCTION</vt:lpstr>
      <vt:lpstr>MOTIVATION</vt:lpstr>
      <vt:lpstr>METHODOLOGY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Health Inspections?</dc:title>
  <dc:creator>Brett Thompson</dc:creator>
  <cp:lastModifiedBy>Brett Thompson</cp:lastModifiedBy>
  <cp:revision>15</cp:revision>
  <dcterms:created xsi:type="dcterms:W3CDTF">2021-02-13T14:37:09Z</dcterms:created>
  <dcterms:modified xsi:type="dcterms:W3CDTF">2021-02-13T20:49:42Z</dcterms:modified>
</cp:coreProperties>
</file>