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3B04-CBB5-44A4-8B40-5BCE4B14CF0B}" type="datetimeFigureOut">
              <a:rPr lang="ru-RU" smtClean="0"/>
              <a:t>12.03.2017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E59C-C4B4-4721-AEA5-366D2199E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96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3B04-CBB5-44A4-8B40-5BCE4B14CF0B}" type="datetimeFigureOut">
              <a:rPr lang="ru-RU" smtClean="0"/>
              <a:t>12.03.2017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E59C-C4B4-4721-AEA5-366D2199E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68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3B04-CBB5-44A4-8B40-5BCE4B14CF0B}" type="datetimeFigureOut">
              <a:rPr lang="ru-RU" smtClean="0"/>
              <a:t>12.03.2017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E59C-C4B4-4721-AEA5-366D2199E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46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3B04-CBB5-44A4-8B40-5BCE4B14CF0B}" type="datetimeFigureOut">
              <a:rPr lang="ru-RU" smtClean="0"/>
              <a:t>12.03.2017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E59C-C4B4-4721-AEA5-366D2199E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5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3B04-CBB5-44A4-8B40-5BCE4B14CF0B}" type="datetimeFigureOut">
              <a:rPr lang="ru-RU" smtClean="0"/>
              <a:t>12.03.2017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E59C-C4B4-4721-AEA5-366D2199E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43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3B04-CBB5-44A4-8B40-5BCE4B14CF0B}" type="datetimeFigureOut">
              <a:rPr lang="ru-RU" smtClean="0"/>
              <a:t>12.03.2017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E59C-C4B4-4721-AEA5-366D2199E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699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3B04-CBB5-44A4-8B40-5BCE4B14CF0B}" type="datetimeFigureOut">
              <a:rPr lang="ru-RU" smtClean="0"/>
              <a:t>12.03.2017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E59C-C4B4-4721-AEA5-366D2199E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51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3B04-CBB5-44A4-8B40-5BCE4B14CF0B}" type="datetimeFigureOut">
              <a:rPr lang="ru-RU" smtClean="0"/>
              <a:t>12.03.2017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E59C-C4B4-4721-AEA5-366D2199E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02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3B04-CBB5-44A4-8B40-5BCE4B14CF0B}" type="datetimeFigureOut">
              <a:rPr lang="ru-RU" smtClean="0"/>
              <a:t>12.03.2017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E59C-C4B4-4721-AEA5-366D2199E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61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3B04-CBB5-44A4-8B40-5BCE4B14CF0B}" type="datetimeFigureOut">
              <a:rPr lang="ru-RU" smtClean="0"/>
              <a:t>12.03.2017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E59C-C4B4-4721-AEA5-366D2199E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19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3B04-CBB5-44A4-8B40-5BCE4B14CF0B}" type="datetimeFigureOut">
              <a:rPr lang="ru-RU" smtClean="0"/>
              <a:t>12.03.2017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E59C-C4B4-4721-AEA5-366D2199E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99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93B04-CBB5-44A4-8B40-5BCE4B14CF0B}" type="datetimeFigureOut">
              <a:rPr lang="ru-RU" smtClean="0"/>
              <a:t>12.03.2017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3E59C-C4B4-4721-AEA5-366D2199E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10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oming-lowlands-46132.herokuapp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nferat/Personal_Vocabulary" TargetMode="External"/><Relationship Id="rId2" Type="http://schemas.openxmlformats.org/officeDocument/2006/relationships/hyperlink" Target="https://github.com/RPodshyvalova/personal-vocabular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PERSONAL VOCABULARY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69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3603" y="1463039"/>
            <a:ext cx="11468100" cy="51903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) </a:t>
            </a:r>
            <a:r>
              <a:rPr lang="en-US" dirty="0" err="1"/>
              <a:t>регистрация</a:t>
            </a:r>
            <a:r>
              <a:rPr lang="en-US" dirty="0"/>
              <a:t> </a:t>
            </a:r>
            <a:r>
              <a:rPr lang="en-US" dirty="0" err="1"/>
              <a:t>пользователей</a:t>
            </a:r>
            <a:r>
              <a:rPr lang="en-US" dirty="0"/>
              <a:t>. </a:t>
            </a:r>
            <a:r>
              <a:rPr lang="en-US" dirty="0" err="1"/>
              <a:t>Назначить</a:t>
            </a:r>
            <a:r>
              <a:rPr lang="en-US" dirty="0"/>
              <a:t> </a:t>
            </a:r>
            <a:r>
              <a:rPr lang="en-US" dirty="0" err="1"/>
              <a:t>права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пользователя</a:t>
            </a:r>
            <a:r>
              <a:rPr lang="en-US" dirty="0"/>
              <a:t> </a:t>
            </a:r>
            <a:r>
              <a:rPr lang="en-US" dirty="0" err="1"/>
              <a:t>так</a:t>
            </a:r>
            <a:r>
              <a:rPr lang="en-US" dirty="0"/>
              <a:t>, </a:t>
            </a:r>
            <a:r>
              <a:rPr lang="en-US" dirty="0" err="1" smtClean="0"/>
              <a:t>что</a:t>
            </a:r>
            <a:r>
              <a:rPr lang="en-US" dirty="0" smtClean="0"/>
              <a:t> </a:t>
            </a:r>
            <a:r>
              <a:rPr lang="en-US" dirty="0" err="1" smtClean="0"/>
              <a:t>каждый</a:t>
            </a:r>
            <a:r>
              <a:rPr lang="en-US" dirty="0" smtClean="0"/>
              <a:t> </a:t>
            </a:r>
            <a:r>
              <a:rPr lang="en-US" dirty="0" err="1"/>
              <a:t>пользователь</a:t>
            </a:r>
            <a:r>
              <a:rPr lang="en-US" dirty="0"/>
              <a:t> </a:t>
            </a:r>
            <a:r>
              <a:rPr lang="en-US" dirty="0" err="1"/>
              <a:t>должен</a:t>
            </a:r>
            <a:r>
              <a:rPr lang="en-US" dirty="0"/>
              <a:t> </a:t>
            </a:r>
            <a:r>
              <a:rPr lang="en-US" dirty="0" err="1"/>
              <a:t>иметь</a:t>
            </a:r>
            <a:r>
              <a:rPr lang="en-US" dirty="0"/>
              <a:t> </a:t>
            </a:r>
            <a:r>
              <a:rPr lang="en-US" dirty="0" err="1"/>
              <a:t>доступ</a:t>
            </a:r>
            <a:r>
              <a:rPr lang="en-US" dirty="0"/>
              <a:t> </a:t>
            </a:r>
            <a:r>
              <a:rPr lang="en-US" dirty="0" err="1"/>
              <a:t>только</a:t>
            </a:r>
            <a:r>
              <a:rPr lang="en-US" dirty="0"/>
              <a:t> к </a:t>
            </a:r>
            <a:r>
              <a:rPr lang="en-US" dirty="0" err="1"/>
              <a:t>общему</a:t>
            </a:r>
            <a:r>
              <a:rPr lang="en-US" dirty="0"/>
              <a:t> и </a:t>
            </a:r>
            <a:r>
              <a:rPr lang="en-US" dirty="0" err="1"/>
              <a:t>его</a:t>
            </a:r>
            <a:r>
              <a:rPr lang="en-US" dirty="0"/>
              <a:t> </a:t>
            </a:r>
            <a:r>
              <a:rPr lang="en-US" dirty="0" err="1" smtClean="0"/>
              <a:t>персональному</a:t>
            </a:r>
            <a:r>
              <a:rPr lang="en-US" dirty="0" smtClean="0"/>
              <a:t> </a:t>
            </a:r>
            <a:r>
              <a:rPr lang="en-US" dirty="0" err="1" smtClean="0"/>
              <a:t>словарю</a:t>
            </a:r>
            <a:r>
              <a:rPr lang="en-US" dirty="0" smtClean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2) </a:t>
            </a:r>
            <a:r>
              <a:rPr lang="en-US" dirty="0" err="1"/>
              <a:t>пользователь</a:t>
            </a:r>
            <a:r>
              <a:rPr lang="en-US" dirty="0"/>
              <a:t> </a:t>
            </a:r>
            <a:r>
              <a:rPr lang="en-US" dirty="0" err="1"/>
              <a:t>может</a:t>
            </a:r>
            <a:r>
              <a:rPr lang="en-US" dirty="0"/>
              <a:t> </a:t>
            </a:r>
            <a:r>
              <a:rPr lang="en-US" dirty="0" err="1"/>
              <a:t>создавать</a:t>
            </a:r>
            <a:r>
              <a:rPr lang="en-US" dirty="0"/>
              <a:t> </a:t>
            </a:r>
            <a:r>
              <a:rPr lang="en-US" dirty="0" err="1"/>
              <a:t>карточку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слово</a:t>
            </a:r>
            <a:r>
              <a:rPr lang="en-US" dirty="0"/>
              <a:t>, </a:t>
            </a:r>
            <a:r>
              <a:rPr lang="en-US" dirty="0" err="1"/>
              <a:t>формируя</a:t>
            </a:r>
            <a:r>
              <a:rPr lang="en-US" dirty="0"/>
              <a:t> </a:t>
            </a:r>
            <a:r>
              <a:rPr lang="en-US" dirty="0" err="1"/>
              <a:t>свой</a:t>
            </a:r>
            <a:r>
              <a:rPr lang="en-US" dirty="0"/>
              <a:t> </a:t>
            </a:r>
            <a:r>
              <a:rPr lang="en-US" dirty="0" err="1" smtClean="0"/>
              <a:t>личный</a:t>
            </a:r>
            <a:r>
              <a:rPr lang="en-US" dirty="0" smtClean="0"/>
              <a:t> </a:t>
            </a:r>
            <a:r>
              <a:rPr lang="en-US" dirty="0" err="1" smtClean="0"/>
              <a:t>словарь</a:t>
            </a:r>
            <a:r>
              <a:rPr lang="en-US" dirty="0"/>
              <a:t>. </a:t>
            </a:r>
            <a:r>
              <a:rPr lang="en-US" dirty="0" err="1"/>
              <a:t>Карточка</a:t>
            </a:r>
            <a:r>
              <a:rPr lang="en-US" dirty="0"/>
              <a:t> </a:t>
            </a:r>
            <a:r>
              <a:rPr lang="en-US" dirty="0" err="1"/>
              <a:t>содержит</a:t>
            </a:r>
            <a:r>
              <a:rPr lang="en-US" dirty="0"/>
              <a:t> </a:t>
            </a:r>
            <a:r>
              <a:rPr lang="en-US" dirty="0" err="1"/>
              <a:t>информацию</a:t>
            </a:r>
            <a:r>
              <a:rPr lang="en-US" dirty="0"/>
              <a:t> о - </a:t>
            </a:r>
            <a:r>
              <a:rPr lang="en-US" dirty="0" err="1"/>
              <a:t>слово</a:t>
            </a:r>
            <a:r>
              <a:rPr lang="en-US" dirty="0"/>
              <a:t>, </a:t>
            </a:r>
            <a:r>
              <a:rPr lang="en-US" dirty="0" err="1"/>
              <a:t>транскрипция</a:t>
            </a:r>
            <a:r>
              <a:rPr lang="en-US" dirty="0"/>
              <a:t>, </a:t>
            </a:r>
            <a:r>
              <a:rPr lang="en-US" dirty="0" err="1"/>
              <a:t>перевод</a:t>
            </a:r>
            <a:r>
              <a:rPr lang="en-US" dirty="0" smtClean="0"/>
              <a:t>, </a:t>
            </a:r>
            <a:r>
              <a:rPr lang="en-US" dirty="0" err="1"/>
              <a:t>ассоциации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слово</a:t>
            </a:r>
            <a:r>
              <a:rPr lang="en-US" dirty="0"/>
              <a:t>,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слово</a:t>
            </a:r>
            <a:r>
              <a:rPr lang="en-US" dirty="0"/>
              <a:t> в </a:t>
            </a:r>
            <a:r>
              <a:rPr lang="en-US" dirty="0" err="1"/>
              <a:t>контексте</a:t>
            </a:r>
            <a:r>
              <a:rPr lang="en-US" dirty="0"/>
              <a:t>, </a:t>
            </a:r>
            <a:r>
              <a:rPr lang="en-US" dirty="0" err="1"/>
              <a:t>возможность</a:t>
            </a:r>
            <a:r>
              <a:rPr lang="en-US" dirty="0"/>
              <a:t> </a:t>
            </a:r>
            <a:r>
              <a:rPr lang="en-US" dirty="0" err="1"/>
              <a:t>загружать</a:t>
            </a:r>
            <a:r>
              <a:rPr lang="en-US" dirty="0"/>
              <a:t> </a:t>
            </a:r>
            <a:r>
              <a:rPr lang="en-US" dirty="0" err="1" smtClean="0"/>
              <a:t>свои</a:t>
            </a:r>
            <a:r>
              <a:rPr lang="en-US" dirty="0" smtClean="0"/>
              <a:t> </a:t>
            </a:r>
            <a:r>
              <a:rPr lang="en-US" dirty="0" err="1"/>
              <a:t>изображения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фото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слово</a:t>
            </a:r>
            <a:r>
              <a:rPr lang="en-US" dirty="0"/>
              <a:t>. В </a:t>
            </a:r>
            <a:r>
              <a:rPr lang="en-US" dirty="0" err="1"/>
              <a:t>карточке</a:t>
            </a:r>
            <a:r>
              <a:rPr lang="en-US" dirty="0"/>
              <a:t> </a:t>
            </a:r>
            <a:r>
              <a:rPr lang="en-US" dirty="0" err="1"/>
              <a:t>пользователь</a:t>
            </a:r>
            <a:r>
              <a:rPr lang="en-US" dirty="0"/>
              <a:t> </a:t>
            </a:r>
            <a:r>
              <a:rPr lang="en-US" dirty="0" err="1"/>
              <a:t>может</a:t>
            </a:r>
            <a:r>
              <a:rPr lang="en-US" dirty="0"/>
              <a:t> </a:t>
            </a:r>
            <a:r>
              <a:rPr lang="en-US" dirty="0" err="1" smtClean="0"/>
              <a:t>отметить</a:t>
            </a:r>
            <a:r>
              <a:rPr lang="en-US" dirty="0" smtClean="0"/>
              <a:t> </a:t>
            </a:r>
            <a:r>
              <a:rPr lang="en-US" dirty="0" err="1"/>
              <a:t>слово</a:t>
            </a:r>
            <a:r>
              <a:rPr lang="en-US" dirty="0"/>
              <a:t>,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выученное</a:t>
            </a:r>
            <a:r>
              <a:rPr lang="en-US" dirty="0"/>
              <a:t>;  </a:t>
            </a:r>
            <a:r>
              <a:rPr lang="en-US" dirty="0" err="1"/>
              <a:t>словарь</a:t>
            </a:r>
            <a:r>
              <a:rPr lang="en-US" dirty="0"/>
              <a:t> </a:t>
            </a:r>
            <a:r>
              <a:rPr lang="en-US" dirty="0" err="1"/>
              <a:t>выводится</a:t>
            </a:r>
            <a:r>
              <a:rPr lang="en-US" dirty="0"/>
              <a:t> </a:t>
            </a:r>
            <a:r>
              <a:rPr lang="en-US" dirty="0" err="1"/>
              <a:t>пользователю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50-100 </a:t>
            </a:r>
            <a:r>
              <a:rPr lang="en-US" dirty="0" err="1"/>
              <a:t>слов</a:t>
            </a:r>
            <a:r>
              <a:rPr lang="en-US" dirty="0"/>
              <a:t> в </a:t>
            </a:r>
            <a:r>
              <a:rPr lang="en-US" dirty="0" err="1"/>
              <a:t>порядке</a:t>
            </a:r>
            <a:r>
              <a:rPr lang="en-US" dirty="0"/>
              <a:t> </a:t>
            </a:r>
            <a:r>
              <a:rPr lang="en-US" dirty="0" err="1"/>
              <a:t>последее</a:t>
            </a:r>
            <a:r>
              <a:rPr lang="en-US" dirty="0"/>
              <a:t> </a:t>
            </a:r>
            <a:r>
              <a:rPr lang="en-US" dirty="0" err="1"/>
              <a:t>добавленное</a:t>
            </a:r>
            <a:r>
              <a:rPr lang="en-US" dirty="0"/>
              <a:t> - </a:t>
            </a:r>
            <a:r>
              <a:rPr lang="en-US" dirty="0" err="1"/>
              <a:t>первое</a:t>
            </a:r>
            <a:r>
              <a:rPr lang="en-US" dirty="0"/>
              <a:t> в </a:t>
            </a:r>
            <a:r>
              <a:rPr lang="en-US" dirty="0" err="1"/>
              <a:t>списке</a:t>
            </a:r>
            <a:r>
              <a:rPr lang="en-US" dirty="0"/>
              <a:t> </a:t>
            </a:r>
            <a:r>
              <a:rPr lang="en-US" dirty="0" err="1"/>
              <a:t>выведенных</a:t>
            </a:r>
            <a:r>
              <a:rPr lang="en-US" dirty="0"/>
              <a:t>, </a:t>
            </a:r>
            <a:r>
              <a:rPr lang="en-US" dirty="0" err="1"/>
              <a:t>как</a:t>
            </a:r>
            <a:r>
              <a:rPr lang="en-US" dirty="0"/>
              <a:t> в </a:t>
            </a:r>
            <a:r>
              <a:rPr lang="en-US" dirty="0" err="1"/>
              <a:t>реальном</a:t>
            </a:r>
            <a:r>
              <a:rPr lang="en-US" dirty="0"/>
              <a:t> </a:t>
            </a:r>
            <a:r>
              <a:rPr lang="en-US" dirty="0" err="1"/>
              <a:t>словаре</a:t>
            </a:r>
            <a:r>
              <a:rPr lang="en-US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3)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пользователя</a:t>
            </a:r>
            <a:r>
              <a:rPr lang="en-US" dirty="0"/>
              <a:t> </a:t>
            </a:r>
            <a:r>
              <a:rPr lang="en-US" dirty="0" err="1"/>
              <a:t>формируется</a:t>
            </a:r>
            <a:r>
              <a:rPr lang="en-US" dirty="0"/>
              <a:t> и </a:t>
            </a:r>
            <a:r>
              <a:rPr lang="en-US" dirty="0" err="1"/>
              <a:t>выводится</a:t>
            </a:r>
            <a:r>
              <a:rPr lang="en-US" dirty="0"/>
              <a:t> </a:t>
            </a:r>
            <a:r>
              <a:rPr lang="en-US" dirty="0" err="1"/>
              <a:t>список-напоминание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 smtClean="0"/>
              <a:t>слов</a:t>
            </a:r>
            <a:r>
              <a:rPr lang="en-US" dirty="0" smtClean="0"/>
              <a:t>, </a:t>
            </a:r>
            <a:r>
              <a:rPr lang="en-US" dirty="0" err="1" smtClean="0"/>
              <a:t>отмеченных</a:t>
            </a:r>
            <a:r>
              <a:rPr lang="en-US" dirty="0" smtClean="0"/>
              <a:t>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выученные</a:t>
            </a:r>
            <a:r>
              <a:rPr lang="en-US" dirty="0"/>
              <a:t>, </a:t>
            </a:r>
            <a:r>
              <a:rPr lang="en-US" dirty="0" err="1"/>
              <a:t>которые</a:t>
            </a:r>
            <a:r>
              <a:rPr lang="en-US" dirty="0"/>
              <a:t> </a:t>
            </a:r>
            <a:r>
              <a:rPr lang="en-US" dirty="0" err="1"/>
              <a:t>необходимо</a:t>
            </a:r>
            <a:r>
              <a:rPr lang="en-US" dirty="0"/>
              <a:t> </a:t>
            </a:r>
            <a:r>
              <a:rPr lang="en-US" dirty="0" err="1"/>
              <a:t>повторять</a:t>
            </a:r>
            <a:r>
              <a:rPr lang="en-US" dirty="0"/>
              <a:t>,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правилу</a:t>
            </a:r>
            <a:r>
              <a:rPr lang="en-US" dirty="0"/>
              <a:t> - в </a:t>
            </a:r>
            <a:r>
              <a:rPr lang="en-US" dirty="0" err="1" smtClean="0"/>
              <a:t>тот</a:t>
            </a:r>
            <a:r>
              <a:rPr lang="en-US" dirty="0" smtClean="0"/>
              <a:t> </a:t>
            </a:r>
            <a:r>
              <a:rPr lang="en-US" dirty="0" err="1"/>
              <a:t>же</a:t>
            </a:r>
            <a:r>
              <a:rPr lang="en-US" dirty="0"/>
              <a:t> </a:t>
            </a:r>
            <a:r>
              <a:rPr lang="en-US" dirty="0" err="1"/>
              <a:t>день</a:t>
            </a:r>
            <a:r>
              <a:rPr lang="en-US" dirty="0"/>
              <a:t>,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следующий</a:t>
            </a:r>
            <a:r>
              <a:rPr lang="en-US" dirty="0"/>
              <a:t> </a:t>
            </a:r>
            <a:r>
              <a:rPr lang="en-US" dirty="0" err="1"/>
              <a:t>день</a:t>
            </a:r>
            <a:r>
              <a:rPr lang="en-US" dirty="0"/>
              <a:t>, </a:t>
            </a:r>
            <a:r>
              <a:rPr lang="en-US" dirty="0" err="1"/>
              <a:t>раз</a:t>
            </a:r>
            <a:r>
              <a:rPr lang="en-US" dirty="0"/>
              <a:t> в </a:t>
            </a:r>
            <a:r>
              <a:rPr lang="en-US" dirty="0" err="1"/>
              <a:t>неделю</a:t>
            </a:r>
            <a:r>
              <a:rPr lang="en-US" dirty="0"/>
              <a:t>, </a:t>
            </a:r>
            <a:r>
              <a:rPr lang="en-US" dirty="0" err="1"/>
              <a:t>раз</a:t>
            </a:r>
            <a:r>
              <a:rPr lang="en-US" dirty="0"/>
              <a:t> в </a:t>
            </a:r>
            <a:r>
              <a:rPr lang="en-US" dirty="0" err="1"/>
              <a:t>месяц</a:t>
            </a:r>
            <a:r>
              <a:rPr lang="en-US" dirty="0"/>
              <a:t>, </a:t>
            </a:r>
            <a:r>
              <a:rPr lang="en-US" dirty="0" err="1"/>
              <a:t>раз</a:t>
            </a:r>
            <a:r>
              <a:rPr lang="en-US" dirty="0"/>
              <a:t> в </a:t>
            </a:r>
            <a:r>
              <a:rPr lang="en-US" dirty="0" err="1"/>
              <a:t>квартал</a:t>
            </a:r>
            <a:r>
              <a:rPr lang="en-US" dirty="0"/>
              <a:t>, </a:t>
            </a:r>
            <a:r>
              <a:rPr lang="en-US" dirty="0" err="1"/>
              <a:t>раз</a:t>
            </a:r>
            <a:r>
              <a:rPr lang="en-US" dirty="0"/>
              <a:t> </a:t>
            </a:r>
            <a:r>
              <a:rPr lang="en-US" dirty="0" smtClean="0"/>
              <a:t>в </a:t>
            </a:r>
            <a:r>
              <a:rPr lang="en-US" dirty="0" err="1" smtClean="0"/>
              <a:t>полгода</a:t>
            </a:r>
            <a:r>
              <a:rPr lang="en-US" dirty="0"/>
              <a:t>, </a:t>
            </a:r>
            <a:r>
              <a:rPr lang="en-US" dirty="0" err="1"/>
              <a:t>раз</a:t>
            </a:r>
            <a:r>
              <a:rPr lang="en-US" dirty="0"/>
              <a:t> в </a:t>
            </a:r>
            <a:r>
              <a:rPr lang="en-US" dirty="0" err="1"/>
              <a:t>год</a:t>
            </a:r>
            <a:r>
              <a:rPr lang="en-US" dirty="0" smtClean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4) </a:t>
            </a:r>
            <a:r>
              <a:rPr lang="en-US" dirty="0" err="1"/>
              <a:t>поиск</a:t>
            </a:r>
            <a:r>
              <a:rPr lang="en-US" dirty="0"/>
              <a:t> </a:t>
            </a:r>
            <a:r>
              <a:rPr lang="en-US" dirty="0" err="1"/>
              <a:t>нужного</a:t>
            </a:r>
            <a:r>
              <a:rPr lang="en-US" dirty="0"/>
              <a:t> </a:t>
            </a:r>
            <a:r>
              <a:rPr lang="en-US" dirty="0" err="1"/>
              <a:t>слова</a:t>
            </a:r>
            <a:r>
              <a:rPr lang="en-US" dirty="0"/>
              <a:t> в </a:t>
            </a:r>
            <a:r>
              <a:rPr lang="en-US" dirty="0" err="1"/>
              <a:t>словаре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5) </a:t>
            </a:r>
            <a:r>
              <a:rPr lang="uk-UA" dirty="0" err="1" smtClean="0"/>
              <a:t>админ-часть</a:t>
            </a:r>
            <a:r>
              <a:rPr lang="uk-UA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036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tart Page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544" y="1385888"/>
            <a:ext cx="3026911" cy="5167312"/>
          </a:xfrm>
        </p:spPr>
      </p:pic>
    </p:spTree>
    <p:extLst>
      <p:ext uri="{BB962C8B-B14F-4D97-AF65-F5344CB8AC3E}">
        <p14:creationId xmlns:p14="http://schemas.microsoft.com/office/powerpoint/2010/main" val="201508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ocabulary Pages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71" y="1690688"/>
            <a:ext cx="11534057" cy="4568598"/>
          </a:xfrm>
        </p:spPr>
      </p:pic>
    </p:spTree>
    <p:extLst>
      <p:ext uri="{BB962C8B-B14F-4D97-AF65-F5344CB8AC3E}">
        <p14:creationId xmlns:p14="http://schemas.microsoft.com/office/powerpoint/2010/main" val="68047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dmin Pages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099" y="1576795"/>
            <a:ext cx="9335604" cy="5019948"/>
          </a:xfrm>
        </p:spPr>
      </p:pic>
    </p:spTree>
    <p:extLst>
      <p:ext uri="{BB962C8B-B14F-4D97-AF65-F5344CB8AC3E}">
        <p14:creationId xmlns:p14="http://schemas.microsoft.com/office/powerpoint/2010/main" val="370804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Current Status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Heroku</a:t>
            </a:r>
            <a:r>
              <a:rPr lang="en-US" dirty="0" smtClean="0"/>
              <a:t> app (backend)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https://blooming-lowlands-46132.herokuapp.com/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04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Current Status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repository (Frontend)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https://github.com/RPodshyvalova/personal-vocabulary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repository (Backend)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https://github.com/monferat/Personal_Vocabulary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672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391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201</Words>
  <Application>Microsoft Office PowerPoint</Application>
  <PresentationFormat>Широкоэкранный</PresentationFormat>
  <Paragraphs>20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PERSONAL VOCABULARY</vt:lpstr>
      <vt:lpstr>GOAL</vt:lpstr>
      <vt:lpstr>Start Page</vt:lpstr>
      <vt:lpstr>Vocabulary Pages</vt:lpstr>
      <vt:lpstr>Admin Pages</vt:lpstr>
      <vt:lpstr>Current Status</vt:lpstr>
      <vt:lpstr>Current Status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VOCABULARY</dc:title>
  <dc:creator>Владелец</dc:creator>
  <cp:lastModifiedBy>Владелец</cp:lastModifiedBy>
  <cp:revision>7</cp:revision>
  <dcterms:created xsi:type="dcterms:W3CDTF">2017-03-12T14:15:25Z</dcterms:created>
  <dcterms:modified xsi:type="dcterms:W3CDTF">2017-03-12T15:18:44Z</dcterms:modified>
</cp:coreProperties>
</file>