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57" r:id="rId4"/>
    <p:sldId id="267" r:id="rId5"/>
    <p:sldId id="258" r:id="rId6"/>
    <p:sldId id="259" r:id="rId7"/>
    <p:sldId id="268" r:id="rId8"/>
    <p:sldId id="260" r:id="rId9"/>
    <p:sldId id="261" r:id="rId10"/>
    <p:sldId id="262" r:id="rId11"/>
    <p:sldId id="263" r:id="rId12"/>
    <p:sldId id="264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7" d="100"/>
          <a:sy n="87" d="100"/>
        </p:scale>
        <p:origin x="348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ata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svg"/><Relationship Id="rId1" Type="http://schemas.openxmlformats.org/officeDocument/2006/relationships/image" Target="../media/image13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diagrams/_rels/drawing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svg"/><Relationship Id="rId1" Type="http://schemas.openxmlformats.org/officeDocument/2006/relationships/image" Target="../media/image31.png"/><Relationship Id="rId6" Type="http://schemas.openxmlformats.org/officeDocument/2006/relationships/image" Target="../media/image36.svg"/><Relationship Id="rId5" Type="http://schemas.openxmlformats.org/officeDocument/2006/relationships/image" Target="../media/image35.png"/><Relationship Id="rId4" Type="http://schemas.openxmlformats.org/officeDocument/2006/relationships/image" Target="../media/image3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DF39895-5E23-4994-8E4E-547B0CB58A37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4B98374F-4F73-4A29-BE69-90B4A4E2C3CA}">
      <dgm:prSet/>
      <dgm:spPr/>
      <dgm:t>
        <a:bodyPr/>
        <a:lstStyle/>
        <a:p>
          <a:pPr>
            <a:defRPr cap="all"/>
          </a:pPr>
          <a:r>
            <a:rPr lang="en-US" dirty="0"/>
            <a:t>Dataset: Cirrhosis.csv</a:t>
          </a:r>
        </a:p>
      </dgm:t>
    </dgm:pt>
    <dgm:pt modelId="{C02EE12C-1A0C-4716-A4E6-8392C003A41A}" type="parTrans" cxnId="{8E106565-4795-47E8-8290-8C2266E2F943}">
      <dgm:prSet/>
      <dgm:spPr/>
      <dgm:t>
        <a:bodyPr/>
        <a:lstStyle/>
        <a:p>
          <a:endParaRPr lang="en-US"/>
        </a:p>
      </dgm:t>
    </dgm:pt>
    <dgm:pt modelId="{E7DF433C-741F-45E2-91F0-2AA98CA45B13}" type="sibTrans" cxnId="{8E106565-4795-47E8-8290-8C2266E2F943}">
      <dgm:prSet/>
      <dgm:spPr/>
      <dgm:t>
        <a:bodyPr/>
        <a:lstStyle/>
        <a:p>
          <a:endParaRPr lang="en-US"/>
        </a:p>
      </dgm:t>
    </dgm:pt>
    <dgm:pt modelId="{25924336-443D-40CB-B6EA-CC6AD30BEEB3}">
      <dgm:prSet/>
      <dgm:spPr/>
      <dgm:t>
        <a:bodyPr/>
        <a:lstStyle/>
        <a:p>
          <a:pPr>
            <a:defRPr cap="all"/>
          </a:pPr>
          <a:r>
            <a:rPr lang="en-US" dirty="0"/>
            <a:t>Records: ~312 patients, 20 features.</a:t>
          </a:r>
        </a:p>
      </dgm:t>
    </dgm:pt>
    <dgm:pt modelId="{D742A36D-213C-4A77-90CC-110F091E6400}" type="parTrans" cxnId="{22C09FE6-9737-4B87-BCA1-34AF7EEB41BE}">
      <dgm:prSet/>
      <dgm:spPr/>
      <dgm:t>
        <a:bodyPr/>
        <a:lstStyle/>
        <a:p>
          <a:endParaRPr lang="en-US"/>
        </a:p>
      </dgm:t>
    </dgm:pt>
    <dgm:pt modelId="{6090C237-3803-4A92-89EA-605C5FBC778F}" type="sibTrans" cxnId="{22C09FE6-9737-4B87-BCA1-34AF7EEB41BE}">
      <dgm:prSet/>
      <dgm:spPr/>
      <dgm:t>
        <a:bodyPr/>
        <a:lstStyle/>
        <a:p>
          <a:endParaRPr lang="en-US"/>
        </a:p>
      </dgm:t>
    </dgm:pt>
    <dgm:pt modelId="{0CB166DF-ABAC-47F6-8230-83FDAFAE9190}">
      <dgm:prSet/>
      <dgm:spPr/>
      <dgm:t>
        <a:bodyPr/>
        <a:lstStyle/>
        <a:p>
          <a:pPr>
            <a:defRPr cap="all"/>
          </a:pPr>
          <a:r>
            <a:rPr lang="en-US" dirty="0"/>
            <a:t>Target variable: 'stage' (severity of cirrhosis).</a:t>
          </a:r>
        </a:p>
      </dgm:t>
    </dgm:pt>
    <dgm:pt modelId="{7309BCE9-394C-4573-8477-9C88A48FD15A}" type="parTrans" cxnId="{81C8A0BA-2D0C-461C-A78D-F0B7529E8A2B}">
      <dgm:prSet/>
      <dgm:spPr/>
      <dgm:t>
        <a:bodyPr/>
        <a:lstStyle/>
        <a:p>
          <a:endParaRPr lang="en-US"/>
        </a:p>
      </dgm:t>
    </dgm:pt>
    <dgm:pt modelId="{7D019F72-8F4B-482B-8C6F-EDB6D7AC0C3D}" type="sibTrans" cxnId="{81C8A0BA-2D0C-461C-A78D-F0B7529E8A2B}">
      <dgm:prSet/>
      <dgm:spPr/>
      <dgm:t>
        <a:bodyPr/>
        <a:lstStyle/>
        <a:p>
          <a:endParaRPr lang="en-US"/>
        </a:p>
      </dgm:t>
    </dgm:pt>
    <dgm:pt modelId="{ECD36BB2-00EC-4671-9AF9-B4D31C21DFFB}" type="pres">
      <dgm:prSet presAssocID="{9DF39895-5E23-4994-8E4E-547B0CB58A37}" presName="root" presStyleCnt="0">
        <dgm:presLayoutVars>
          <dgm:dir/>
          <dgm:resizeHandles val="exact"/>
        </dgm:presLayoutVars>
      </dgm:prSet>
      <dgm:spPr/>
    </dgm:pt>
    <dgm:pt modelId="{0DD87255-5B24-4C9E-88BB-C9B5C5652172}" type="pres">
      <dgm:prSet presAssocID="{4B98374F-4F73-4A29-BE69-90B4A4E2C3CA}" presName="compNode" presStyleCnt="0"/>
      <dgm:spPr/>
    </dgm:pt>
    <dgm:pt modelId="{22DC8BCF-1B6C-4817-86F0-DFF0C2AF397D}" type="pres">
      <dgm:prSet presAssocID="{4B98374F-4F73-4A29-BE69-90B4A4E2C3CA}" presName="iconBgRect" presStyleLbl="bgShp" presStyleIdx="0" presStyleCnt="3"/>
      <dgm:spPr/>
    </dgm:pt>
    <dgm:pt modelId="{1AC85432-E4F7-4784-AC59-8E0B6E41A743}" type="pres">
      <dgm:prSet presAssocID="{4B98374F-4F73-4A29-BE69-90B4A4E2C3C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3481BCFE-149C-41DF-AD87-B70FE3EC1A65}" type="pres">
      <dgm:prSet presAssocID="{4B98374F-4F73-4A29-BE69-90B4A4E2C3CA}" presName="spaceRect" presStyleCnt="0"/>
      <dgm:spPr/>
    </dgm:pt>
    <dgm:pt modelId="{A1A19412-D13B-4446-83FC-DDF7DFA9E885}" type="pres">
      <dgm:prSet presAssocID="{4B98374F-4F73-4A29-BE69-90B4A4E2C3CA}" presName="textRect" presStyleLbl="revTx" presStyleIdx="0" presStyleCnt="3">
        <dgm:presLayoutVars>
          <dgm:chMax val="1"/>
          <dgm:chPref val="1"/>
        </dgm:presLayoutVars>
      </dgm:prSet>
      <dgm:spPr/>
    </dgm:pt>
    <dgm:pt modelId="{2516CE94-6BFD-4DAD-A3B8-774794E5DCCE}" type="pres">
      <dgm:prSet presAssocID="{E7DF433C-741F-45E2-91F0-2AA98CA45B13}" presName="sibTrans" presStyleCnt="0"/>
      <dgm:spPr/>
    </dgm:pt>
    <dgm:pt modelId="{96B1E3AA-744C-4342-BD66-F2A24AF8FC97}" type="pres">
      <dgm:prSet presAssocID="{25924336-443D-40CB-B6EA-CC6AD30BEEB3}" presName="compNode" presStyleCnt="0"/>
      <dgm:spPr/>
    </dgm:pt>
    <dgm:pt modelId="{67377925-F0EE-4058-AEB0-E2169F45186E}" type="pres">
      <dgm:prSet presAssocID="{25924336-443D-40CB-B6EA-CC6AD30BEEB3}" presName="iconBgRect" presStyleLbl="bgShp" presStyleIdx="1" presStyleCnt="3"/>
      <dgm:spPr/>
    </dgm:pt>
    <dgm:pt modelId="{D575202F-1780-49DA-82EE-09B95AAB14B7}" type="pres">
      <dgm:prSet presAssocID="{25924336-443D-40CB-B6EA-CC6AD30BEEB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me"/>
        </a:ext>
      </dgm:extLst>
    </dgm:pt>
    <dgm:pt modelId="{7C5F1D87-7218-4E71-A597-60F6070D4955}" type="pres">
      <dgm:prSet presAssocID="{25924336-443D-40CB-B6EA-CC6AD30BEEB3}" presName="spaceRect" presStyleCnt="0"/>
      <dgm:spPr/>
    </dgm:pt>
    <dgm:pt modelId="{77D65059-DAD9-491F-BBF4-5DE045CEE2B8}" type="pres">
      <dgm:prSet presAssocID="{25924336-443D-40CB-B6EA-CC6AD30BEEB3}" presName="textRect" presStyleLbl="revTx" presStyleIdx="1" presStyleCnt="3">
        <dgm:presLayoutVars>
          <dgm:chMax val="1"/>
          <dgm:chPref val="1"/>
        </dgm:presLayoutVars>
      </dgm:prSet>
      <dgm:spPr/>
    </dgm:pt>
    <dgm:pt modelId="{64066584-5DB6-4952-B483-4E7C4CF216BF}" type="pres">
      <dgm:prSet presAssocID="{6090C237-3803-4A92-89EA-605C5FBC778F}" presName="sibTrans" presStyleCnt="0"/>
      <dgm:spPr/>
    </dgm:pt>
    <dgm:pt modelId="{B14BA9FF-F3EE-4645-8914-BDC84BB749A9}" type="pres">
      <dgm:prSet presAssocID="{0CB166DF-ABAC-47F6-8230-83FDAFAE9190}" presName="compNode" presStyleCnt="0"/>
      <dgm:spPr/>
    </dgm:pt>
    <dgm:pt modelId="{361BFA12-55DB-4908-94E5-5873AB69BD2D}" type="pres">
      <dgm:prSet presAssocID="{0CB166DF-ABAC-47F6-8230-83FDAFAE9190}" presName="iconBgRect" presStyleLbl="bgShp" presStyleIdx="2" presStyleCnt="3"/>
      <dgm:spPr/>
    </dgm:pt>
    <dgm:pt modelId="{B6D47A68-6618-4338-A2E3-01179C9EAF7A}" type="pres">
      <dgm:prSet presAssocID="{0CB166DF-ABAC-47F6-8230-83FDAFAE919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mpagne Glasses"/>
        </a:ext>
      </dgm:extLst>
    </dgm:pt>
    <dgm:pt modelId="{E7DF3E74-9F5D-4872-BBFF-C4A83737B464}" type="pres">
      <dgm:prSet presAssocID="{0CB166DF-ABAC-47F6-8230-83FDAFAE9190}" presName="spaceRect" presStyleCnt="0"/>
      <dgm:spPr/>
    </dgm:pt>
    <dgm:pt modelId="{868A1CFD-9870-43EF-94E9-BE9579C03A3C}" type="pres">
      <dgm:prSet presAssocID="{0CB166DF-ABAC-47F6-8230-83FDAFAE919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E106565-4795-47E8-8290-8C2266E2F943}" srcId="{9DF39895-5E23-4994-8E4E-547B0CB58A37}" destId="{4B98374F-4F73-4A29-BE69-90B4A4E2C3CA}" srcOrd="0" destOrd="0" parTransId="{C02EE12C-1A0C-4716-A4E6-8392C003A41A}" sibTransId="{E7DF433C-741F-45E2-91F0-2AA98CA45B13}"/>
    <dgm:cxn modelId="{EADA3955-1323-4B00-895C-9EB40AFC1B40}" type="presOf" srcId="{9DF39895-5E23-4994-8E4E-547B0CB58A37}" destId="{ECD36BB2-00EC-4671-9AF9-B4D31C21DFFB}" srcOrd="0" destOrd="0" presId="urn:microsoft.com/office/officeart/2018/5/layout/IconCircleLabelList"/>
    <dgm:cxn modelId="{CAA9E294-8775-4810-A49F-5DB9BA40DFD8}" type="presOf" srcId="{25924336-443D-40CB-B6EA-CC6AD30BEEB3}" destId="{77D65059-DAD9-491F-BBF4-5DE045CEE2B8}" srcOrd="0" destOrd="0" presId="urn:microsoft.com/office/officeart/2018/5/layout/IconCircleLabelList"/>
    <dgm:cxn modelId="{A112F0B3-BFA4-4A13-823D-E204C8775A47}" type="presOf" srcId="{0CB166DF-ABAC-47F6-8230-83FDAFAE9190}" destId="{868A1CFD-9870-43EF-94E9-BE9579C03A3C}" srcOrd="0" destOrd="0" presId="urn:microsoft.com/office/officeart/2018/5/layout/IconCircleLabelList"/>
    <dgm:cxn modelId="{81C8A0BA-2D0C-461C-A78D-F0B7529E8A2B}" srcId="{9DF39895-5E23-4994-8E4E-547B0CB58A37}" destId="{0CB166DF-ABAC-47F6-8230-83FDAFAE9190}" srcOrd="2" destOrd="0" parTransId="{7309BCE9-394C-4573-8477-9C88A48FD15A}" sibTransId="{7D019F72-8F4B-482B-8C6F-EDB6D7AC0C3D}"/>
    <dgm:cxn modelId="{64D8C1CC-A37F-4CE8-BBD8-6632226DCDA2}" type="presOf" srcId="{4B98374F-4F73-4A29-BE69-90B4A4E2C3CA}" destId="{A1A19412-D13B-4446-83FC-DDF7DFA9E885}" srcOrd="0" destOrd="0" presId="urn:microsoft.com/office/officeart/2018/5/layout/IconCircleLabelList"/>
    <dgm:cxn modelId="{22C09FE6-9737-4B87-BCA1-34AF7EEB41BE}" srcId="{9DF39895-5E23-4994-8E4E-547B0CB58A37}" destId="{25924336-443D-40CB-B6EA-CC6AD30BEEB3}" srcOrd="1" destOrd="0" parTransId="{D742A36D-213C-4A77-90CC-110F091E6400}" sibTransId="{6090C237-3803-4A92-89EA-605C5FBC778F}"/>
    <dgm:cxn modelId="{8339590D-2552-4673-810C-308870928492}" type="presParOf" srcId="{ECD36BB2-00EC-4671-9AF9-B4D31C21DFFB}" destId="{0DD87255-5B24-4C9E-88BB-C9B5C5652172}" srcOrd="0" destOrd="0" presId="urn:microsoft.com/office/officeart/2018/5/layout/IconCircleLabelList"/>
    <dgm:cxn modelId="{1E6B0FAF-5CD4-4739-98FE-84EEB9F93633}" type="presParOf" srcId="{0DD87255-5B24-4C9E-88BB-C9B5C5652172}" destId="{22DC8BCF-1B6C-4817-86F0-DFF0C2AF397D}" srcOrd="0" destOrd="0" presId="urn:microsoft.com/office/officeart/2018/5/layout/IconCircleLabelList"/>
    <dgm:cxn modelId="{D38599F8-1923-43D3-946A-FEA3E775F225}" type="presParOf" srcId="{0DD87255-5B24-4C9E-88BB-C9B5C5652172}" destId="{1AC85432-E4F7-4784-AC59-8E0B6E41A743}" srcOrd="1" destOrd="0" presId="urn:microsoft.com/office/officeart/2018/5/layout/IconCircleLabelList"/>
    <dgm:cxn modelId="{357D5FEC-26FD-4170-B023-D31F0D6EEF08}" type="presParOf" srcId="{0DD87255-5B24-4C9E-88BB-C9B5C5652172}" destId="{3481BCFE-149C-41DF-AD87-B70FE3EC1A65}" srcOrd="2" destOrd="0" presId="urn:microsoft.com/office/officeart/2018/5/layout/IconCircleLabelList"/>
    <dgm:cxn modelId="{134A0BA0-EA08-40CA-BD78-D451A2E260F3}" type="presParOf" srcId="{0DD87255-5B24-4C9E-88BB-C9B5C5652172}" destId="{A1A19412-D13B-4446-83FC-DDF7DFA9E885}" srcOrd="3" destOrd="0" presId="urn:microsoft.com/office/officeart/2018/5/layout/IconCircleLabelList"/>
    <dgm:cxn modelId="{E04B368E-A600-4306-BAF4-0597809CA553}" type="presParOf" srcId="{ECD36BB2-00EC-4671-9AF9-B4D31C21DFFB}" destId="{2516CE94-6BFD-4DAD-A3B8-774794E5DCCE}" srcOrd="1" destOrd="0" presId="urn:microsoft.com/office/officeart/2018/5/layout/IconCircleLabelList"/>
    <dgm:cxn modelId="{9033B4EE-A039-44CC-9AFB-F0A7F7A6E6E0}" type="presParOf" srcId="{ECD36BB2-00EC-4671-9AF9-B4D31C21DFFB}" destId="{96B1E3AA-744C-4342-BD66-F2A24AF8FC97}" srcOrd="2" destOrd="0" presId="urn:microsoft.com/office/officeart/2018/5/layout/IconCircleLabelList"/>
    <dgm:cxn modelId="{DC4C5879-895F-47F3-BEF5-7DCA45C45A7D}" type="presParOf" srcId="{96B1E3AA-744C-4342-BD66-F2A24AF8FC97}" destId="{67377925-F0EE-4058-AEB0-E2169F45186E}" srcOrd="0" destOrd="0" presId="urn:microsoft.com/office/officeart/2018/5/layout/IconCircleLabelList"/>
    <dgm:cxn modelId="{51A3832A-C5CC-4992-B73C-071211E81503}" type="presParOf" srcId="{96B1E3AA-744C-4342-BD66-F2A24AF8FC97}" destId="{D575202F-1780-49DA-82EE-09B95AAB14B7}" srcOrd="1" destOrd="0" presId="urn:microsoft.com/office/officeart/2018/5/layout/IconCircleLabelList"/>
    <dgm:cxn modelId="{C065A1D2-DF16-4DD4-A5A4-717631CD53CD}" type="presParOf" srcId="{96B1E3AA-744C-4342-BD66-F2A24AF8FC97}" destId="{7C5F1D87-7218-4E71-A597-60F6070D4955}" srcOrd="2" destOrd="0" presId="urn:microsoft.com/office/officeart/2018/5/layout/IconCircleLabelList"/>
    <dgm:cxn modelId="{34EBEF25-9953-45F3-8CD3-45F063F163F9}" type="presParOf" srcId="{96B1E3AA-744C-4342-BD66-F2A24AF8FC97}" destId="{77D65059-DAD9-491F-BBF4-5DE045CEE2B8}" srcOrd="3" destOrd="0" presId="urn:microsoft.com/office/officeart/2018/5/layout/IconCircleLabelList"/>
    <dgm:cxn modelId="{9EC13AE0-594C-43AB-8BA5-B6B6B77791A8}" type="presParOf" srcId="{ECD36BB2-00EC-4671-9AF9-B4D31C21DFFB}" destId="{64066584-5DB6-4952-B483-4E7C4CF216BF}" srcOrd="3" destOrd="0" presId="urn:microsoft.com/office/officeart/2018/5/layout/IconCircleLabelList"/>
    <dgm:cxn modelId="{141F435D-E5FA-4E08-8000-F79B8D24E53C}" type="presParOf" srcId="{ECD36BB2-00EC-4671-9AF9-B4D31C21DFFB}" destId="{B14BA9FF-F3EE-4645-8914-BDC84BB749A9}" srcOrd="4" destOrd="0" presId="urn:microsoft.com/office/officeart/2018/5/layout/IconCircleLabelList"/>
    <dgm:cxn modelId="{FF307FC0-442F-442E-8B5F-EAFAFB2B29A1}" type="presParOf" srcId="{B14BA9FF-F3EE-4645-8914-BDC84BB749A9}" destId="{361BFA12-55DB-4908-94E5-5873AB69BD2D}" srcOrd="0" destOrd="0" presId="urn:microsoft.com/office/officeart/2018/5/layout/IconCircleLabelList"/>
    <dgm:cxn modelId="{59D99119-BED1-4236-98E7-1C360A950E31}" type="presParOf" srcId="{B14BA9FF-F3EE-4645-8914-BDC84BB749A9}" destId="{B6D47A68-6618-4338-A2E3-01179C9EAF7A}" srcOrd="1" destOrd="0" presId="urn:microsoft.com/office/officeart/2018/5/layout/IconCircleLabelList"/>
    <dgm:cxn modelId="{E0B261B0-C9CE-4D65-8980-22EB7054B679}" type="presParOf" srcId="{B14BA9FF-F3EE-4645-8914-BDC84BB749A9}" destId="{E7DF3E74-9F5D-4872-BBFF-C4A83737B464}" srcOrd="2" destOrd="0" presId="urn:microsoft.com/office/officeart/2018/5/layout/IconCircleLabelList"/>
    <dgm:cxn modelId="{4419E648-F3A8-4209-8CD0-EAC9BE1A8E0F}" type="presParOf" srcId="{B14BA9FF-F3EE-4645-8914-BDC84BB749A9}" destId="{868A1CFD-9870-43EF-94E9-BE9579C03A3C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18D6BDB-F730-4FDB-A194-0E942DE9A8E2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0D70A81-4B39-4199-BA37-A7827CC16EFA}">
      <dgm:prSet/>
      <dgm:spPr/>
      <dgm:t>
        <a:bodyPr/>
        <a:lstStyle/>
        <a:p>
          <a:r>
            <a:rPr lang="en-US"/>
            <a:t>Missing values imputed with median (e.g., copper, platelets).</a:t>
          </a:r>
        </a:p>
      </dgm:t>
    </dgm:pt>
    <dgm:pt modelId="{4DDBDB36-79C7-4B09-A05F-00F0B2A7DCE8}" type="parTrans" cxnId="{9AA1E8C6-0753-47FA-ACC1-512E607D51CD}">
      <dgm:prSet/>
      <dgm:spPr/>
      <dgm:t>
        <a:bodyPr/>
        <a:lstStyle/>
        <a:p>
          <a:endParaRPr lang="en-US"/>
        </a:p>
      </dgm:t>
    </dgm:pt>
    <dgm:pt modelId="{EF841FED-5915-4B33-B3A3-2CA164BA8374}" type="sibTrans" cxnId="{9AA1E8C6-0753-47FA-ACC1-512E607D51CD}">
      <dgm:prSet/>
      <dgm:spPr/>
      <dgm:t>
        <a:bodyPr/>
        <a:lstStyle/>
        <a:p>
          <a:endParaRPr lang="en-US"/>
        </a:p>
      </dgm:t>
    </dgm:pt>
    <dgm:pt modelId="{C8B78F17-ED59-4293-84E9-86996F20E5CD}">
      <dgm:prSet/>
      <dgm:spPr/>
      <dgm:t>
        <a:bodyPr/>
        <a:lstStyle/>
        <a:p>
          <a:r>
            <a:rPr lang="en-US"/>
            <a:t>Converted age from days to years.</a:t>
          </a:r>
        </a:p>
      </dgm:t>
    </dgm:pt>
    <dgm:pt modelId="{3FAAD527-9ED6-4448-8FE3-805B7CD64719}" type="parTrans" cxnId="{44204816-C595-4928-ACF1-2C6AC32B3DFA}">
      <dgm:prSet/>
      <dgm:spPr/>
      <dgm:t>
        <a:bodyPr/>
        <a:lstStyle/>
        <a:p>
          <a:endParaRPr lang="en-US"/>
        </a:p>
      </dgm:t>
    </dgm:pt>
    <dgm:pt modelId="{48740462-5B13-4B7E-B6A5-7F8A4684621A}" type="sibTrans" cxnId="{44204816-C595-4928-ACF1-2C6AC32B3DFA}">
      <dgm:prSet/>
      <dgm:spPr/>
      <dgm:t>
        <a:bodyPr/>
        <a:lstStyle/>
        <a:p>
          <a:endParaRPr lang="en-US"/>
        </a:p>
      </dgm:t>
    </dgm:pt>
    <dgm:pt modelId="{46E3FB4A-9904-4DB5-B123-7DBCE2629D1A}">
      <dgm:prSet/>
      <dgm:spPr/>
      <dgm:t>
        <a:bodyPr/>
        <a:lstStyle/>
        <a:p>
          <a:r>
            <a:rPr lang="en-US"/>
            <a:t>Selected key medical and biochemical features for modeling.</a:t>
          </a:r>
        </a:p>
      </dgm:t>
    </dgm:pt>
    <dgm:pt modelId="{EECCAEDE-5429-4EC6-8484-D34313BD31F9}" type="parTrans" cxnId="{59615F16-7CCF-41CA-BE72-9CC01AF8AC08}">
      <dgm:prSet/>
      <dgm:spPr/>
      <dgm:t>
        <a:bodyPr/>
        <a:lstStyle/>
        <a:p>
          <a:endParaRPr lang="en-US"/>
        </a:p>
      </dgm:t>
    </dgm:pt>
    <dgm:pt modelId="{4F19A5A3-0C10-4B69-B05A-94854BD0CB60}" type="sibTrans" cxnId="{59615F16-7CCF-41CA-BE72-9CC01AF8AC08}">
      <dgm:prSet/>
      <dgm:spPr/>
      <dgm:t>
        <a:bodyPr/>
        <a:lstStyle/>
        <a:p>
          <a:endParaRPr lang="en-US"/>
        </a:p>
      </dgm:t>
    </dgm:pt>
    <dgm:pt modelId="{126D3289-344F-4ACD-8843-B882F1BAFCD6}" type="pres">
      <dgm:prSet presAssocID="{218D6BDB-F730-4FDB-A194-0E942DE9A8E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F335A3B5-4CD3-4B1C-9F77-D20E936571CD}" type="pres">
      <dgm:prSet presAssocID="{A0D70A81-4B39-4199-BA37-A7827CC16EFA}" presName="hierRoot1" presStyleCnt="0"/>
      <dgm:spPr/>
    </dgm:pt>
    <dgm:pt modelId="{C0A2BF12-146F-4A78-AF5F-7327C2B1E260}" type="pres">
      <dgm:prSet presAssocID="{A0D70A81-4B39-4199-BA37-A7827CC16EFA}" presName="composite" presStyleCnt="0"/>
      <dgm:spPr/>
    </dgm:pt>
    <dgm:pt modelId="{D2138E48-E8DD-4EE1-A697-52C592E47B48}" type="pres">
      <dgm:prSet presAssocID="{A0D70A81-4B39-4199-BA37-A7827CC16EFA}" presName="background" presStyleLbl="node0" presStyleIdx="0" presStyleCnt="3"/>
      <dgm:spPr/>
    </dgm:pt>
    <dgm:pt modelId="{EC8D7DC6-75C3-4B1B-BBA7-7CAAD2B39A04}" type="pres">
      <dgm:prSet presAssocID="{A0D70A81-4B39-4199-BA37-A7827CC16EFA}" presName="text" presStyleLbl="fgAcc0" presStyleIdx="0" presStyleCnt="3">
        <dgm:presLayoutVars>
          <dgm:chPref val="3"/>
        </dgm:presLayoutVars>
      </dgm:prSet>
      <dgm:spPr/>
    </dgm:pt>
    <dgm:pt modelId="{302C2CEC-F8F2-4C63-8C73-8FB9EA6CBD72}" type="pres">
      <dgm:prSet presAssocID="{A0D70A81-4B39-4199-BA37-A7827CC16EFA}" presName="hierChild2" presStyleCnt="0"/>
      <dgm:spPr/>
    </dgm:pt>
    <dgm:pt modelId="{6DC387E3-3763-44B1-A45F-FE49A1DFAFF0}" type="pres">
      <dgm:prSet presAssocID="{C8B78F17-ED59-4293-84E9-86996F20E5CD}" presName="hierRoot1" presStyleCnt="0"/>
      <dgm:spPr/>
    </dgm:pt>
    <dgm:pt modelId="{CA84079C-5274-4094-94FE-4E78C0DEB48E}" type="pres">
      <dgm:prSet presAssocID="{C8B78F17-ED59-4293-84E9-86996F20E5CD}" presName="composite" presStyleCnt="0"/>
      <dgm:spPr/>
    </dgm:pt>
    <dgm:pt modelId="{42B9D8FF-4FE3-4FCD-9B94-02AEE8766C57}" type="pres">
      <dgm:prSet presAssocID="{C8B78F17-ED59-4293-84E9-86996F20E5CD}" presName="background" presStyleLbl="node0" presStyleIdx="1" presStyleCnt="3"/>
      <dgm:spPr/>
    </dgm:pt>
    <dgm:pt modelId="{40D5629E-CFF3-4980-B216-D68818C97669}" type="pres">
      <dgm:prSet presAssocID="{C8B78F17-ED59-4293-84E9-86996F20E5CD}" presName="text" presStyleLbl="fgAcc0" presStyleIdx="1" presStyleCnt="3">
        <dgm:presLayoutVars>
          <dgm:chPref val="3"/>
        </dgm:presLayoutVars>
      </dgm:prSet>
      <dgm:spPr/>
    </dgm:pt>
    <dgm:pt modelId="{6280BDD9-0D16-4054-A242-F04C8AA68D06}" type="pres">
      <dgm:prSet presAssocID="{C8B78F17-ED59-4293-84E9-86996F20E5CD}" presName="hierChild2" presStyleCnt="0"/>
      <dgm:spPr/>
    </dgm:pt>
    <dgm:pt modelId="{77BE3A30-13F4-4029-A39E-1723C83491BA}" type="pres">
      <dgm:prSet presAssocID="{46E3FB4A-9904-4DB5-B123-7DBCE2629D1A}" presName="hierRoot1" presStyleCnt="0"/>
      <dgm:spPr/>
    </dgm:pt>
    <dgm:pt modelId="{BEEBE63F-33D3-40D2-B502-CC0FB4B54713}" type="pres">
      <dgm:prSet presAssocID="{46E3FB4A-9904-4DB5-B123-7DBCE2629D1A}" presName="composite" presStyleCnt="0"/>
      <dgm:spPr/>
    </dgm:pt>
    <dgm:pt modelId="{4854D132-C344-40D3-9046-888AC2E6AFA6}" type="pres">
      <dgm:prSet presAssocID="{46E3FB4A-9904-4DB5-B123-7DBCE2629D1A}" presName="background" presStyleLbl="node0" presStyleIdx="2" presStyleCnt="3"/>
      <dgm:spPr/>
    </dgm:pt>
    <dgm:pt modelId="{95190CD3-4E43-479C-AC0C-C5B5A722DCE9}" type="pres">
      <dgm:prSet presAssocID="{46E3FB4A-9904-4DB5-B123-7DBCE2629D1A}" presName="text" presStyleLbl="fgAcc0" presStyleIdx="2" presStyleCnt="3">
        <dgm:presLayoutVars>
          <dgm:chPref val="3"/>
        </dgm:presLayoutVars>
      </dgm:prSet>
      <dgm:spPr/>
    </dgm:pt>
    <dgm:pt modelId="{A53DC2BA-47C1-4D18-80DA-3C91275BA80F}" type="pres">
      <dgm:prSet presAssocID="{46E3FB4A-9904-4DB5-B123-7DBCE2629D1A}" presName="hierChild2" presStyleCnt="0"/>
      <dgm:spPr/>
    </dgm:pt>
  </dgm:ptLst>
  <dgm:cxnLst>
    <dgm:cxn modelId="{0B894007-C06A-4E6B-80AB-C66EA4F7D872}" type="presOf" srcId="{218D6BDB-F730-4FDB-A194-0E942DE9A8E2}" destId="{126D3289-344F-4ACD-8843-B882F1BAFCD6}" srcOrd="0" destOrd="0" presId="urn:microsoft.com/office/officeart/2005/8/layout/hierarchy1"/>
    <dgm:cxn modelId="{59615F16-7CCF-41CA-BE72-9CC01AF8AC08}" srcId="{218D6BDB-F730-4FDB-A194-0E942DE9A8E2}" destId="{46E3FB4A-9904-4DB5-B123-7DBCE2629D1A}" srcOrd="2" destOrd="0" parTransId="{EECCAEDE-5429-4EC6-8484-D34313BD31F9}" sibTransId="{4F19A5A3-0C10-4B69-B05A-94854BD0CB60}"/>
    <dgm:cxn modelId="{44204816-C595-4928-ACF1-2C6AC32B3DFA}" srcId="{218D6BDB-F730-4FDB-A194-0E942DE9A8E2}" destId="{C8B78F17-ED59-4293-84E9-86996F20E5CD}" srcOrd="1" destOrd="0" parTransId="{3FAAD527-9ED6-4448-8FE3-805B7CD64719}" sibTransId="{48740462-5B13-4B7E-B6A5-7F8A4684621A}"/>
    <dgm:cxn modelId="{0613937B-2902-4E0C-9095-F34DC891F398}" type="presOf" srcId="{C8B78F17-ED59-4293-84E9-86996F20E5CD}" destId="{40D5629E-CFF3-4980-B216-D68818C97669}" srcOrd="0" destOrd="0" presId="urn:microsoft.com/office/officeart/2005/8/layout/hierarchy1"/>
    <dgm:cxn modelId="{45DF1A97-4F73-41CF-BE0C-7CB77A181F0C}" type="presOf" srcId="{A0D70A81-4B39-4199-BA37-A7827CC16EFA}" destId="{EC8D7DC6-75C3-4B1B-BBA7-7CAAD2B39A04}" srcOrd="0" destOrd="0" presId="urn:microsoft.com/office/officeart/2005/8/layout/hierarchy1"/>
    <dgm:cxn modelId="{048034A7-3210-404B-9CC6-A8CFEB3F6AF3}" type="presOf" srcId="{46E3FB4A-9904-4DB5-B123-7DBCE2629D1A}" destId="{95190CD3-4E43-479C-AC0C-C5B5A722DCE9}" srcOrd="0" destOrd="0" presId="urn:microsoft.com/office/officeart/2005/8/layout/hierarchy1"/>
    <dgm:cxn modelId="{9AA1E8C6-0753-47FA-ACC1-512E607D51CD}" srcId="{218D6BDB-F730-4FDB-A194-0E942DE9A8E2}" destId="{A0D70A81-4B39-4199-BA37-A7827CC16EFA}" srcOrd="0" destOrd="0" parTransId="{4DDBDB36-79C7-4B09-A05F-00F0B2A7DCE8}" sibTransId="{EF841FED-5915-4B33-B3A3-2CA164BA8374}"/>
    <dgm:cxn modelId="{EAC0FE8A-D820-4A0A-A95A-42BCEEFC10F9}" type="presParOf" srcId="{126D3289-344F-4ACD-8843-B882F1BAFCD6}" destId="{F335A3B5-4CD3-4B1C-9F77-D20E936571CD}" srcOrd="0" destOrd="0" presId="urn:microsoft.com/office/officeart/2005/8/layout/hierarchy1"/>
    <dgm:cxn modelId="{CBFC54CB-CE22-4EF4-B446-A5697E355DF7}" type="presParOf" srcId="{F335A3B5-4CD3-4B1C-9F77-D20E936571CD}" destId="{C0A2BF12-146F-4A78-AF5F-7327C2B1E260}" srcOrd="0" destOrd="0" presId="urn:microsoft.com/office/officeart/2005/8/layout/hierarchy1"/>
    <dgm:cxn modelId="{4E7BF54E-0713-4440-88BC-94E2BF2E48D3}" type="presParOf" srcId="{C0A2BF12-146F-4A78-AF5F-7327C2B1E260}" destId="{D2138E48-E8DD-4EE1-A697-52C592E47B48}" srcOrd="0" destOrd="0" presId="urn:microsoft.com/office/officeart/2005/8/layout/hierarchy1"/>
    <dgm:cxn modelId="{5256BC80-5BF0-4C33-8AB5-9D7ED73B8FF3}" type="presParOf" srcId="{C0A2BF12-146F-4A78-AF5F-7327C2B1E260}" destId="{EC8D7DC6-75C3-4B1B-BBA7-7CAAD2B39A04}" srcOrd="1" destOrd="0" presId="urn:microsoft.com/office/officeart/2005/8/layout/hierarchy1"/>
    <dgm:cxn modelId="{5246C83B-9198-4719-946C-BB7B0090BCB0}" type="presParOf" srcId="{F335A3B5-4CD3-4B1C-9F77-D20E936571CD}" destId="{302C2CEC-F8F2-4C63-8C73-8FB9EA6CBD72}" srcOrd="1" destOrd="0" presId="urn:microsoft.com/office/officeart/2005/8/layout/hierarchy1"/>
    <dgm:cxn modelId="{98FDC824-AB8E-4FB1-8F7E-3FB49BBAA923}" type="presParOf" srcId="{126D3289-344F-4ACD-8843-B882F1BAFCD6}" destId="{6DC387E3-3763-44B1-A45F-FE49A1DFAFF0}" srcOrd="1" destOrd="0" presId="urn:microsoft.com/office/officeart/2005/8/layout/hierarchy1"/>
    <dgm:cxn modelId="{65D9A5C0-5330-4C87-9865-249445660A9F}" type="presParOf" srcId="{6DC387E3-3763-44B1-A45F-FE49A1DFAFF0}" destId="{CA84079C-5274-4094-94FE-4E78C0DEB48E}" srcOrd="0" destOrd="0" presId="urn:microsoft.com/office/officeart/2005/8/layout/hierarchy1"/>
    <dgm:cxn modelId="{60734EFD-EE03-4825-8CE8-19FD0FA60D1F}" type="presParOf" srcId="{CA84079C-5274-4094-94FE-4E78C0DEB48E}" destId="{42B9D8FF-4FE3-4FCD-9B94-02AEE8766C57}" srcOrd="0" destOrd="0" presId="urn:microsoft.com/office/officeart/2005/8/layout/hierarchy1"/>
    <dgm:cxn modelId="{16BF8D78-0BD2-41BE-B699-EDE833EB6197}" type="presParOf" srcId="{CA84079C-5274-4094-94FE-4E78C0DEB48E}" destId="{40D5629E-CFF3-4980-B216-D68818C97669}" srcOrd="1" destOrd="0" presId="urn:microsoft.com/office/officeart/2005/8/layout/hierarchy1"/>
    <dgm:cxn modelId="{21797115-706E-46A9-A7EF-D4D99F9620AD}" type="presParOf" srcId="{6DC387E3-3763-44B1-A45F-FE49A1DFAFF0}" destId="{6280BDD9-0D16-4054-A242-F04C8AA68D06}" srcOrd="1" destOrd="0" presId="urn:microsoft.com/office/officeart/2005/8/layout/hierarchy1"/>
    <dgm:cxn modelId="{F0CCDA9B-DA5F-44CB-B839-81743A754164}" type="presParOf" srcId="{126D3289-344F-4ACD-8843-B882F1BAFCD6}" destId="{77BE3A30-13F4-4029-A39E-1723C83491BA}" srcOrd="2" destOrd="0" presId="urn:microsoft.com/office/officeart/2005/8/layout/hierarchy1"/>
    <dgm:cxn modelId="{0FA429C9-9F47-4B30-8079-112761393102}" type="presParOf" srcId="{77BE3A30-13F4-4029-A39E-1723C83491BA}" destId="{BEEBE63F-33D3-40D2-B502-CC0FB4B54713}" srcOrd="0" destOrd="0" presId="urn:microsoft.com/office/officeart/2005/8/layout/hierarchy1"/>
    <dgm:cxn modelId="{42057145-4A28-4E58-B291-FE6EFDD1543B}" type="presParOf" srcId="{BEEBE63F-33D3-40D2-B502-CC0FB4B54713}" destId="{4854D132-C344-40D3-9046-888AC2E6AFA6}" srcOrd="0" destOrd="0" presId="urn:microsoft.com/office/officeart/2005/8/layout/hierarchy1"/>
    <dgm:cxn modelId="{91CA896B-D36A-48E9-A0A9-72D8104A132E}" type="presParOf" srcId="{BEEBE63F-33D3-40D2-B502-CC0FB4B54713}" destId="{95190CD3-4E43-479C-AC0C-C5B5A722DCE9}" srcOrd="1" destOrd="0" presId="urn:microsoft.com/office/officeart/2005/8/layout/hierarchy1"/>
    <dgm:cxn modelId="{CA6A645D-3C02-485A-92E9-D950AEAFBFEF}" type="presParOf" srcId="{77BE3A30-13F4-4029-A39E-1723C83491BA}" destId="{A53DC2BA-47C1-4D18-80DA-3C91275BA80F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AE3C4A-3C8B-4111-9184-F3BD1F96063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1A14925-C17C-40C4-9F25-140ABA40406C}">
      <dgm:prSet/>
      <dgm:spPr/>
      <dgm:t>
        <a:bodyPr/>
        <a:lstStyle/>
        <a:p>
          <a:r>
            <a:rPr lang="en-US"/>
            <a:t>X: Selected features like age, bilirubin, copper, etc.</a:t>
          </a:r>
        </a:p>
      </dgm:t>
    </dgm:pt>
    <dgm:pt modelId="{0FB1E366-C19D-47DB-AFA3-ED598DD86C0C}" type="parTrans" cxnId="{32085F5D-4C21-48B8-BA8F-6687C6CA2CCB}">
      <dgm:prSet/>
      <dgm:spPr/>
      <dgm:t>
        <a:bodyPr/>
        <a:lstStyle/>
        <a:p>
          <a:endParaRPr lang="en-US"/>
        </a:p>
      </dgm:t>
    </dgm:pt>
    <dgm:pt modelId="{58E4E60D-857F-4DE7-B001-4864FB825245}" type="sibTrans" cxnId="{32085F5D-4C21-48B8-BA8F-6687C6CA2CCB}">
      <dgm:prSet/>
      <dgm:spPr/>
      <dgm:t>
        <a:bodyPr/>
        <a:lstStyle/>
        <a:p>
          <a:endParaRPr lang="en-US"/>
        </a:p>
      </dgm:t>
    </dgm:pt>
    <dgm:pt modelId="{2A52BDDC-DB02-4650-ACD3-2385ACB4E189}">
      <dgm:prSet/>
      <dgm:spPr/>
      <dgm:t>
        <a:bodyPr/>
        <a:lstStyle/>
        <a:p>
          <a:r>
            <a:rPr lang="en-US"/>
            <a:t>y: Target variable 'stage'.</a:t>
          </a:r>
        </a:p>
      </dgm:t>
    </dgm:pt>
    <dgm:pt modelId="{DA065652-7734-428C-9366-29236370E912}" type="parTrans" cxnId="{5CC93531-2DEB-4825-A44D-9DC376328D0C}">
      <dgm:prSet/>
      <dgm:spPr/>
      <dgm:t>
        <a:bodyPr/>
        <a:lstStyle/>
        <a:p>
          <a:endParaRPr lang="en-US"/>
        </a:p>
      </dgm:t>
    </dgm:pt>
    <dgm:pt modelId="{57C000BC-107D-4204-A06F-4B3B10AD824E}" type="sibTrans" cxnId="{5CC93531-2DEB-4825-A44D-9DC376328D0C}">
      <dgm:prSet/>
      <dgm:spPr/>
      <dgm:t>
        <a:bodyPr/>
        <a:lstStyle/>
        <a:p>
          <a:endParaRPr lang="en-US"/>
        </a:p>
      </dgm:t>
    </dgm:pt>
    <dgm:pt modelId="{806F70CC-E309-4CE3-AC7A-759AF8DA7787}">
      <dgm:prSet/>
      <dgm:spPr/>
      <dgm:t>
        <a:bodyPr/>
        <a:lstStyle/>
        <a:p>
          <a:r>
            <a:rPr lang="en-US"/>
            <a:t>Train-test split: 80% training, 20% testing.</a:t>
          </a:r>
        </a:p>
      </dgm:t>
    </dgm:pt>
    <dgm:pt modelId="{AB478228-061F-447C-BF27-D23BDF79CE40}" type="parTrans" cxnId="{0976492D-EAD5-46B4-98AB-D95F30983A3A}">
      <dgm:prSet/>
      <dgm:spPr/>
      <dgm:t>
        <a:bodyPr/>
        <a:lstStyle/>
        <a:p>
          <a:endParaRPr lang="en-US"/>
        </a:p>
      </dgm:t>
    </dgm:pt>
    <dgm:pt modelId="{C025807A-2560-4A86-9364-816488810C0F}" type="sibTrans" cxnId="{0976492D-EAD5-46B4-98AB-D95F30983A3A}">
      <dgm:prSet/>
      <dgm:spPr/>
      <dgm:t>
        <a:bodyPr/>
        <a:lstStyle/>
        <a:p>
          <a:endParaRPr lang="en-US"/>
        </a:p>
      </dgm:t>
    </dgm:pt>
    <dgm:pt modelId="{4C93CD2F-256F-4333-8B9C-899C89C2756D}" type="pres">
      <dgm:prSet presAssocID="{68AE3C4A-3C8B-4111-9184-F3BD1F96063C}" presName="linear" presStyleCnt="0">
        <dgm:presLayoutVars>
          <dgm:animLvl val="lvl"/>
          <dgm:resizeHandles val="exact"/>
        </dgm:presLayoutVars>
      </dgm:prSet>
      <dgm:spPr/>
    </dgm:pt>
    <dgm:pt modelId="{F0E4A1FA-3910-4A1D-8EFC-0F7971A05EA0}" type="pres">
      <dgm:prSet presAssocID="{C1A14925-C17C-40C4-9F25-140ABA40406C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5F817741-E5E5-46F3-B2D2-9B5BFA1D239F}" type="pres">
      <dgm:prSet presAssocID="{58E4E60D-857F-4DE7-B001-4864FB825245}" presName="spacer" presStyleCnt="0"/>
      <dgm:spPr/>
    </dgm:pt>
    <dgm:pt modelId="{1B514112-6E78-4289-B259-D086938B4E5E}" type="pres">
      <dgm:prSet presAssocID="{2A52BDDC-DB02-4650-ACD3-2385ACB4E189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8B128F3-CAB0-47B2-B44B-F098BA361653}" type="pres">
      <dgm:prSet presAssocID="{57C000BC-107D-4204-A06F-4B3B10AD824E}" presName="spacer" presStyleCnt="0"/>
      <dgm:spPr/>
    </dgm:pt>
    <dgm:pt modelId="{3919ABE8-8267-469E-9468-904F561295FF}" type="pres">
      <dgm:prSet presAssocID="{806F70CC-E309-4CE3-AC7A-759AF8DA7787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943840F-78A5-40AD-8963-0B8E969928EC}" type="presOf" srcId="{68AE3C4A-3C8B-4111-9184-F3BD1F96063C}" destId="{4C93CD2F-256F-4333-8B9C-899C89C2756D}" srcOrd="0" destOrd="0" presId="urn:microsoft.com/office/officeart/2005/8/layout/vList2"/>
    <dgm:cxn modelId="{47E2CE1C-67F8-4EE6-9285-9EB81C9280D1}" type="presOf" srcId="{2A52BDDC-DB02-4650-ACD3-2385ACB4E189}" destId="{1B514112-6E78-4289-B259-D086938B4E5E}" srcOrd="0" destOrd="0" presId="urn:microsoft.com/office/officeart/2005/8/layout/vList2"/>
    <dgm:cxn modelId="{0976492D-EAD5-46B4-98AB-D95F30983A3A}" srcId="{68AE3C4A-3C8B-4111-9184-F3BD1F96063C}" destId="{806F70CC-E309-4CE3-AC7A-759AF8DA7787}" srcOrd="2" destOrd="0" parTransId="{AB478228-061F-447C-BF27-D23BDF79CE40}" sibTransId="{C025807A-2560-4A86-9364-816488810C0F}"/>
    <dgm:cxn modelId="{5CC93531-2DEB-4825-A44D-9DC376328D0C}" srcId="{68AE3C4A-3C8B-4111-9184-F3BD1F96063C}" destId="{2A52BDDC-DB02-4650-ACD3-2385ACB4E189}" srcOrd="1" destOrd="0" parTransId="{DA065652-7734-428C-9366-29236370E912}" sibTransId="{57C000BC-107D-4204-A06F-4B3B10AD824E}"/>
    <dgm:cxn modelId="{32085F5D-4C21-48B8-BA8F-6687C6CA2CCB}" srcId="{68AE3C4A-3C8B-4111-9184-F3BD1F96063C}" destId="{C1A14925-C17C-40C4-9F25-140ABA40406C}" srcOrd="0" destOrd="0" parTransId="{0FB1E366-C19D-47DB-AFA3-ED598DD86C0C}" sibTransId="{58E4E60D-857F-4DE7-B001-4864FB825245}"/>
    <dgm:cxn modelId="{7C208ACB-88A3-410F-B75C-B13C76630EE8}" type="presOf" srcId="{806F70CC-E309-4CE3-AC7A-759AF8DA7787}" destId="{3919ABE8-8267-469E-9468-904F561295FF}" srcOrd="0" destOrd="0" presId="urn:microsoft.com/office/officeart/2005/8/layout/vList2"/>
    <dgm:cxn modelId="{0FB563F8-7742-4DF9-B66F-A5C228278A19}" type="presOf" srcId="{C1A14925-C17C-40C4-9F25-140ABA40406C}" destId="{F0E4A1FA-3910-4A1D-8EFC-0F7971A05EA0}" srcOrd="0" destOrd="0" presId="urn:microsoft.com/office/officeart/2005/8/layout/vList2"/>
    <dgm:cxn modelId="{641D1D8E-3347-40C9-AE8D-840D9E76FBFF}" type="presParOf" srcId="{4C93CD2F-256F-4333-8B9C-899C89C2756D}" destId="{F0E4A1FA-3910-4A1D-8EFC-0F7971A05EA0}" srcOrd="0" destOrd="0" presId="urn:microsoft.com/office/officeart/2005/8/layout/vList2"/>
    <dgm:cxn modelId="{60E64525-0999-4E97-88B5-CC7C5F9CD990}" type="presParOf" srcId="{4C93CD2F-256F-4333-8B9C-899C89C2756D}" destId="{5F817741-E5E5-46F3-B2D2-9B5BFA1D239F}" srcOrd="1" destOrd="0" presId="urn:microsoft.com/office/officeart/2005/8/layout/vList2"/>
    <dgm:cxn modelId="{8F386E3A-720D-45D8-82C1-1BAF45E303EA}" type="presParOf" srcId="{4C93CD2F-256F-4333-8B9C-899C89C2756D}" destId="{1B514112-6E78-4289-B259-D086938B4E5E}" srcOrd="2" destOrd="0" presId="urn:microsoft.com/office/officeart/2005/8/layout/vList2"/>
    <dgm:cxn modelId="{6B01ED94-4412-4EB1-8C0E-B2116256053A}" type="presParOf" srcId="{4C93CD2F-256F-4333-8B9C-899C89C2756D}" destId="{88B128F3-CAB0-47B2-B44B-F098BA361653}" srcOrd="3" destOrd="0" presId="urn:microsoft.com/office/officeart/2005/8/layout/vList2"/>
    <dgm:cxn modelId="{5BFD8C2C-67B5-439D-BDD8-F70711759892}" type="presParOf" srcId="{4C93CD2F-256F-4333-8B9C-899C89C2756D}" destId="{3919ABE8-8267-469E-9468-904F561295FF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37454DF-E11F-41BB-8406-9F4EB2C5958E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7591883-E296-4303-B6B5-478213414D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Used custom-built neural model(ANN) with ReLU activation.</a:t>
          </a:r>
        </a:p>
      </dgm:t>
    </dgm:pt>
    <dgm:pt modelId="{80469915-CFC0-4873-804F-357190716EC7}" type="parTrans" cxnId="{29602F8F-D567-418A-BA07-FF2728007AFB}">
      <dgm:prSet/>
      <dgm:spPr/>
      <dgm:t>
        <a:bodyPr/>
        <a:lstStyle/>
        <a:p>
          <a:endParaRPr lang="en-US"/>
        </a:p>
      </dgm:t>
    </dgm:pt>
    <dgm:pt modelId="{6706CC24-662B-44A7-8AF8-AF1566246FAD}" type="sibTrans" cxnId="{29602F8F-D567-418A-BA07-FF2728007AFB}">
      <dgm:prSet/>
      <dgm:spPr/>
      <dgm:t>
        <a:bodyPr/>
        <a:lstStyle/>
        <a:p>
          <a:endParaRPr lang="en-US"/>
        </a:p>
      </dgm:t>
    </dgm:pt>
    <dgm:pt modelId="{A339E1B1-BFB5-443A-B997-F745AA487FA2}" type="pres">
      <dgm:prSet presAssocID="{837454DF-E11F-41BB-8406-9F4EB2C5958E}" presName="root" presStyleCnt="0">
        <dgm:presLayoutVars>
          <dgm:dir/>
          <dgm:resizeHandles val="exact"/>
        </dgm:presLayoutVars>
      </dgm:prSet>
      <dgm:spPr/>
    </dgm:pt>
    <dgm:pt modelId="{041DFBC9-D65D-498C-B1C3-3608B778C65E}" type="pres">
      <dgm:prSet presAssocID="{B7591883-E296-4303-B6B5-478213414D6C}" presName="compNode" presStyleCnt="0"/>
      <dgm:spPr/>
    </dgm:pt>
    <dgm:pt modelId="{8ED0C31F-97D8-4E8B-B141-5C1A153E6C01}" type="pres">
      <dgm:prSet presAssocID="{B7591883-E296-4303-B6B5-478213414D6C}" presName="iconRect" presStyleLbl="node1" presStyleIdx="0" presStyleCnt="1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19253792-B6E4-40C9-90D2-1382B475F37D}" type="pres">
      <dgm:prSet presAssocID="{B7591883-E296-4303-B6B5-478213414D6C}" presName="spaceRect" presStyleCnt="0"/>
      <dgm:spPr/>
    </dgm:pt>
    <dgm:pt modelId="{98AA8A33-2349-499E-86E6-02190046EBF7}" type="pres">
      <dgm:prSet presAssocID="{B7591883-E296-4303-B6B5-478213414D6C}" presName="textRect" presStyleLbl="revTx" presStyleIdx="0" presStyleCnt="1">
        <dgm:presLayoutVars>
          <dgm:chMax val="1"/>
          <dgm:chPref val="1"/>
        </dgm:presLayoutVars>
      </dgm:prSet>
      <dgm:spPr/>
    </dgm:pt>
  </dgm:ptLst>
  <dgm:cxnLst>
    <dgm:cxn modelId="{475B1006-10DA-4C06-A4C2-CBC7FED85BD8}" type="presOf" srcId="{B7591883-E296-4303-B6B5-478213414D6C}" destId="{98AA8A33-2349-499E-86E6-02190046EBF7}" srcOrd="0" destOrd="0" presId="urn:microsoft.com/office/officeart/2018/2/layout/IconLabelList"/>
    <dgm:cxn modelId="{E4588424-1A36-4D73-A4F9-318C7D191346}" type="presOf" srcId="{837454DF-E11F-41BB-8406-9F4EB2C5958E}" destId="{A339E1B1-BFB5-443A-B997-F745AA487FA2}" srcOrd="0" destOrd="0" presId="urn:microsoft.com/office/officeart/2018/2/layout/IconLabelList"/>
    <dgm:cxn modelId="{29602F8F-D567-418A-BA07-FF2728007AFB}" srcId="{837454DF-E11F-41BB-8406-9F4EB2C5958E}" destId="{B7591883-E296-4303-B6B5-478213414D6C}" srcOrd="0" destOrd="0" parTransId="{80469915-CFC0-4873-804F-357190716EC7}" sibTransId="{6706CC24-662B-44A7-8AF8-AF1566246FAD}"/>
    <dgm:cxn modelId="{37C2D2CD-32F7-40B2-9950-BB0AC9F289C2}" type="presParOf" srcId="{A339E1B1-BFB5-443A-B997-F745AA487FA2}" destId="{041DFBC9-D65D-498C-B1C3-3608B778C65E}" srcOrd="0" destOrd="0" presId="urn:microsoft.com/office/officeart/2018/2/layout/IconLabelList"/>
    <dgm:cxn modelId="{3A8E3F30-4C79-4FA9-9FD9-CEE0A9D3BA30}" type="presParOf" srcId="{041DFBC9-D65D-498C-B1C3-3608B778C65E}" destId="{8ED0C31F-97D8-4E8B-B141-5C1A153E6C01}" srcOrd="0" destOrd="0" presId="urn:microsoft.com/office/officeart/2018/2/layout/IconLabelList"/>
    <dgm:cxn modelId="{E5891DB9-85BA-4CCB-A23C-EFD42FABE2BA}" type="presParOf" srcId="{041DFBC9-D65D-498C-B1C3-3608B778C65E}" destId="{19253792-B6E4-40C9-90D2-1382B475F37D}" srcOrd="1" destOrd="0" presId="urn:microsoft.com/office/officeart/2018/2/layout/IconLabelList"/>
    <dgm:cxn modelId="{CE5B2233-1942-46C1-9E43-94C26C352832}" type="presParOf" srcId="{041DFBC9-D65D-498C-B1C3-3608B778C65E}" destId="{98AA8A33-2349-499E-86E6-02190046EBF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83402B1-EBDE-465C-924A-069F03FDBA1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E627B5FD-3A74-4222-BC24-25FED41A40A4}">
      <dgm:prSet/>
      <dgm:spPr/>
      <dgm:t>
        <a:bodyPr/>
        <a:lstStyle/>
        <a:p>
          <a:pPr>
            <a:defRPr cap="all"/>
          </a:pPr>
          <a:r>
            <a:rPr lang="en-US"/>
            <a:t>Accuracy to evaluate predictions.</a:t>
          </a:r>
        </a:p>
      </dgm:t>
    </dgm:pt>
    <dgm:pt modelId="{8BEF2149-7084-4546-9594-52180BC9BDE9}" type="parTrans" cxnId="{B674B7CC-A37F-4A88-95E0-5C126CBFDF27}">
      <dgm:prSet/>
      <dgm:spPr/>
      <dgm:t>
        <a:bodyPr/>
        <a:lstStyle/>
        <a:p>
          <a:endParaRPr lang="en-US"/>
        </a:p>
      </dgm:t>
    </dgm:pt>
    <dgm:pt modelId="{3593B787-7545-47F6-A1C1-546A2AE667A4}" type="sibTrans" cxnId="{B674B7CC-A37F-4A88-95E0-5C126CBFDF27}">
      <dgm:prSet/>
      <dgm:spPr/>
      <dgm:t>
        <a:bodyPr/>
        <a:lstStyle/>
        <a:p>
          <a:endParaRPr lang="en-US"/>
        </a:p>
      </dgm:t>
    </dgm:pt>
    <dgm:pt modelId="{F8724D35-DA82-4A77-9367-44BDD3C6029F}">
      <dgm:prSet/>
      <dgm:spPr/>
      <dgm:t>
        <a:bodyPr/>
        <a:lstStyle/>
        <a:p>
          <a:pPr>
            <a:defRPr cap="all"/>
          </a:pPr>
          <a:r>
            <a:rPr lang="en-US"/>
            <a:t>R² Score used to measure regression performance.</a:t>
          </a:r>
        </a:p>
      </dgm:t>
    </dgm:pt>
    <dgm:pt modelId="{EF8E5C09-F94C-4961-827F-AD82C05D5764}" type="parTrans" cxnId="{1FCBE1F3-7DF6-4A8A-8FFA-C861D45F723B}">
      <dgm:prSet/>
      <dgm:spPr/>
      <dgm:t>
        <a:bodyPr/>
        <a:lstStyle/>
        <a:p>
          <a:endParaRPr lang="en-US"/>
        </a:p>
      </dgm:t>
    </dgm:pt>
    <dgm:pt modelId="{CC1213DC-9411-4141-9978-C0CDBC80855B}" type="sibTrans" cxnId="{1FCBE1F3-7DF6-4A8A-8FFA-C861D45F723B}">
      <dgm:prSet/>
      <dgm:spPr/>
      <dgm:t>
        <a:bodyPr/>
        <a:lstStyle/>
        <a:p>
          <a:endParaRPr lang="en-US"/>
        </a:p>
      </dgm:t>
    </dgm:pt>
    <dgm:pt modelId="{4BBD9E5D-221C-4B91-96D4-83754B387A62}">
      <dgm:prSet/>
      <dgm:spPr/>
      <dgm:t>
        <a:bodyPr/>
        <a:lstStyle/>
        <a:p>
          <a:pPr>
            <a:defRPr cap="all"/>
          </a:pPr>
          <a:r>
            <a:rPr lang="en-US"/>
            <a:t>Potential use of confusion matrix (not shown here).</a:t>
          </a:r>
        </a:p>
      </dgm:t>
    </dgm:pt>
    <dgm:pt modelId="{74ABA86A-8A00-4ADD-BAEB-DB0916F1B5C3}" type="parTrans" cxnId="{3331006A-AE36-403D-AEB4-D532406C6F0E}">
      <dgm:prSet/>
      <dgm:spPr/>
      <dgm:t>
        <a:bodyPr/>
        <a:lstStyle/>
        <a:p>
          <a:endParaRPr lang="en-US"/>
        </a:p>
      </dgm:t>
    </dgm:pt>
    <dgm:pt modelId="{87E83935-684A-4D08-A8B9-1EA33A0CB1AC}" type="sibTrans" cxnId="{3331006A-AE36-403D-AEB4-D532406C6F0E}">
      <dgm:prSet/>
      <dgm:spPr/>
      <dgm:t>
        <a:bodyPr/>
        <a:lstStyle/>
        <a:p>
          <a:endParaRPr lang="en-US"/>
        </a:p>
      </dgm:t>
    </dgm:pt>
    <dgm:pt modelId="{F68E9F69-A95D-43C7-B653-E94613C1EC71}" type="pres">
      <dgm:prSet presAssocID="{C83402B1-EBDE-465C-924A-069F03FDBA12}" presName="root" presStyleCnt="0">
        <dgm:presLayoutVars>
          <dgm:dir/>
          <dgm:resizeHandles val="exact"/>
        </dgm:presLayoutVars>
      </dgm:prSet>
      <dgm:spPr/>
    </dgm:pt>
    <dgm:pt modelId="{C27A0E93-814A-4225-9511-0F56F53394A4}" type="pres">
      <dgm:prSet presAssocID="{E627B5FD-3A74-4222-BC24-25FED41A40A4}" presName="compNode" presStyleCnt="0"/>
      <dgm:spPr/>
    </dgm:pt>
    <dgm:pt modelId="{F0433333-B334-44FE-BE5C-BCF7EDC51806}" type="pres">
      <dgm:prSet presAssocID="{E627B5FD-3A74-4222-BC24-25FED41A40A4}" presName="iconBgRect" presStyleLbl="bgShp" presStyleIdx="0" presStyleCnt="3"/>
      <dgm:spPr/>
    </dgm:pt>
    <dgm:pt modelId="{0ACFD299-3BE0-4CE9-BA9D-6E7B219220EE}" type="pres">
      <dgm:prSet presAssocID="{E627B5FD-3A74-4222-BC24-25FED41A40A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"/>
        </a:ext>
      </dgm:extLst>
    </dgm:pt>
    <dgm:pt modelId="{5D946F68-41A2-42E2-9165-6F63783A3E15}" type="pres">
      <dgm:prSet presAssocID="{E627B5FD-3A74-4222-BC24-25FED41A40A4}" presName="spaceRect" presStyleCnt="0"/>
      <dgm:spPr/>
    </dgm:pt>
    <dgm:pt modelId="{0B100282-4EEB-4749-AE52-DB901CC53AF3}" type="pres">
      <dgm:prSet presAssocID="{E627B5FD-3A74-4222-BC24-25FED41A40A4}" presName="textRect" presStyleLbl="revTx" presStyleIdx="0" presStyleCnt="3">
        <dgm:presLayoutVars>
          <dgm:chMax val="1"/>
          <dgm:chPref val="1"/>
        </dgm:presLayoutVars>
      </dgm:prSet>
      <dgm:spPr/>
    </dgm:pt>
    <dgm:pt modelId="{E3D81669-578C-4EC5-ADA5-6CC80AB302B9}" type="pres">
      <dgm:prSet presAssocID="{3593B787-7545-47F6-A1C1-546A2AE667A4}" presName="sibTrans" presStyleCnt="0"/>
      <dgm:spPr/>
    </dgm:pt>
    <dgm:pt modelId="{97AB05A9-E00B-439B-B630-A0019474B715}" type="pres">
      <dgm:prSet presAssocID="{F8724D35-DA82-4A77-9367-44BDD3C6029F}" presName="compNode" presStyleCnt="0"/>
      <dgm:spPr/>
    </dgm:pt>
    <dgm:pt modelId="{CCE7DE63-D122-46E6-96E7-79C111E1F2C0}" type="pres">
      <dgm:prSet presAssocID="{F8724D35-DA82-4A77-9367-44BDD3C6029F}" presName="iconBgRect" presStyleLbl="bgShp" presStyleIdx="1" presStyleCnt="3"/>
      <dgm:spPr/>
    </dgm:pt>
    <dgm:pt modelId="{113A97D8-94B8-4720-B9B0-BB148F925CE4}" type="pres">
      <dgm:prSet presAssocID="{F8724D35-DA82-4A77-9367-44BDD3C6029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ler"/>
        </a:ext>
      </dgm:extLst>
    </dgm:pt>
    <dgm:pt modelId="{1C155CA8-B894-4C7D-B03F-053AF011A83D}" type="pres">
      <dgm:prSet presAssocID="{F8724D35-DA82-4A77-9367-44BDD3C6029F}" presName="spaceRect" presStyleCnt="0"/>
      <dgm:spPr/>
    </dgm:pt>
    <dgm:pt modelId="{84D41600-87FA-4DBF-9533-7938D48457BA}" type="pres">
      <dgm:prSet presAssocID="{F8724D35-DA82-4A77-9367-44BDD3C6029F}" presName="textRect" presStyleLbl="revTx" presStyleIdx="1" presStyleCnt="3">
        <dgm:presLayoutVars>
          <dgm:chMax val="1"/>
          <dgm:chPref val="1"/>
        </dgm:presLayoutVars>
      </dgm:prSet>
      <dgm:spPr/>
    </dgm:pt>
    <dgm:pt modelId="{3359E6F2-5B45-444F-88F7-E33934758A07}" type="pres">
      <dgm:prSet presAssocID="{CC1213DC-9411-4141-9978-C0CDBC80855B}" presName="sibTrans" presStyleCnt="0"/>
      <dgm:spPr/>
    </dgm:pt>
    <dgm:pt modelId="{1C8CCBF5-A799-4492-9244-AC3E990F53F9}" type="pres">
      <dgm:prSet presAssocID="{4BBD9E5D-221C-4B91-96D4-83754B387A62}" presName="compNode" presStyleCnt="0"/>
      <dgm:spPr/>
    </dgm:pt>
    <dgm:pt modelId="{00436B27-E566-4945-B060-A2122DE87E0E}" type="pres">
      <dgm:prSet presAssocID="{4BBD9E5D-221C-4B91-96D4-83754B387A62}" presName="iconBgRect" presStyleLbl="bgShp" presStyleIdx="2" presStyleCnt="3"/>
      <dgm:spPr/>
    </dgm:pt>
    <dgm:pt modelId="{F7FA9ED0-1362-41DE-A002-5A8D9E7B4AC3}" type="pres">
      <dgm:prSet presAssocID="{4BBD9E5D-221C-4B91-96D4-83754B387A6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adioactive Sign"/>
        </a:ext>
      </dgm:extLst>
    </dgm:pt>
    <dgm:pt modelId="{C0C7A1D7-79D6-4A0F-8C7B-7BA63193F0CE}" type="pres">
      <dgm:prSet presAssocID="{4BBD9E5D-221C-4B91-96D4-83754B387A62}" presName="spaceRect" presStyleCnt="0"/>
      <dgm:spPr/>
    </dgm:pt>
    <dgm:pt modelId="{6341F30A-524F-416C-A8DE-88884F1ACC3E}" type="pres">
      <dgm:prSet presAssocID="{4BBD9E5D-221C-4B91-96D4-83754B387A62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51E01A21-C028-497A-BD50-89F4BFEBFC1D}" type="presOf" srcId="{F8724D35-DA82-4A77-9367-44BDD3C6029F}" destId="{84D41600-87FA-4DBF-9533-7938D48457BA}" srcOrd="0" destOrd="0" presId="urn:microsoft.com/office/officeart/2018/5/layout/IconCircleLabelList"/>
    <dgm:cxn modelId="{3331006A-AE36-403D-AEB4-D532406C6F0E}" srcId="{C83402B1-EBDE-465C-924A-069F03FDBA12}" destId="{4BBD9E5D-221C-4B91-96D4-83754B387A62}" srcOrd="2" destOrd="0" parTransId="{74ABA86A-8A00-4ADD-BAEB-DB0916F1B5C3}" sibTransId="{87E83935-684A-4D08-A8B9-1EA33A0CB1AC}"/>
    <dgm:cxn modelId="{C02D21AE-6C67-4549-A4C5-8A1040FFB536}" type="presOf" srcId="{C83402B1-EBDE-465C-924A-069F03FDBA12}" destId="{F68E9F69-A95D-43C7-B653-E94613C1EC71}" srcOrd="0" destOrd="0" presId="urn:microsoft.com/office/officeart/2018/5/layout/IconCircleLabelList"/>
    <dgm:cxn modelId="{6FFB91C2-EC26-4F19-A366-15634642F474}" type="presOf" srcId="{E627B5FD-3A74-4222-BC24-25FED41A40A4}" destId="{0B100282-4EEB-4749-AE52-DB901CC53AF3}" srcOrd="0" destOrd="0" presId="urn:microsoft.com/office/officeart/2018/5/layout/IconCircleLabelList"/>
    <dgm:cxn modelId="{B674B7CC-A37F-4A88-95E0-5C126CBFDF27}" srcId="{C83402B1-EBDE-465C-924A-069F03FDBA12}" destId="{E627B5FD-3A74-4222-BC24-25FED41A40A4}" srcOrd="0" destOrd="0" parTransId="{8BEF2149-7084-4546-9594-52180BC9BDE9}" sibTransId="{3593B787-7545-47F6-A1C1-546A2AE667A4}"/>
    <dgm:cxn modelId="{BD6997E4-CFE3-4903-9A16-B34AB996C14F}" type="presOf" srcId="{4BBD9E5D-221C-4B91-96D4-83754B387A62}" destId="{6341F30A-524F-416C-A8DE-88884F1ACC3E}" srcOrd="0" destOrd="0" presId="urn:microsoft.com/office/officeart/2018/5/layout/IconCircleLabelList"/>
    <dgm:cxn modelId="{1FCBE1F3-7DF6-4A8A-8FFA-C861D45F723B}" srcId="{C83402B1-EBDE-465C-924A-069F03FDBA12}" destId="{F8724D35-DA82-4A77-9367-44BDD3C6029F}" srcOrd="1" destOrd="0" parTransId="{EF8E5C09-F94C-4961-827F-AD82C05D5764}" sibTransId="{CC1213DC-9411-4141-9978-C0CDBC80855B}"/>
    <dgm:cxn modelId="{2592999C-F609-4F69-9462-FDF8A893A0AD}" type="presParOf" srcId="{F68E9F69-A95D-43C7-B653-E94613C1EC71}" destId="{C27A0E93-814A-4225-9511-0F56F53394A4}" srcOrd="0" destOrd="0" presId="urn:microsoft.com/office/officeart/2018/5/layout/IconCircleLabelList"/>
    <dgm:cxn modelId="{236CA4D8-CFD5-40FF-9E3E-CE1DE952E2B9}" type="presParOf" srcId="{C27A0E93-814A-4225-9511-0F56F53394A4}" destId="{F0433333-B334-44FE-BE5C-BCF7EDC51806}" srcOrd="0" destOrd="0" presId="urn:microsoft.com/office/officeart/2018/5/layout/IconCircleLabelList"/>
    <dgm:cxn modelId="{77394389-3972-4830-BD7F-18CC4B67EB27}" type="presParOf" srcId="{C27A0E93-814A-4225-9511-0F56F53394A4}" destId="{0ACFD299-3BE0-4CE9-BA9D-6E7B219220EE}" srcOrd="1" destOrd="0" presId="urn:microsoft.com/office/officeart/2018/5/layout/IconCircleLabelList"/>
    <dgm:cxn modelId="{B5C2156E-5959-42B0-8CAB-B5895BF6BE8E}" type="presParOf" srcId="{C27A0E93-814A-4225-9511-0F56F53394A4}" destId="{5D946F68-41A2-42E2-9165-6F63783A3E15}" srcOrd="2" destOrd="0" presId="urn:microsoft.com/office/officeart/2018/5/layout/IconCircleLabelList"/>
    <dgm:cxn modelId="{EF8879DE-DCC0-4DAC-AB5B-AF018A1AACAE}" type="presParOf" srcId="{C27A0E93-814A-4225-9511-0F56F53394A4}" destId="{0B100282-4EEB-4749-AE52-DB901CC53AF3}" srcOrd="3" destOrd="0" presId="urn:microsoft.com/office/officeart/2018/5/layout/IconCircleLabelList"/>
    <dgm:cxn modelId="{B06DB1FF-C768-484D-B5B5-50D4579A6DC2}" type="presParOf" srcId="{F68E9F69-A95D-43C7-B653-E94613C1EC71}" destId="{E3D81669-578C-4EC5-ADA5-6CC80AB302B9}" srcOrd="1" destOrd="0" presId="urn:microsoft.com/office/officeart/2018/5/layout/IconCircleLabelList"/>
    <dgm:cxn modelId="{6BBB4530-3769-488E-8646-75B5091C37EE}" type="presParOf" srcId="{F68E9F69-A95D-43C7-B653-E94613C1EC71}" destId="{97AB05A9-E00B-439B-B630-A0019474B715}" srcOrd="2" destOrd="0" presId="urn:microsoft.com/office/officeart/2018/5/layout/IconCircleLabelList"/>
    <dgm:cxn modelId="{6A93AD54-7DA2-417B-8399-2954E1DD3810}" type="presParOf" srcId="{97AB05A9-E00B-439B-B630-A0019474B715}" destId="{CCE7DE63-D122-46E6-96E7-79C111E1F2C0}" srcOrd="0" destOrd="0" presId="urn:microsoft.com/office/officeart/2018/5/layout/IconCircleLabelList"/>
    <dgm:cxn modelId="{760EC245-917F-4665-8B71-D42AE69EA3A0}" type="presParOf" srcId="{97AB05A9-E00B-439B-B630-A0019474B715}" destId="{113A97D8-94B8-4720-B9B0-BB148F925CE4}" srcOrd="1" destOrd="0" presId="urn:microsoft.com/office/officeart/2018/5/layout/IconCircleLabelList"/>
    <dgm:cxn modelId="{A1471865-FB45-4EAD-AAEA-30088E52D064}" type="presParOf" srcId="{97AB05A9-E00B-439B-B630-A0019474B715}" destId="{1C155CA8-B894-4C7D-B03F-053AF011A83D}" srcOrd="2" destOrd="0" presId="urn:microsoft.com/office/officeart/2018/5/layout/IconCircleLabelList"/>
    <dgm:cxn modelId="{77E04660-EFA6-418F-B2FC-CC68E807E45F}" type="presParOf" srcId="{97AB05A9-E00B-439B-B630-A0019474B715}" destId="{84D41600-87FA-4DBF-9533-7938D48457BA}" srcOrd="3" destOrd="0" presId="urn:microsoft.com/office/officeart/2018/5/layout/IconCircleLabelList"/>
    <dgm:cxn modelId="{8A3B1A2F-1D5F-4000-91A1-2681354D2CDA}" type="presParOf" srcId="{F68E9F69-A95D-43C7-B653-E94613C1EC71}" destId="{3359E6F2-5B45-444F-88F7-E33934758A07}" srcOrd="3" destOrd="0" presId="urn:microsoft.com/office/officeart/2018/5/layout/IconCircleLabelList"/>
    <dgm:cxn modelId="{183533DD-4037-4416-AAB5-AF0B85E547AA}" type="presParOf" srcId="{F68E9F69-A95D-43C7-B653-E94613C1EC71}" destId="{1C8CCBF5-A799-4492-9244-AC3E990F53F9}" srcOrd="4" destOrd="0" presId="urn:microsoft.com/office/officeart/2018/5/layout/IconCircleLabelList"/>
    <dgm:cxn modelId="{16CA2242-081E-4AB6-A8B6-3C9E9832F6AA}" type="presParOf" srcId="{1C8CCBF5-A799-4492-9244-AC3E990F53F9}" destId="{00436B27-E566-4945-B060-A2122DE87E0E}" srcOrd="0" destOrd="0" presId="urn:microsoft.com/office/officeart/2018/5/layout/IconCircleLabelList"/>
    <dgm:cxn modelId="{7166F85D-3900-4B1A-9055-77F3F2919A8E}" type="presParOf" srcId="{1C8CCBF5-A799-4492-9244-AC3E990F53F9}" destId="{F7FA9ED0-1362-41DE-A002-5A8D9E7B4AC3}" srcOrd="1" destOrd="0" presId="urn:microsoft.com/office/officeart/2018/5/layout/IconCircleLabelList"/>
    <dgm:cxn modelId="{65BBF4C7-CB11-4790-ACB8-21F461B7CB7B}" type="presParOf" srcId="{1C8CCBF5-A799-4492-9244-AC3E990F53F9}" destId="{C0C7A1D7-79D6-4A0F-8C7B-7BA63193F0CE}" srcOrd="2" destOrd="0" presId="urn:microsoft.com/office/officeart/2018/5/layout/IconCircleLabelList"/>
    <dgm:cxn modelId="{3A73411E-2B5D-4C38-9A7F-B3210C043EF4}" type="presParOf" srcId="{1C8CCBF5-A799-4492-9244-AC3E990F53F9}" destId="{6341F30A-524F-416C-A8DE-88884F1ACC3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02341B9-DBD2-4259-B63D-AB75CD2F07FE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FC0CDDC-330B-4863-9C76-8DA34615202F}">
      <dgm:prSet/>
      <dgm:spPr/>
      <dgm:t>
        <a:bodyPr/>
        <a:lstStyle/>
        <a:p>
          <a:r>
            <a:rPr lang="en-US" dirty="0"/>
            <a:t>Model successfully predicted some stages accurately.</a:t>
          </a:r>
        </a:p>
      </dgm:t>
    </dgm:pt>
    <dgm:pt modelId="{E38BE4EE-3841-46C3-B37A-8B83EC29A9ED}" type="parTrans" cxnId="{CA26F9BC-D72C-4802-83D6-421BAAC76497}">
      <dgm:prSet/>
      <dgm:spPr/>
      <dgm:t>
        <a:bodyPr/>
        <a:lstStyle/>
        <a:p>
          <a:endParaRPr lang="en-US"/>
        </a:p>
      </dgm:t>
    </dgm:pt>
    <dgm:pt modelId="{49604840-6D9A-4860-841B-7C5E55C24599}" type="sibTrans" cxnId="{CA26F9BC-D72C-4802-83D6-421BAAC76497}">
      <dgm:prSet/>
      <dgm:spPr/>
      <dgm:t>
        <a:bodyPr/>
        <a:lstStyle/>
        <a:p>
          <a:endParaRPr lang="en-US"/>
        </a:p>
      </dgm:t>
    </dgm:pt>
    <dgm:pt modelId="{FAC1C956-0968-49A3-9AF3-62156E953152}">
      <dgm:prSet/>
      <dgm:spPr/>
      <dgm:t>
        <a:bodyPr/>
        <a:lstStyle/>
        <a:p>
          <a:r>
            <a:rPr lang="en-US"/>
            <a:t>Stage misclassifications occurred in borderline cases.</a:t>
          </a:r>
        </a:p>
      </dgm:t>
    </dgm:pt>
    <dgm:pt modelId="{03B7BE83-2102-4686-B67D-F896C013269D}" type="parTrans" cxnId="{FD1B9B4C-A9FD-4A68-8F14-F2B4EA880DE0}">
      <dgm:prSet/>
      <dgm:spPr/>
      <dgm:t>
        <a:bodyPr/>
        <a:lstStyle/>
        <a:p>
          <a:endParaRPr lang="en-US"/>
        </a:p>
      </dgm:t>
    </dgm:pt>
    <dgm:pt modelId="{A10C7B44-A81C-47AB-A8CF-F37525A14627}" type="sibTrans" cxnId="{FD1B9B4C-A9FD-4A68-8F14-F2B4EA880DE0}">
      <dgm:prSet/>
      <dgm:spPr/>
      <dgm:t>
        <a:bodyPr/>
        <a:lstStyle/>
        <a:p>
          <a:endParaRPr lang="en-US"/>
        </a:p>
      </dgm:t>
    </dgm:pt>
    <dgm:pt modelId="{C8619F08-BCB1-444E-9A63-68E5F0443A9A}" type="pres">
      <dgm:prSet presAssocID="{B02341B9-DBD2-4259-B63D-AB75CD2F07FE}" presName="vert0" presStyleCnt="0">
        <dgm:presLayoutVars>
          <dgm:dir/>
          <dgm:animOne val="branch"/>
          <dgm:animLvl val="lvl"/>
        </dgm:presLayoutVars>
      </dgm:prSet>
      <dgm:spPr/>
    </dgm:pt>
    <dgm:pt modelId="{E5D4052C-81FC-4228-93F7-59D2D101A399}" type="pres">
      <dgm:prSet presAssocID="{DFC0CDDC-330B-4863-9C76-8DA34615202F}" presName="thickLine" presStyleLbl="alignNode1" presStyleIdx="0" presStyleCnt="2"/>
      <dgm:spPr/>
    </dgm:pt>
    <dgm:pt modelId="{46DFED67-F0D5-4CA0-B31F-7E0BB7AC19D0}" type="pres">
      <dgm:prSet presAssocID="{DFC0CDDC-330B-4863-9C76-8DA34615202F}" presName="horz1" presStyleCnt="0"/>
      <dgm:spPr/>
    </dgm:pt>
    <dgm:pt modelId="{0545620B-A405-4625-882B-0BD60B6572BF}" type="pres">
      <dgm:prSet presAssocID="{DFC0CDDC-330B-4863-9C76-8DA34615202F}" presName="tx1" presStyleLbl="revTx" presStyleIdx="0" presStyleCnt="2"/>
      <dgm:spPr/>
    </dgm:pt>
    <dgm:pt modelId="{B45AE23A-82E3-4132-82BC-54DA3C63A4A4}" type="pres">
      <dgm:prSet presAssocID="{DFC0CDDC-330B-4863-9C76-8DA34615202F}" presName="vert1" presStyleCnt="0"/>
      <dgm:spPr/>
    </dgm:pt>
    <dgm:pt modelId="{1A110286-8CBF-4A01-A450-F6C6EC283D67}" type="pres">
      <dgm:prSet presAssocID="{FAC1C956-0968-49A3-9AF3-62156E953152}" presName="thickLine" presStyleLbl="alignNode1" presStyleIdx="1" presStyleCnt="2"/>
      <dgm:spPr/>
    </dgm:pt>
    <dgm:pt modelId="{3F9DAE1C-60A9-49FE-96F1-2E6EDF62B98E}" type="pres">
      <dgm:prSet presAssocID="{FAC1C956-0968-49A3-9AF3-62156E953152}" presName="horz1" presStyleCnt="0"/>
      <dgm:spPr/>
    </dgm:pt>
    <dgm:pt modelId="{5A68A01E-2D20-4860-AB7A-77135B66EDC3}" type="pres">
      <dgm:prSet presAssocID="{FAC1C956-0968-49A3-9AF3-62156E953152}" presName="tx1" presStyleLbl="revTx" presStyleIdx="1" presStyleCnt="2"/>
      <dgm:spPr/>
    </dgm:pt>
    <dgm:pt modelId="{88958723-C8B1-4F4E-BD85-4382D530E782}" type="pres">
      <dgm:prSet presAssocID="{FAC1C956-0968-49A3-9AF3-62156E953152}" presName="vert1" presStyleCnt="0"/>
      <dgm:spPr/>
    </dgm:pt>
  </dgm:ptLst>
  <dgm:cxnLst>
    <dgm:cxn modelId="{FD1B9B4C-A9FD-4A68-8F14-F2B4EA880DE0}" srcId="{B02341B9-DBD2-4259-B63D-AB75CD2F07FE}" destId="{FAC1C956-0968-49A3-9AF3-62156E953152}" srcOrd="1" destOrd="0" parTransId="{03B7BE83-2102-4686-B67D-F896C013269D}" sibTransId="{A10C7B44-A81C-47AB-A8CF-F37525A14627}"/>
    <dgm:cxn modelId="{629E634F-020A-454C-A657-DF7F2559575D}" type="presOf" srcId="{DFC0CDDC-330B-4863-9C76-8DA34615202F}" destId="{0545620B-A405-4625-882B-0BD60B6572BF}" srcOrd="0" destOrd="0" presId="urn:microsoft.com/office/officeart/2008/layout/LinedList"/>
    <dgm:cxn modelId="{F9392251-924B-4CC2-9C5C-69B7CFCDB354}" type="presOf" srcId="{B02341B9-DBD2-4259-B63D-AB75CD2F07FE}" destId="{C8619F08-BCB1-444E-9A63-68E5F0443A9A}" srcOrd="0" destOrd="0" presId="urn:microsoft.com/office/officeart/2008/layout/LinedList"/>
    <dgm:cxn modelId="{CA26F9BC-D72C-4802-83D6-421BAAC76497}" srcId="{B02341B9-DBD2-4259-B63D-AB75CD2F07FE}" destId="{DFC0CDDC-330B-4863-9C76-8DA34615202F}" srcOrd="0" destOrd="0" parTransId="{E38BE4EE-3841-46C3-B37A-8B83EC29A9ED}" sibTransId="{49604840-6D9A-4860-841B-7C5E55C24599}"/>
    <dgm:cxn modelId="{76E016C1-10EB-410F-A7F3-282A3AC2F182}" type="presOf" srcId="{FAC1C956-0968-49A3-9AF3-62156E953152}" destId="{5A68A01E-2D20-4860-AB7A-77135B66EDC3}" srcOrd="0" destOrd="0" presId="urn:microsoft.com/office/officeart/2008/layout/LinedList"/>
    <dgm:cxn modelId="{EEFA0CB5-78A6-4A7F-97CE-3E046B0339CB}" type="presParOf" srcId="{C8619F08-BCB1-444E-9A63-68E5F0443A9A}" destId="{E5D4052C-81FC-4228-93F7-59D2D101A399}" srcOrd="0" destOrd="0" presId="urn:microsoft.com/office/officeart/2008/layout/LinedList"/>
    <dgm:cxn modelId="{BE4F1263-2D6E-40E6-9FFF-5C6EE1A85BB9}" type="presParOf" srcId="{C8619F08-BCB1-444E-9A63-68E5F0443A9A}" destId="{46DFED67-F0D5-4CA0-B31F-7E0BB7AC19D0}" srcOrd="1" destOrd="0" presId="urn:microsoft.com/office/officeart/2008/layout/LinedList"/>
    <dgm:cxn modelId="{6F082C75-7D6E-4209-A4DE-4A4B00B635C5}" type="presParOf" srcId="{46DFED67-F0D5-4CA0-B31F-7E0BB7AC19D0}" destId="{0545620B-A405-4625-882B-0BD60B6572BF}" srcOrd="0" destOrd="0" presId="urn:microsoft.com/office/officeart/2008/layout/LinedList"/>
    <dgm:cxn modelId="{358A82A0-BB2B-4A05-9B30-501C3D77FF07}" type="presParOf" srcId="{46DFED67-F0D5-4CA0-B31F-7E0BB7AC19D0}" destId="{B45AE23A-82E3-4132-82BC-54DA3C63A4A4}" srcOrd="1" destOrd="0" presId="urn:microsoft.com/office/officeart/2008/layout/LinedList"/>
    <dgm:cxn modelId="{482DF5CE-95B3-4882-B67E-DE728C33E281}" type="presParOf" srcId="{C8619F08-BCB1-444E-9A63-68E5F0443A9A}" destId="{1A110286-8CBF-4A01-A450-F6C6EC283D67}" srcOrd="2" destOrd="0" presId="urn:microsoft.com/office/officeart/2008/layout/LinedList"/>
    <dgm:cxn modelId="{CFC10C2A-5407-412E-AFC9-E52C37B83F1B}" type="presParOf" srcId="{C8619F08-BCB1-444E-9A63-68E5F0443A9A}" destId="{3F9DAE1C-60A9-49FE-96F1-2E6EDF62B98E}" srcOrd="3" destOrd="0" presId="urn:microsoft.com/office/officeart/2008/layout/LinedList"/>
    <dgm:cxn modelId="{5762CECB-A374-4E75-8B6F-7D8D664727FA}" type="presParOf" srcId="{3F9DAE1C-60A9-49FE-96F1-2E6EDF62B98E}" destId="{5A68A01E-2D20-4860-AB7A-77135B66EDC3}" srcOrd="0" destOrd="0" presId="urn:microsoft.com/office/officeart/2008/layout/LinedList"/>
    <dgm:cxn modelId="{5879B2E5-FAF8-4581-8882-3AD50A5F154D}" type="presParOf" srcId="{3F9DAE1C-60A9-49FE-96F1-2E6EDF62B98E}" destId="{88958723-C8B1-4F4E-BD85-4382D530E78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22910B8-460B-4439-B465-B3B68CEC9CD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F61ADE5-E9B5-458A-8D06-E96C6E0D3E8C}">
      <dgm:prSet/>
      <dgm:spPr/>
      <dgm:t>
        <a:bodyPr/>
        <a:lstStyle/>
        <a:p>
          <a:pPr>
            <a:defRPr cap="all"/>
          </a:pPr>
          <a:r>
            <a:rPr lang="en-US"/>
            <a:t>Small dataset size limits accuracy.</a:t>
          </a:r>
        </a:p>
      </dgm:t>
    </dgm:pt>
    <dgm:pt modelId="{1973B7F4-236F-46D0-B03D-485B7CDF1250}" type="parTrans" cxnId="{C12865AB-C54C-471E-88EB-C44861215FCE}">
      <dgm:prSet/>
      <dgm:spPr/>
      <dgm:t>
        <a:bodyPr/>
        <a:lstStyle/>
        <a:p>
          <a:endParaRPr lang="en-US"/>
        </a:p>
      </dgm:t>
    </dgm:pt>
    <dgm:pt modelId="{4B67150F-B7E3-4B97-B513-07E39C727286}" type="sibTrans" cxnId="{C12865AB-C54C-471E-88EB-C44861215FCE}">
      <dgm:prSet/>
      <dgm:spPr/>
      <dgm:t>
        <a:bodyPr/>
        <a:lstStyle/>
        <a:p>
          <a:endParaRPr lang="en-US"/>
        </a:p>
      </dgm:t>
    </dgm:pt>
    <dgm:pt modelId="{B1B740F3-C8C5-428A-88B2-3B5B18FF728D}">
      <dgm:prSet/>
      <dgm:spPr/>
      <dgm:t>
        <a:bodyPr/>
        <a:lstStyle/>
        <a:p>
          <a:pPr>
            <a:defRPr cap="all"/>
          </a:pPr>
          <a:r>
            <a:rPr lang="en-US"/>
            <a:t>Investing more time on this dataset is required</a:t>
          </a:r>
        </a:p>
      </dgm:t>
    </dgm:pt>
    <dgm:pt modelId="{9A971170-26D9-4A80-B9AC-72EFEC1C0F0D}" type="parTrans" cxnId="{C46A3FE3-1F17-44D2-8DFD-DC2138DAE328}">
      <dgm:prSet/>
      <dgm:spPr/>
      <dgm:t>
        <a:bodyPr/>
        <a:lstStyle/>
        <a:p>
          <a:endParaRPr lang="en-US"/>
        </a:p>
      </dgm:t>
    </dgm:pt>
    <dgm:pt modelId="{87DFFF4F-A5F6-49E9-A284-0278B52B07D4}" type="sibTrans" cxnId="{C46A3FE3-1F17-44D2-8DFD-DC2138DAE328}">
      <dgm:prSet/>
      <dgm:spPr/>
      <dgm:t>
        <a:bodyPr/>
        <a:lstStyle/>
        <a:p>
          <a:endParaRPr lang="en-US"/>
        </a:p>
      </dgm:t>
    </dgm:pt>
    <dgm:pt modelId="{E5E3A782-8595-46F1-92D5-C6CFB78ED765}">
      <dgm:prSet/>
      <dgm:spPr/>
      <dgm:t>
        <a:bodyPr/>
        <a:lstStyle/>
        <a:p>
          <a:pPr>
            <a:defRPr cap="all"/>
          </a:pPr>
          <a:r>
            <a:rPr lang="en-US"/>
            <a:t>Missing data imputation may introduce bias.</a:t>
          </a:r>
        </a:p>
      </dgm:t>
    </dgm:pt>
    <dgm:pt modelId="{5C207C68-BF2A-4F7C-9950-8D6AB7F86697}" type="parTrans" cxnId="{1C5A3FDC-5632-45EA-A059-8CC5BBB42B91}">
      <dgm:prSet/>
      <dgm:spPr/>
      <dgm:t>
        <a:bodyPr/>
        <a:lstStyle/>
        <a:p>
          <a:endParaRPr lang="en-US"/>
        </a:p>
      </dgm:t>
    </dgm:pt>
    <dgm:pt modelId="{484C4124-B692-4A52-8B23-277FF1FF9456}" type="sibTrans" cxnId="{1C5A3FDC-5632-45EA-A059-8CC5BBB42B91}">
      <dgm:prSet/>
      <dgm:spPr/>
      <dgm:t>
        <a:bodyPr/>
        <a:lstStyle/>
        <a:p>
          <a:endParaRPr lang="en-US"/>
        </a:p>
      </dgm:t>
    </dgm:pt>
    <dgm:pt modelId="{172AEEC9-57DD-4FB1-9254-2D13D4BDBC37}">
      <dgm:prSet/>
      <dgm:spPr/>
      <dgm:t>
        <a:bodyPr/>
        <a:lstStyle/>
        <a:p>
          <a:pPr>
            <a:defRPr cap="all"/>
          </a:pPr>
          <a:r>
            <a:rPr lang="en-US"/>
            <a:t>Future: Use Random Forests, XGBoost, or deep learning.</a:t>
          </a:r>
        </a:p>
      </dgm:t>
    </dgm:pt>
    <dgm:pt modelId="{95B70AB5-0327-4D61-B383-B60C8FEEDC60}" type="parTrans" cxnId="{890ADEDA-538C-4992-9B72-DDDA2B250F6D}">
      <dgm:prSet/>
      <dgm:spPr/>
      <dgm:t>
        <a:bodyPr/>
        <a:lstStyle/>
        <a:p>
          <a:endParaRPr lang="en-US"/>
        </a:p>
      </dgm:t>
    </dgm:pt>
    <dgm:pt modelId="{A66DDD5D-1598-4B00-804F-E8B14A0CD421}" type="sibTrans" cxnId="{890ADEDA-538C-4992-9B72-DDDA2B250F6D}">
      <dgm:prSet/>
      <dgm:spPr/>
      <dgm:t>
        <a:bodyPr/>
        <a:lstStyle/>
        <a:p>
          <a:endParaRPr lang="en-US"/>
        </a:p>
      </dgm:t>
    </dgm:pt>
    <dgm:pt modelId="{D68E73BB-03F0-4CAC-87F0-18FFFF49CE40}" type="pres">
      <dgm:prSet presAssocID="{E22910B8-460B-4439-B465-B3B68CEC9CDE}" presName="root" presStyleCnt="0">
        <dgm:presLayoutVars>
          <dgm:dir/>
          <dgm:resizeHandles val="exact"/>
        </dgm:presLayoutVars>
      </dgm:prSet>
      <dgm:spPr/>
    </dgm:pt>
    <dgm:pt modelId="{E133B524-AE91-407F-864E-801B54806959}" type="pres">
      <dgm:prSet presAssocID="{DF61ADE5-E9B5-458A-8D06-E96C6E0D3E8C}" presName="compNode" presStyleCnt="0"/>
      <dgm:spPr/>
    </dgm:pt>
    <dgm:pt modelId="{5E28739E-D9AB-49E7-9999-9C84AFDE2AC5}" type="pres">
      <dgm:prSet presAssocID="{DF61ADE5-E9B5-458A-8D06-E96C6E0D3E8C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EFB3F346-3E60-4072-9B25-8FC26F557556}" type="pres">
      <dgm:prSet presAssocID="{DF61ADE5-E9B5-458A-8D06-E96C6E0D3E8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B41917C-AD2D-4986-AEEE-8F823B6C7120}" type="pres">
      <dgm:prSet presAssocID="{DF61ADE5-E9B5-458A-8D06-E96C6E0D3E8C}" presName="spaceRect" presStyleCnt="0"/>
      <dgm:spPr/>
    </dgm:pt>
    <dgm:pt modelId="{1B878650-5DDB-4DFA-896F-A2C1EA88C90C}" type="pres">
      <dgm:prSet presAssocID="{DF61ADE5-E9B5-458A-8D06-E96C6E0D3E8C}" presName="textRect" presStyleLbl="revTx" presStyleIdx="0" presStyleCnt="4">
        <dgm:presLayoutVars>
          <dgm:chMax val="1"/>
          <dgm:chPref val="1"/>
        </dgm:presLayoutVars>
      </dgm:prSet>
      <dgm:spPr/>
    </dgm:pt>
    <dgm:pt modelId="{D00414F3-23B6-40B7-A424-5B29F22D2162}" type="pres">
      <dgm:prSet presAssocID="{4B67150F-B7E3-4B97-B513-07E39C727286}" presName="sibTrans" presStyleCnt="0"/>
      <dgm:spPr/>
    </dgm:pt>
    <dgm:pt modelId="{88772488-F8B6-4009-A740-DAE5BF73CC24}" type="pres">
      <dgm:prSet presAssocID="{B1B740F3-C8C5-428A-88B2-3B5B18FF728D}" presName="compNode" presStyleCnt="0"/>
      <dgm:spPr/>
    </dgm:pt>
    <dgm:pt modelId="{864DDCD2-B5AF-4A35-B565-D66F0A0DE131}" type="pres">
      <dgm:prSet presAssocID="{B1B740F3-C8C5-428A-88B2-3B5B18FF728D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FF243E0-919F-4288-8B3A-343E7D252BDE}" type="pres">
      <dgm:prSet presAssocID="{B1B740F3-C8C5-428A-88B2-3B5B18FF728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73B60BC-7F35-4804-9D7A-F6DC85588087}" type="pres">
      <dgm:prSet presAssocID="{B1B740F3-C8C5-428A-88B2-3B5B18FF728D}" presName="spaceRect" presStyleCnt="0"/>
      <dgm:spPr/>
    </dgm:pt>
    <dgm:pt modelId="{E69A32B3-BC9E-4BA4-B4E7-D56BA469D373}" type="pres">
      <dgm:prSet presAssocID="{B1B740F3-C8C5-428A-88B2-3B5B18FF728D}" presName="textRect" presStyleLbl="revTx" presStyleIdx="1" presStyleCnt="4">
        <dgm:presLayoutVars>
          <dgm:chMax val="1"/>
          <dgm:chPref val="1"/>
        </dgm:presLayoutVars>
      </dgm:prSet>
      <dgm:spPr/>
    </dgm:pt>
    <dgm:pt modelId="{064490F6-ED65-48ED-9828-BEF65D9608ED}" type="pres">
      <dgm:prSet presAssocID="{87DFFF4F-A5F6-49E9-A284-0278B52B07D4}" presName="sibTrans" presStyleCnt="0"/>
      <dgm:spPr/>
    </dgm:pt>
    <dgm:pt modelId="{C93764BA-95AE-4BBA-A0A2-AF487A9C38ED}" type="pres">
      <dgm:prSet presAssocID="{E5E3A782-8595-46F1-92D5-C6CFB78ED765}" presName="compNode" presStyleCnt="0"/>
      <dgm:spPr/>
    </dgm:pt>
    <dgm:pt modelId="{82121A4F-9238-4170-A4DC-64116B2FD0A6}" type="pres">
      <dgm:prSet presAssocID="{E5E3A782-8595-46F1-92D5-C6CFB78ED765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77D73571-5BBB-4A01-AB46-971CC93C5FF8}" type="pres">
      <dgm:prSet presAssocID="{E5E3A782-8595-46F1-92D5-C6CFB78ED76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5AD8E7E-2594-4DD3-9702-6FDA9B6C4E4A}" type="pres">
      <dgm:prSet presAssocID="{E5E3A782-8595-46F1-92D5-C6CFB78ED765}" presName="spaceRect" presStyleCnt="0"/>
      <dgm:spPr/>
    </dgm:pt>
    <dgm:pt modelId="{4CE05B85-A429-4812-AA17-7DE11021FFAF}" type="pres">
      <dgm:prSet presAssocID="{E5E3A782-8595-46F1-92D5-C6CFB78ED765}" presName="textRect" presStyleLbl="revTx" presStyleIdx="2" presStyleCnt="4">
        <dgm:presLayoutVars>
          <dgm:chMax val="1"/>
          <dgm:chPref val="1"/>
        </dgm:presLayoutVars>
      </dgm:prSet>
      <dgm:spPr/>
    </dgm:pt>
    <dgm:pt modelId="{DDFF1275-D49E-45B7-A7A1-D510F0F1E478}" type="pres">
      <dgm:prSet presAssocID="{484C4124-B692-4A52-8B23-277FF1FF9456}" presName="sibTrans" presStyleCnt="0"/>
      <dgm:spPr/>
    </dgm:pt>
    <dgm:pt modelId="{BD8CFCDD-D0B5-4DDD-B0F5-49FAC6AE976A}" type="pres">
      <dgm:prSet presAssocID="{172AEEC9-57DD-4FB1-9254-2D13D4BDBC37}" presName="compNode" presStyleCnt="0"/>
      <dgm:spPr/>
    </dgm:pt>
    <dgm:pt modelId="{783342D5-EDB6-45F2-8480-96C82B560A5D}" type="pres">
      <dgm:prSet presAssocID="{172AEEC9-57DD-4FB1-9254-2D13D4BDBC37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3520A69-603B-4978-BACA-115B6F96BAF1}" type="pres">
      <dgm:prSet presAssocID="{172AEEC9-57DD-4FB1-9254-2D13D4BDBC3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orest scene"/>
        </a:ext>
      </dgm:extLst>
    </dgm:pt>
    <dgm:pt modelId="{50B763DD-8A67-4387-B027-1DC192C10D1A}" type="pres">
      <dgm:prSet presAssocID="{172AEEC9-57DD-4FB1-9254-2D13D4BDBC37}" presName="spaceRect" presStyleCnt="0"/>
      <dgm:spPr/>
    </dgm:pt>
    <dgm:pt modelId="{6C1456C7-9651-4249-8403-9BDA89146CFD}" type="pres">
      <dgm:prSet presAssocID="{172AEEC9-57DD-4FB1-9254-2D13D4BDBC3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F366920-27B0-4A60-9CAA-8876AE2E0799}" type="presOf" srcId="{E22910B8-460B-4439-B465-B3B68CEC9CDE}" destId="{D68E73BB-03F0-4CAC-87F0-18FFFF49CE40}" srcOrd="0" destOrd="0" presId="urn:microsoft.com/office/officeart/2018/5/layout/IconLeafLabelList"/>
    <dgm:cxn modelId="{3AA49B36-AC7C-4C29-B882-445312BD6AF7}" type="presOf" srcId="{172AEEC9-57DD-4FB1-9254-2D13D4BDBC37}" destId="{6C1456C7-9651-4249-8403-9BDA89146CFD}" srcOrd="0" destOrd="0" presId="urn:microsoft.com/office/officeart/2018/5/layout/IconLeafLabelList"/>
    <dgm:cxn modelId="{BCF0CB61-EE9F-4DDE-8533-D5826EE36CB4}" type="presOf" srcId="{E5E3A782-8595-46F1-92D5-C6CFB78ED765}" destId="{4CE05B85-A429-4812-AA17-7DE11021FFAF}" srcOrd="0" destOrd="0" presId="urn:microsoft.com/office/officeart/2018/5/layout/IconLeafLabelList"/>
    <dgm:cxn modelId="{C12865AB-C54C-471E-88EB-C44861215FCE}" srcId="{E22910B8-460B-4439-B465-B3B68CEC9CDE}" destId="{DF61ADE5-E9B5-458A-8D06-E96C6E0D3E8C}" srcOrd="0" destOrd="0" parTransId="{1973B7F4-236F-46D0-B03D-485B7CDF1250}" sibTransId="{4B67150F-B7E3-4B97-B513-07E39C727286}"/>
    <dgm:cxn modelId="{2C8BCFD2-A6FE-4804-A58D-B935AC1D939B}" type="presOf" srcId="{B1B740F3-C8C5-428A-88B2-3B5B18FF728D}" destId="{E69A32B3-BC9E-4BA4-B4E7-D56BA469D373}" srcOrd="0" destOrd="0" presId="urn:microsoft.com/office/officeart/2018/5/layout/IconLeafLabelList"/>
    <dgm:cxn modelId="{890ADEDA-538C-4992-9B72-DDDA2B250F6D}" srcId="{E22910B8-460B-4439-B465-B3B68CEC9CDE}" destId="{172AEEC9-57DD-4FB1-9254-2D13D4BDBC37}" srcOrd="3" destOrd="0" parTransId="{95B70AB5-0327-4D61-B383-B60C8FEEDC60}" sibTransId="{A66DDD5D-1598-4B00-804F-E8B14A0CD421}"/>
    <dgm:cxn modelId="{1C5A3FDC-5632-45EA-A059-8CC5BBB42B91}" srcId="{E22910B8-460B-4439-B465-B3B68CEC9CDE}" destId="{E5E3A782-8595-46F1-92D5-C6CFB78ED765}" srcOrd="2" destOrd="0" parTransId="{5C207C68-BF2A-4F7C-9950-8D6AB7F86697}" sibTransId="{484C4124-B692-4A52-8B23-277FF1FF9456}"/>
    <dgm:cxn modelId="{253FBEDC-3C6D-4012-A696-EC33BF143CD1}" type="presOf" srcId="{DF61ADE5-E9B5-458A-8D06-E96C6E0D3E8C}" destId="{1B878650-5DDB-4DFA-896F-A2C1EA88C90C}" srcOrd="0" destOrd="0" presId="urn:microsoft.com/office/officeart/2018/5/layout/IconLeafLabelList"/>
    <dgm:cxn modelId="{C46A3FE3-1F17-44D2-8DFD-DC2138DAE328}" srcId="{E22910B8-460B-4439-B465-B3B68CEC9CDE}" destId="{B1B740F3-C8C5-428A-88B2-3B5B18FF728D}" srcOrd="1" destOrd="0" parTransId="{9A971170-26D9-4A80-B9AC-72EFEC1C0F0D}" sibTransId="{87DFFF4F-A5F6-49E9-A284-0278B52B07D4}"/>
    <dgm:cxn modelId="{57AB006D-5969-4A4D-9908-C04A980F0167}" type="presParOf" srcId="{D68E73BB-03F0-4CAC-87F0-18FFFF49CE40}" destId="{E133B524-AE91-407F-864E-801B54806959}" srcOrd="0" destOrd="0" presId="urn:microsoft.com/office/officeart/2018/5/layout/IconLeafLabelList"/>
    <dgm:cxn modelId="{789E4317-1A25-4427-91DE-3E7CBE5B38B8}" type="presParOf" srcId="{E133B524-AE91-407F-864E-801B54806959}" destId="{5E28739E-D9AB-49E7-9999-9C84AFDE2AC5}" srcOrd="0" destOrd="0" presId="urn:microsoft.com/office/officeart/2018/5/layout/IconLeafLabelList"/>
    <dgm:cxn modelId="{4B592032-EA29-47C6-9820-AE9D50BDDD01}" type="presParOf" srcId="{E133B524-AE91-407F-864E-801B54806959}" destId="{EFB3F346-3E60-4072-9B25-8FC26F557556}" srcOrd="1" destOrd="0" presId="urn:microsoft.com/office/officeart/2018/5/layout/IconLeafLabelList"/>
    <dgm:cxn modelId="{E8C3AA07-406A-456D-BF24-2C8DC8DF0855}" type="presParOf" srcId="{E133B524-AE91-407F-864E-801B54806959}" destId="{FB41917C-AD2D-4986-AEEE-8F823B6C7120}" srcOrd="2" destOrd="0" presId="urn:microsoft.com/office/officeart/2018/5/layout/IconLeafLabelList"/>
    <dgm:cxn modelId="{ADA28717-175D-4252-9EB9-4810A43D8AF7}" type="presParOf" srcId="{E133B524-AE91-407F-864E-801B54806959}" destId="{1B878650-5DDB-4DFA-896F-A2C1EA88C90C}" srcOrd="3" destOrd="0" presId="urn:microsoft.com/office/officeart/2018/5/layout/IconLeafLabelList"/>
    <dgm:cxn modelId="{A906B531-B76E-4261-B62D-058A2D3BDF7A}" type="presParOf" srcId="{D68E73BB-03F0-4CAC-87F0-18FFFF49CE40}" destId="{D00414F3-23B6-40B7-A424-5B29F22D2162}" srcOrd="1" destOrd="0" presId="urn:microsoft.com/office/officeart/2018/5/layout/IconLeafLabelList"/>
    <dgm:cxn modelId="{5CB34E4A-0EE0-4A11-817F-279D648DF20C}" type="presParOf" srcId="{D68E73BB-03F0-4CAC-87F0-18FFFF49CE40}" destId="{88772488-F8B6-4009-A740-DAE5BF73CC24}" srcOrd="2" destOrd="0" presId="urn:microsoft.com/office/officeart/2018/5/layout/IconLeafLabelList"/>
    <dgm:cxn modelId="{43695B55-5195-4279-A5C2-D2B33D12C7C1}" type="presParOf" srcId="{88772488-F8B6-4009-A740-DAE5BF73CC24}" destId="{864DDCD2-B5AF-4A35-B565-D66F0A0DE131}" srcOrd="0" destOrd="0" presId="urn:microsoft.com/office/officeart/2018/5/layout/IconLeafLabelList"/>
    <dgm:cxn modelId="{4262FC10-ED40-41DE-A431-A703AD6BCD13}" type="presParOf" srcId="{88772488-F8B6-4009-A740-DAE5BF73CC24}" destId="{AFF243E0-919F-4288-8B3A-343E7D252BDE}" srcOrd="1" destOrd="0" presId="urn:microsoft.com/office/officeart/2018/5/layout/IconLeafLabelList"/>
    <dgm:cxn modelId="{EB2D08EA-C80D-4F75-A71F-7F27995318E2}" type="presParOf" srcId="{88772488-F8B6-4009-A740-DAE5BF73CC24}" destId="{473B60BC-7F35-4804-9D7A-F6DC85588087}" srcOrd="2" destOrd="0" presId="urn:microsoft.com/office/officeart/2018/5/layout/IconLeafLabelList"/>
    <dgm:cxn modelId="{C8093866-A994-489C-85C4-481FE50F47E7}" type="presParOf" srcId="{88772488-F8B6-4009-A740-DAE5BF73CC24}" destId="{E69A32B3-BC9E-4BA4-B4E7-D56BA469D373}" srcOrd="3" destOrd="0" presId="urn:microsoft.com/office/officeart/2018/5/layout/IconLeafLabelList"/>
    <dgm:cxn modelId="{24156698-6047-4F6A-9BF5-EE70E68E064D}" type="presParOf" srcId="{D68E73BB-03F0-4CAC-87F0-18FFFF49CE40}" destId="{064490F6-ED65-48ED-9828-BEF65D9608ED}" srcOrd="3" destOrd="0" presId="urn:microsoft.com/office/officeart/2018/5/layout/IconLeafLabelList"/>
    <dgm:cxn modelId="{B92E3D9E-017A-4254-BF33-CC01E87C7F6A}" type="presParOf" srcId="{D68E73BB-03F0-4CAC-87F0-18FFFF49CE40}" destId="{C93764BA-95AE-4BBA-A0A2-AF487A9C38ED}" srcOrd="4" destOrd="0" presId="urn:microsoft.com/office/officeart/2018/5/layout/IconLeafLabelList"/>
    <dgm:cxn modelId="{8F71367A-446D-41D8-9881-0AA5F42C679D}" type="presParOf" srcId="{C93764BA-95AE-4BBA-A0A2-AF487A9C38ED}" destId="{82121A4F-9238-4170-A4DC-64116B2FD0A6}" srcOrd="0" destOrd="0" presId="urn:microsoft.com/office/officeart/2018/5/layout/IconLeafLabelList"/>
    <dgm:cxn modelId="{BD3D82AD-4E17-424D-AB60-23CA865DCBED}" type="presParOf" srcId="{C93764BA-95AE-4BBA-A0A2-AF487A9C38ED}" destId="{77D73571-5BBB-4A01-AB46-971CC93C5FF8}" srcOrd="1" destOrd="0" presId="urn:microsoft.com/office/officeart/2018/5/layout/IconLeafLabelList"/>
    <dgm:cxn modelId="{37F6F6EF-AFD2-4673-A6DF-FF52BA23B76D}" type="presParOf" srcId="{C93764BA-95AE-4BBA-A0A2-AF487A9C38ED}" destId="{05AD8E7E-2594-4DD3-9702-6FDA9B6C4E4A}" srcOrd="2" destOrd="0" presId="urn:microsoft.com/office/officeart/2018/5/layout/IconLeafLabelList"/>
    <dgm:cxn modelId="{90B3087E-ED3D-4313-8AE6-A419BFCBAF1F}" type="presParOf" srcId="{C93764BA-95AE-4BBA-A0A2-AF487A9C38ED}" destId="{4CE05B85-A429-4812-AA17-7DE11021FFAF}" srcOrd="3" destOrd="0" presId="urn:microsoft.com/office/officeart/2018/5/layout/IconLeafLabelList"/>
    <dgm:cxn modelId="{B8B0EA14-2975-4051-AB08-702BA96EAB99}" type="presParOf" srcId="{D68E73BB-03F0-4CAC-87F0-18FFFF49CE40}" destId="{DDFF1275-D49E-45B7-A7A1-D510F0F1E478}" srcOrd="5" destOrd="0" presId="urn:microsoft.com/office/officeart/2018/5/layout/IconLeafLabelList"/>
    <dgm:cxn modelId="{67EBD454-1DCE-46F1-AE23-C62DA22E14B3}" type="presParOf" srcId="{D68E73BB-03F0-4CAC-87F0-18FFFF49CE40}" destId="{BD8CFCDD-D0B5-4DDD-B0F5-49FAC6AE976A}" srcOrd="6" destOrd="0" presId="urn:microsoft.com/office/officeart/2018/5/layout/IconLeafLabelList"/>
    <dgm:cxn modelId="{F0EC9542-F028-470E-85CF-BDB4A3F49813}" type="presParOf" srcId="{BD8CFCDD-D0B5-4DDD-B0F5-49FAC6AE976A}" destId="{783342D5-EDB6-45F2-8480-96C82B560A5D}" srcOrd="0" destOrd="0" presId="urn:microsoft.com/office/officeart/2018/5/layout/IconLeafLabelList"/>
    <dgm:cxn modelId="{53297D99-97BB-4CEF-BD00-78823FCEA930}" type="presParOf" srcId="{BD8CFCDD-D0B5-4DDD-B0F5-49FAC6AE976A}" destId="{13520A69-603B-4978-BACA-115B6F96BAF1}" srcOrd="1" destOrd="0" presId="urn:microsoft.com/office/officeart/2018/5/layout/IconLeafLabelList"/>
    <dgm:cxn modelId="{26F75BE0-9130-494D-A9D8-A170315DB566}" type="presParOf" srcId="{BD8CFCDD-D0B5-4DDD-B0F5-49FAC6AE976A}" destId="{50B763DD-8A67-4387-B027-1DC192C10D1A}" srcOrd="2" destOrd="0" presId="urn:microsoft.com/office/officeart/2018/5/layout/IconLeafLabelList"/>
    <dgm:cxn modelId="{BE1F8595-F999-4B20-B480-5E10BED1596D}" type="presParOf" srcId="{BD8CFCDD-D0B5-4DDD-B0F5-49FAC6AE976A}" destId="{6C1456C7-9651-4249-8403-9BDA89146CF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3405277-8C42-425C-B7F2-F22B2D22E0A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BBF31584-AC5E-4B6E-A023-2A7A528BED31}">
      <dgm:prSet/>
      <dgm:spPr/>
      <dgm:t>
        <a:bodyPr/>
        <a:lstStyle/>
        <a:p>
          <a:r>
            <a:rPr lang="en-US"/>
            <a:t>Machine Learning can support early diagnosis.</a:t>
          </a:r>
        </a:p>
      </dgm:t>
    </dgm:pt>
    <dgm:pt modelId="{7054D200-5079-4A42-85A3-B275F0CD14C3}" type="parTrans" cxnId="{19F0710C-3B13-460B-8490-A96896140CCA}">
      <dgm:prSet/>
      <dgm:spPr/>
      <dgm:t>
        <a:bodyPr/>
        <a:lstStyle/>
        <a:p>
          <a:endParaRPr lang="en-US"/>
        </a:p>
      </dgm:t>
    </dgm:pt>
    <dgm:pt modelId="{F6567547-AFD1-4438-9C5A-3B01F78D9B77}" type="sibTrans" cxnId="{19F0710C-3B13-460B-8490-A96896140CCA}">
      <dgm:prSet/>
      <dgm:spPr/>
      <dgm:t>
        <a:bodyPr/>
        <a:lstStyle/>
        <a:p>
          <a:endParaRPr lang="en-US"/>
        </a:p>
      </dgm:t>
    </dgm:pt>
    <dgm:pt modelId="{7C2DCA61-AEB1-45EE-9F83-B93792C4EBC9}">
      <dgm:prSet/>
      <dgm:spPr/>
      <dgm:t>
        <a:bodyPr/>
        <a:lstStyle/>
        <a:p>
          <a:r>
            <a:rPr lang="en-US"/>
            <a:t>Accurate staging helps guide treatment decisions.</a:t>
          </a:r>
        </a:p>
      </dgm:t>
    </dgm:pt>
    <dgm:pt modelId="{61596699-49C9-417A-A693-E6A3691B7CE8}" type="parTrans" cxnId="{2A16D0DF-ED04-439E-8ACA-1072D041D8A8}">
      <dgm:prSet/>
      <dgm:spPr/>
      <dgm:t>
        <a:bodyPr/>
        <a:lstStyle/>
        <a:p>
          <a:endParaRPr lang="en-US"/>
        </a:p>
      </dgm:t>
    </dgm:pt>
    <dgm:pt modelId="{86650E7F-C100-4683-9A9B-1ACF8AD94C9B}" type="sibTrans" cxnId="{2A16D0DF-ED04-439E-8ACA-1072D041D8A8}">
      <dgm:prSet/>
      <dgm:spPr/>
      <dgm:t>
        <a:bodyPr/>
        <a:lstStyle/>
        <a:p>
          <a:endParaRPr lang="en-US"/>
        </a:p>
      </dgm:t>
    </dgm:pt>
    <dgm:pt modelId="{71F56C7D-A42C-4CFD-B9F9-F81CF721E971}">
      <dgm:prSet/>
      <dgm:spPr/>
      <dgm:t>
        <a:bodyPr/>
        <a:lstStyle/>
        <a:p>
          <a:r>
            <a:rPr lang="en-US"/>
            <a:t>Further research can enhance model robustness.</a:t>
          </a:r>
        </a:p>
      </dgm:t>
    </dgm:pt>
    <dgm:pt modelId="{130F307F-DCBB-4608-83CE-1E07A8A68FC7}" type="parTrans" cxnId="{E2A71614-BBDF-4D09-BD3C-71C9072E50E9}">
      <dgm:prSet/>
      <dgm:spPr/>
      <dgm:t>
        <a:bodyPr/>
        <a:lstStyle/>
        <a:p>
          <a:endParaRPr lang="en-US"/>
        </a:p>
      </dgm:t>
    </dgm:pt>
    <dgm:pt modelId="{FD9B1713-2914-4CB2-86F6-D3E89C3DFCCD}" type="sibTrans" cxnId="{E2A71614-BBDF-4D09-BD3C-71C9072E50E9}">
      <dgm:prSet/>
      <dgm:spPr/>
      <dgm:t>
        <a:bodyPr/>
        <a:lstStyle/>
        <a:p>
          <a:endParaRPr lang="en-US"/>
        </a:p>
      </dgm:t>
    </dgm:pt>
    <dgm:pt modelId="{E83BAD75-8762-44CD-9F3B-98FFF4B19E0F}" type="pres">
      <dgm:prSet presAssocID="{A3405277-8C42-425C-B7F2-F22B2D22E0AD}" presName="root" presStyleCnt="0">
        <dgm:presLayoutVars>
          <dgm:dir/>
          <dgm:resizeHandles val="exact"/>
        </dgm:presLayoutVars>
      </dgm:prSet>
      <dgm:spPr/>
    </dgm:pt>
    <dgm:pt modelId="{C1321085-980D-46AB-B480-929D074709EE}" type="pres">
      <dgm:prSet presAssocID="{BBF31584-AC5E-4B6E-A023-2A7A528BED31}" presName="compNode" presStyleCnt="0"/>
      <dgm:spPr/>
    </dgm:pt>
    <dgm:pt modelId="{B0294E74-D1FB-43BC-ACFF-518B656ACA49}" type="pres">
      <dgm:prSet presAssocID="{BBF31584-AC5E-4B6E-A023-2A7A528BED31}" presName="bgRect" presStyleLbl="bgShp" presStyleIdx="0" presStyleCnt="3"/>
      <dgm:spPr/>
    </dgm:pt>
    <dgm:pt modelId="{34722D4B-D5DE-4BD1-A645-4978F4B7371A}" type="pres">
      <dgm:prSet presAssocID="{BBF31584-AC5E-4B6E-A023-2A7A528BED3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ethoscope"/>
        </a:ext>
      </dgm:extLst>
    </dgm:pt>
    <dgm:pt modelId="{F2BF62EC-B29F-4A68-96FB-07A9B9999EC0}" type="pres">
      <dgm:prSet presAssocID="{BBF31584-AC5E-4B6E-A023-2A7A528BED31}" presName="spaceRect" presStyleCnt="0"/>
      <dgm:spPr/>
    </dgm:pt>
    <dgm:pt modelId="{888B80AD-4C09-413A-9F48-225C85408203}" type="pres">
      <dgm:prSet presAssocID="{BBF31584-AC5E-4B6E-A023-2A7A528BED31}" presName="parTx" presStyleLbl="revTx" presStyleIdx="0" presStyleCnt="3">
        <dgm:presLayoutVars>
          <dgm:chMax val="0"/>
          <dgm:chPref val="0"/>
        </dgm:presLayoutVars>
      </dgm:prSet>
      <dgm:spPr/>
    </dgm:pt>
    <dgm:pt modelId="{32F6E467-3726-4222-8BB7-99E38D20B152}" type="pres">
      <dgm:prSet presAssocID="{F6567547-AFD1-4438-9C5A-3B01F78D9B77}" presName="sibTrans" presStyleCnt="0"/>
      <dgm:spPr/>
    </dgm:pt>
    <dgm:pt modelId="{3F2CFFC2-FA88-4C25-A245-53806F61C2F1}" type="pres">
      <dgm:prSet presAssocID="{7C2DCA61-AEB1-45EE-9F83-B93792C4EBC9}" presName="compNode" presStyleCnt="0"/>
      <dgm:spPr/>
    </dgm:pt>
    <dgm:pt modelId="{7EBA129D-0E8E-41C6-BE8D-9BBF8D4FE539}" type="pres">
      <dgm:prSet presAssocID="{7C2DCA61-AEB1-45EE-9F83-B93792C4EBC9}" presName="bgRect" presStyleLbl="bgShp" presStyleIdx="1" presStyleCnt="3"/>
      <dgm:spPr/>
    </dgm:pt>
    <dgm:pt modelId="{EB7F3C40-1EC5-49BC-8C75-B4357D0445C5}" type="pres">
      <dgm:prSet presAssocID="{7C2DCA61-AEB1-45EE-9F83-B93792C4EBC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4F96A4CA-3C05-4A43-BC36-5A839B758514}" type="pres">
      <dgm:prSet presAssocID="{7C2DCA61-AEB1-45EE-9F83-B93792C4EBC9}" presName="spaceRect" presStyleCnt="0"/>
      <dgm:spPr/>
    </dgm:pt>
    <dgm:pt modelId="{4A689764-FBDF-432F-A0E9-08888EC57917}" type="pres">
      <dgm:prSet presAssocID="{7C2DCA61-AEB1-45EE-9F83-B93792C4EBC9}" presName="parTx" presStyleLbl="revTx" presStyleIdx="1" presStyleCnt="3">
        <dgm:presLayoutVars>
          <dgm:chMax val="0"/>
          <dgm:chPref val="0"/>
        </dgm:presLayoutVars>
      </dgm:prSet>
      <dgm:spPr/>
    </dgm:pt>
    <dgm:pt modelId="{9C36B65A-575E-4580-9A04-22DE7E3E0463}" type="pres">
      <dgm:prSet presAssocID="{86650E7F-C100-4683-9A9B-1ACF8AD94C9B}" presName="sibTrans" presStyleCnt="0"/>
      <dgm:spPr/>
    </dgm:pt>
    <dgm:pt modelId="{76C3713B-914C-4C91-8F2F-018C4669AEB0}" type="pres">
      <dgm:prSet presAssocID="{71F56C7D-A42C-4CFD-B9F9-F81CF721E971}" presName="compNode" presStyleCnt="0"/>
      <dgm:spPr/>
    </dgm:pt>
    <dgm:pt modelId="{2C77373C-65EB-4430-8678-94ABD104FA3B}" type="pres">
      <dgm:prSet presAssocID="{71F56C7D-A42C-4CFD-B9F9-F81CF721E971}" presName="bgRect" presStyleLbl="bgShp" presStyleIdx="2" presStyleCnt="3"/>
      <dgm:spPr/>
    </dgm:pt>
    <dgm:pt modelId="{46C29FB8-B986-4BE3-ACEB-F4AC702D8616}" type="pres">
      <dgm:prSet presAssocID="{71F56C7D-A42C-4CFD-B9F9-F81CF721E97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6B7C97A-2354-4125-AFEF-4334911C1DE4}" type="pres">
      <dgm:prSet presAssocID="{71F56C7D-A42C-4CFD-B9F9-F81CF721E971}" presName="spaceRect" presStyleCnt="0"/>
      <dgm:spPr/>
    </dgm:pt>
    <dgm:pt modelId="{47CE4930-80CF-4DA7-97FB-3AE532FD59AD}" type="pres">
      <dgm:prSet presAssocID="{71F56C7D-A42C-4CFD-B9F9-F81CF721E971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9F0710C-3B13-460B-8490-A96896140CCA}" srcId="{A3405277-8C42-425C-B7F2-F22B2D22E0AD}" destId="{BBF31584-AC5E-4B6E-A023-2A7A528BED31}" srcOrd="0" destOrd="0" parTransId="{7054D200-5079-4A42-85A3-B275F0CD14C3}" sibTransId="{F6567547-AFD1-4438-9C5A-3B01F78D9B77}"/>
    <dgm:cxn modelId="{E2A71614-BBDF-4D09-BD3C-71C9072E50E9}" srcId="{A3405277-8C42-425C-B7F2-F22B2D22E0AD}" destId="{71F56C7D-A42C-4CFD-B9F9-F81CF721E971}" srcOrd="2" destOrd="0" parTransId="{130F307F-DCBB-4608-83CE-1E07A8A68FC7}" sibTransId="{FD9B1713-2914-4CB2-86F6-D3E89C3DFCCD}"/>
    <dgm:cxn modelId="{32988F37-62B8-429D-8163-C202501A8DDF}" type="presOf" srcId="{BBF31584-AC5E-4B6E-A023-2A7A528BED31}" destId="{888B80AD-4C09-413A-9F48-225C85408203}" srcOrd="0" destOrd="0" presId="urn:microsoft.com/office/officeart/2018/2/layout/IconVerticalSolidList"/>
    <dgm:cxn modelId="{6B538241-9152-49FB-A540-078C6F5825A3}" type="presOf" srcId="{71F56C7D-A42C-4CFD-B9F9-F81CF721E971}" destId="{47CE4930-80CF-4DA7-97FB-3AE532FD59AD}" srcOrd="0" destOrd="0" presId="urn:microsoft.com/office/officeart/2018/2/layout/IconVerticalSolidList"/>
    <dgm:cxn modelId="{96321F47-E238-49BC-A61A-DE327F228311}" type="presOf" srcId="{A3405277-8C42-425C-B7F2-F22B2D22E0AD}" destId="{E83BAD75-8762-44CD-9F3B-98FFF4B19E0F}" srcOrd="0" destOrd="0" presId="urn:microsoft.com/office/officeart/2018/2/layout/IconVerticalSolidList"/>
    <dgm:cxn modelId="{2A16D0DF-ED04-439E-8ACA-1072D041D8A8}" srcId="{A3405277-8C42-425C-B7F2-F22B2D22E0AD}" destId="{7C2DCA61-AEB1-45EE-9F83-B93792C4EBC9}" srcOrd="1" destOrd="0" parTransId="{61596699-49C9-417A-A693-E6A3691B7CE8}" sibTransId="{86650E7F-C100-4683-9A9B-1ACF8AD94C9B}"/>
    <dgm:cxn modelId="{7BD896FA-A42D-4FC6-8627-D37F162FA602}" type="presOf" srcId="{7C2DCA61-AEB1-45EE-9F83-B93792C4EBC9}" destId="{4A689764-FBDF-432F-A0E9-08888EC57917}" srcOrd="0" destOrd="0" presId="urn:microsoft.com/office/officeart/2018/2/layout/IconVerticalSolidList"/>
    <dgm:cxn modelId="{AC757DF7-2116-4FF8-B156-5C39B4457649}" type="presParOf" srcId="{E83BAD75-8762-44CD-9F3B-98FFF4B19E0F}" destId="{C1321085-980D-46AB-B480-929D074709EE}" srcOrd="0" destOrd="0" presId="urn:microsoft.com/office/officeart/2018/2/layout/IconVerticalSolidList"/>
    <dgm:cxn modelId="{691FA17A-119C-4388-B25C-996E4B16CA5B}" type="presParOf" srcId="{C1321085-980D-46AB-B480-929D074709EE}" destId="{B0294E74-D1FB-43BC-ACFF-518B656ACA49}" srcOrd="0" destOrd="0" presId="urn:microsoft.com/office/officeart/2018/2/layout/IconVerticalSolidList"/>
    <dgm:cxn modelId="{A5023BEF-57AB-45E1-A49C-59D55166EA25}" type="presParOf" srcId="{C1321085-980D-46AB-B480-929D074709EE}" destId="{34722D4B-D5DE-4BD1-A645-4978F4B7371A}" srcOrd="1" destOrd="0" presId="urn:microsoft.com/office/officeart/2018/2/layout/IconVerticalSolidList"/>
    <dgm:cxn modelId="{6DE7EB76-C717-49E4-A75D-976377FAB97F}" type="presParOf" srcId="{C1321085-980D-46AB-B480-929D074709EE}" destId="{F2BF62EC-B29F-4A68-96FB-07A9B9999EC0}" srcOrd="2" destOrd="0" presId="urn:microsoft.com/office/officeart/2018/2/layout/IconVerticalSolidList"/>
    <dgm:cxn modelId="{74544C92-A71A-44EE-985F-67DEEA7007F4}" type="presParOf" srcId="{C1321085-980D-46AB-B480-929D074709EE}" destId="{888B80AD-4C09-413A-9F48-225C85408203}" srcOrd="3" destOrd="0" presId="urn:microsoft.com/office/officeart/2018/2/layout/IconVerticalSolidList"/>
    <dgm:cxn modelId="{BBC9FC52-2559-4860-B770-A8AA970D0438}" type="presParOf" srcId="{E83BAD75-8762-44CD-9F3B-98FFF4B19E0F}" destId="{32F6E467-3726-4222-8BB7-99E38D20B152}" srcOrd="1" destOrd="0" presId="urn:microsoft.com/office/officeart/2018/2/layout/IconVerticalSolidList"/>
    <dgm:cxn modelId="{FF80E9D6-80DD-4DEC-A089-71A4E1070027}" type="presParOf" srcId="{E83BAD75-8762-44CD-9F3B-98FFF4B19E0F}" destId="{3F2CFFC2-FA88-4C25-A245-53806F61C2F1}" srcOrd="2" destOrd="0" presId="urn:microsoft.com/office/officeart/2018/2/layout/IconVerticalSolidList"/>
    <dgm:cxn modelId="{9AE44D21-9820-4FEC-92BA-B6AA4FC4A96A}" type="presParOf" srcId="{3F2CFFC2-FA88-4C25-A245-53806F61C2F1}" destId="{7EBA129D-0E8E-41C6-BE8D-9BBF8D4FE539}" srcOrd="0" destOrd="0" presId="urn:microsoft.com/office/officeart/2018/2/layout/IconVerticalSolidList"/>
    <dgm:cxn modelId="{27B85E85-82A4-4AF7-ACC6-413B882D87EE}" type="presParOf" srcId="{3F2CFFC2-FA88-4C25-A245-53806F61C2F1}" destId="{EB7F3C40-1EC5-49BC-8C75-B4357D0445C5}" srcOrd="1" destOrd="0" presId="urn:microsoft.com/office/officeart/2018/2/layout/IconVerticalSolidList"/>
    <dgm:cxn modelId="{1CB35622-F04E-40A1-8717-162F86F96B63}" type="presParOf" srcId="{3F2CFFC2-FA88-4C25-A245-53806F61C2F1}" destId="{4F96A4CA-3C05-4A43-BC36-5A839B758514}" srcOrd="2" destOrd="0" presId="urn:microsoft.com/office/officeart/2018/2/layout/IconVerticalSolidList"/>
    <dgm:cxn modelId="{7639BA6D-A441-423C-8369-7AE6D3D9894E}" type="presParOf" srcId="{3F2CFFC2-FA88-4C25-A245-53806F61C2F1}" destId="{4A689764-FBDF-432F-A0E9-08888EC57917}" srcOrd="3" destOrd="0" presId="urn:microsoft.com/office/officeart/2018/2/layout/IconVerticalSolidList"/>
    <dgm:cxn modelId="{390C0F13-8B93-42BD-9266-F22DC2355000}" type="presParOf" srcId="{E83BAD75-8762-44CD-9F3B-98FFF4B19E0F}" destId="{9C36B65A-575E-4580-9A04-22DE7E3E0463}" srcOrd="3" destOrd="0" presId="urn:microsoft.com/office/officeart/2018/2/layout/IconVerticalSolidList"/>
    <dgm:cxn modelId="{CC8BCB0D-57A2-4FF9-BB3F-121015284BFA}" type="presParOf" srcId="{E83BAD75-8762-44CD-9F3B-98FFF4B19E0F}" destId="{76C3713B-914C-4C91-8F2F-018C4669AEB0}" srcOrd="4" destOrd="0" presId="urn:microsoft.com/office/officeart/2018/2/layout/IconVerticalSolidList"/>
    <dgm:cxn modelId="{0A42EC22-500B-4674-910F-D6C5F8AB9D93}" type="presParOf" srcId="{76C3713B-914C-4C91-8F2F-018C4669AEB0}" destId="{2C77373C-65EB-4430-8678-94ABD104FA3B}" srcOrd="0" destOrd="0" presId="urn:microsoft.com/office/officeart/2018/2/layout/IconVerticalSolidList"/>
    <dgm:cxn modelId="{2D6A62DA-F7DC-4E07-90BA-D5B1D41B0200}" type="presParOf" srcId="{76C3713B-914C-4C91-8F2F-018C4669AEB0}" destId="{46C29FB8-B986-4BE3-ACEB-F4AC702D8616}" srcOrd="1" destOrd="0" presId="urn:microsoft.com/office/officeart/2018/2/layout/IconVerticalSolidList"/>
    <dgm:cxn modelId="{FD126F04-6B9A-4E6C-A379-6E0253B83532}" type="presParOf" srcId="{76C3713B-914C-4C91-8F2F-018C4669AEB0}" destId="{96B7C97A-2354-4125-AFEF-4334911C1DE4}" srcOrd="2" destOrd="0" presId="urn:microsoft.com/office/officeart/2018/2/layout/IconVerticalSolidList"/>
    <dgm:cxn modelId="{369160F9-DDE4-4027-8012-6DF76F56FCC5}" type="presParOf" srcId="{76C3713B-914C-4C91-8F2F-018C4669AEB0}" destId="{47CE4930-80CF-4DA7-97FB-3AE532FD59A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DC8BCF-1B6C-4817-86F0-DFF0C2AF397D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C85432-E4F7-4784-AC59-8E0B6E41A743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A19412-D13B-4446-83FC-DDF7DFA9E885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Dataset: Cirrhosis.csv</a:t>
          </a:r>
        </a:p>
      </dsp:txBody>
      <dsp:txXfrm>
        <a:off x="46529" y="2703902"/>
        <a:ext cx="2418750" cy="720000"/>
      </dsp:txXfrm>
    </dsp:sp>
    <dsp:sp modelId="{67377925-F0EE-4058-AEB0-E2169F45186E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75202F-1780-49DA-82EE-09B95AAB14B7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D65059-DAD9-491F-BBF4-5DE045CEE2B8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Records: ~312 patients, 20 features.</a:t>
          </a:r>
        </a:p>
      </dsp:txBody>
      <dsp:txXfrm>
        <a:off x="2888560" y="2703902"/>
        <a:ext cx="2418750" cy="720000"/>
      </dsp:txXfrm>
    </dsp:sp>
    <dsp:sp modelId="{361BFA12-55DB-4908-94E5-5873AB69BD2D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6D47A68-6618-4338-A2E3-01179C9EAF7A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8A1CFD-9870-43EF-94E9-BE9579C03A3C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 dirty="0"/>
            <a:t>Target variable: 'stage' (severity of cirrhosis).</a:t>
          </a:r>
        </a:p>
      </dsp:txBody>
      <dsp:txXfrm>
        <a:off x="5730591" y="2703902"/>
        <a:ext cx="2418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2138E48-E8DD-4EE1-A697-52C592E47B48}">
      <dsp:nvSpPr>
        <dsp:cNvPr id="0" name=""/>
        <dsp:cNvSpPr/>
      </dsp:nvSpPr>
      <dsp:spPr>
        <a:xfrm>
          <a:off x="0" y="794338"/>
          <a:ext cx="2189202" cy="13901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8D7DC6-75C3-4B1B-BBA7-7CAAD2B39A04}">
      <dsp:nvSpPr>
        <dsp:cNvPr id="0" name=""/>
        <dsp:cNvSpPr/>
      </dsp:nvSpPr>
      <dsp:spPr>
        <a:xfrm>
          <a:off x="243244" y="1025420"/>
          <a:ext cx="2189202" cy="13901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Missing values imputed with median (e.g., copper, platelets).</a:t>
          </a:r>
        </a:p>
      </dsp:txBody>
      <dsp:txXfrm>
        <a:off x="283960" y="1066136"/>
        <a:ext cx="2107770" cy="1308711"/>
      </dsp:txXfrm>
    </dsp:sp>
    <dsp:sp modelId="{42B9D8FF-4FE3-4FCD-9B94-02AEE8766C57}">
      <dsp:nvSpPr>
        <dsp:cNvPr id="0" name=""/>
        <dsp:cNvSpPr/>
      </dsp:nvSpPr>
      <dsp:spPr>
        <a:xfrm>
          <a:off x="2675691" y="794338"/>
          <a:ext cx="2189202" cy="13901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D5629E-CFF3-4980-B216-D68818C97669}">
      <dsp:nvSpPr>
        <dsp:cNvPr id="0" name=""/>
        <dsp:cNvSpPr/>
      </dsp:nvSpPr>
      <dsp:spPr>
        <a:xfrm>
          <a:off x="2918936" y="1025420"/>
          <a:ext cx="2189202" cy="13901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Converted age from days to years.</a:t>
          </a:r>
        </a:p>
      </dsp:txBody>
      <dsp:txXfrm>
        <a:off x="2959652" y="1066136"/>
        <a:ext cx="2107770" cy="1308711"/>
      </dsp:txXfrm>
    </dsp:sp>
    <dsp:sp modelId="{4854D132-C344-40D3-9046-888AC2E6AFA6}">
      <dsp:nvSpPr>
        <dsp:cNvPr id="0" name=""/>
        <dsp:cNvSpPr/>
      </dsp:nvSpPr>
      <dsp:spPr>
        <a:xfrm>
          <a:off x="5351383" y="794338"/>
          <a:ext cx="2189202" cy="139014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190CD3-4E43-479C-AC0C-C5B5A722DCE9}">
      <dsp:nvSpPr>
        <dsp:cNvPr id="0" name=""/>
        <dsp:cNvSpPr/>
      </dsp:nvSpPr>
      <dsp:spPr>
        <a:xfrm>
          <a:off x="5594627" y="1025420"/>
          <a:ext cx="2189202" cy="139014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Selected key medical and biochemical features for modeling.</a:t>
          </a:r>
        </a:p>
      </dsp:txBody>
      <dsp:txXfrm>
        <a:off x="5635343" y="1066136"/>
        <a:ext cx="2107770" cy="130871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E4A1FA-3910-4A1D-8EFC-0F7971A05EA0}">
      <dsp:nvSpPr>
        <dsp:cNvPr id="0" name=""/>
        <dsp:cNvSpPr/>
      </dsp:nvSpPr>
      <dsp:spPr>
        <a:xfrm>
          <a:off x="0" y="239228"/>
          <a:ext cx="3885184" cy="10342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X: Selected features like age, bilirubin, copper, etc.</a:t>
          </a:r>
        </a:p>
      </dsp:txBody>
      <dsp:txXfrm>
        <a:off x="50489" y="289717"/>
        <a:ext cx="3784206" cy="933302"/>
      </dsp:txXfrm>
    </dsp:sp>
    <dsp:sp modelId="{1B514112-6E78-4289-B259-D086938B4E5E}">
      <dsp:nvSpPr>
        <dsp:cNvPr id="0" name=""/>
        <dsp:cNvSpPr/>
      </dsp:nvSpPr>
      <dsp:spPr>
        <a:xfrm>
          <a:off x="0" y="1348389"/>
          <a:ext cx="3885184" cy="1034280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y: Target variable 'stage'.</a:t>
          </a:r>
        </a:p>
      </dsp:txBody>
      <dsp:txXfrm>
        <a:off x="50489" y="1398878"/>
        <a:ext cx="3784206" cy="933302"/>
      </dsp:txXfrm>
    </dsp:sp>
    <dsp:sp modelId="{3919ABE8-8267-469E-9468-904F561295FF}">
      <dsp:nvSpPr>
        <dsp:cNvPr id="0" name=""/>
        <dsp:cNvSpPr/>
      </dsp:nvSpPr>
      <dsp:spPr>
        <a:xfrm>
          <a:off x="0" y="2457549"/>
          <a:ext cx="3885184" cy="103428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Train-test split: 80% training, 20% testing.</a:t>
          </a:r>
        </a:p>
      </dsp:txBody>
      <dsp:txXfrm>
        <a:off x="50489" y="2508038"/>
        <a:ext cx="3784206" cy="93330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D0C31F-97D8-4E8B-B141-5C1A153E6C01}">
      <dsp:nvSpPr>
        <dsp:cNvPr id="0" name=""/>
        <dsp:cNvSpPr/>
      </dsp:nvSpPr>
      <dsp:spPr>
        <a:xfrm>
          <a:off x="3142800" y="695887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AA8A33-2349-499E-86E6-02190046EBF7}">
      <dsp:nvSpPr>
        <dsp:cNvPr id="0" name=""/>
        <dsp:cNvSpPr/>
      </dsp:nvSpPr>
      <dsp:spPr>
        <a:xfrm>
          <a:off x="1954800" y="3110075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Used custom-built neural model(ANN) with ReLU activation.</a:t>
          </a:r>
        </a:p>
      </dsp:txBody>
      <dsp:txXfrm>
        <a:off x="1954800" y="3110075"/>
        <a:ext cx="432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433333-B334-44FE-BE5C-BCF7EDC51806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CFD299-3BE0-4CE9-BA9D-6E7B219220EE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100282-4EEB-4749-AE52-DB901CC53AF3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Accuracy to evaluate predictions.</a:t>
          </a:r>
        </a:p>
      </dsp:txBody>
      <dsp:txXfrm>
        <a:off x="46529" y="2703902"/>
        <a:ext cx="2418750" cy="720000"/>
      </dsp:txXfrm>
    </dsp:sp>
    <dsp:sp modelId="{CCE7DE63-D122-46E6-96E7-79C111E1F2C0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3A97D8-94B8-4720-B9B0-BB148F925CE4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D41600-87FA-4DBF-9533-7938D48457BA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R² Score used to measure regression performance.</a:t>
          </a:r>
        </a:p>
      </dsp:txBody>
      <dsp:txXfrm>
        <a:off x="2888560" y="2703902"/>
        <a:ext cx="2418750" cy="720000"/>
      </dsp:txXfrm>
    </dsp:sp>
    <dsp:sp modelId="{00436B27-E566-4945-B060-A2122DE87E0E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FA9ED0-1362-41DE-A002-5A8D9E7B4AC3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41F30A-524F-416C-A8DE-88884F1ACC3E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Potential use of confusion matrix (not shown here).</a:t>
          </a:r>
        </a:p>
      </dsp:txBody>
      <dsp:txXfrm>
        <a:off x="5730591" y="2703902"/>
        <a:ext cx="2418750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D4052C-81FC-4228-93F7-59D2D101A399}">
      <dsp:nvSpPr>
        <dsp:cNvPr id="0" name=""/>
        <dsp:cNvSpPr/>
      </dsp:nvSpPr>
      <dsp:spPr>
        <a:xfrm>
          <a:off x="0" y="0"/>
          <a:ext cx="3494817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45620B-A405-4625-882B-0BD60B6572BF}">
      <dsp:nvSpPr>
        <dsp:cNvPr id="0" name=""/>
        <dsp:cNvSpPr/>
      </dsp:nvSpPr>
      <dsp:spPr>
        <a:xfrm>
          <a:off x="0" y="0"/>
          <a:ext cx="3494817" cy="1687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Model successfully predicted some stages accurately.</a:t>
          </a:r>
        </a:p>
      </dsp:txBody>
      <dsp:txXfrm>
        <a:off x="0" y="0"/>
        <a:ext cx="3494817" cy="1687068"/>
      </dsp:txXfrm>
    </dsp:sp>
    <dsp:sp modelId="{1A110286-8CBF-4A01-A450-F6C6EC283D67}">
      <dsp:nvSpPr>
        <dsp:cNvPr id="0" name=""/>
        <dsp:cNvSpPr/>
      </dsp:nvSpPr>
      <dsp:spPr>
        <a:xfrm>
          <a:off x="0" y="1687068"/>
          <a:ext cx="3494817" cy="0"/>
        </a:xfrm>
        <a:prstGeom prst="lin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68A01E-2D20-4860-AB7A-77135B66EDC3}">
      <dsp:nvSpPr>
        <dsp:cNvPr id="0" name=""/>
        <dsp:cNvSpPr/>
      </dsp:nvSpPr>
      <dsp:spPr>
        <a:xfrm>
          <a:off x="0" y="1687068"/>
          <a:ext cx="3494817" cy="168706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Stage misclassifications occurred in borderline cases.</a:t>
          </a:r>
        </a:p>
      </dsp:txBody>
      <dsp:txXfrm>
        <a:off x="0" y="1687068"/>
        <a:ext cx="3494817" cy="168706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28739E-D9AB-49E7-9999-9C84AFDE2AC5}">
      <dsp:nvSpPr>
        <dsp:cNvPr id="0" name=""/>
        <dsp:cNvSpPr/>
      </dsp:nvSpPr>
      <dsp:spPr>
        <a:xfrm>
          <a:off x="438543" y="99883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FB3F346-3E60-4072-9B25-8FC26F557556}">
      <dsp:nvSpPr>
        <dsp:cNvPr id="0" name=""/>
        <dsp:cNvSpPr/>
      </dsp:nvSpPr>
      <dsp:spPr>
        <a:xfrm>
          <a:off x="672543" y="123283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878650-5DDB-4DFA-896F-A2C1EA88C90C}">
      <dsp:nvSpPr>
        <dsp:cNvPr id="0" name=""/>
        <dsp:cNvSpPr/>
      </dsp:nvSpPr>
      <dsp:spPr>
        <a:xfrm>
          <a:off x="87543" y="243883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Small dataset size limits accuracy.</a:t>
          </a:r>
        </a:p>
      </dsp:txBody>
      <dsp:txXfrm>
        <a:off x="87543" y="2438832"/>
        <a:ext cx="1800000" cy="720000"/>
      </dsp:txXfrm>
    </dsp:sp>
    <dsp:sp modelId="{864DDCD2-B5AF-4A35-B565-D66F0A0DE131}">
      <dsp:nvSpPr>
        <dsp:cNvPr id="0" name=""/>
        <dsp:cNvSpPr/>
      </dsp:nvSpPr>
      <dsp:spPr>
        <a:xfrm>
          <a:off x="2553543" y="99883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FF243E0-919F-4288-8B3A-343E7D252BDE}">
      <dsp:nvSpPr>
        <dsp:cNvPr id="0" name=""/>
        <dsp:cNvSpPr/>
      </dsp:nvSpPr>
      <dsp:spPr>
        <a:xfrm>
          <a:off x="2787543" y="123283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9A32B3-BC9E-4BA4-B4E7-D56BA469D373}">
      <dsp:nvSpPr>
        <dsp:cNvPr id="0" name=""/>
        <dsp:cNvSpPr/>
      </dsp:nvSpPr>
      <dsp:spPr>
        <a:xfrm>
          <a:off x="2202543" y="243883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Investing more time on this dataset is required</a:t>
          </a:r>
        </a:p>
      </dsp:txBody>
      <dsp:txXfrm>
        <a:off x="2202543" y="2438832"/>
        <a:ext cx="1800000" cy="720000"/>
      </dsp:txXfrm>
    </dsp:sp>
    <dsp:sp modelId="{82121A4F-9238-4170-A4DC-64116B2FD0A6}">
      <dsp:nvSpPr>
        <dsp:cNvPr id="0" name=""/>
        <dsp:cNvSpPr/>
      </dsp:nvSpPr>
      <dsp:spPr>
        <a:xfrm>
          <a:off x="4668543" y="99883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D73571-5BBB-4A01-AB46-971CC93C5FF8}">
      <dsp:nvSpPr>
        <dsp:cNvPr id="0" name=""/>
        <dsp:cNvSpPr/>
      </dsp:nvSpPr>
      <dsp:spPr>
        <a:xfrm>
          <a:off x="4902543" y="123283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E05B85-A429-4812-AA17-7DE11021FFAF}">
      <dsp:nvSpPr>
        <dsp:cNvPr id="0" name=""/>
        <dsp:cNvSpPr/>
      </dsp:nvSpPr>
      <dsp:spPr>
        <a:xfrm>
          <a:off x="4317543" y="243883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Missing data imputation may introduce bias.</a:t>
          </a:r>
        </a:p>
      </dsp:txBody>
      <dsp:txXfrm>
        <a:off x="4317543" y="2438832"/>
        <a:ext cx="1800000" cy="720000"/>
      </dsp:txXfrm>
    </dsp:sp>
    <dsp:sp modelId="{783342D5-EDB6-45F2-8480-96C82B560A5D}">
      <dsp:nvSpPr>
        <dsp:cNvPr id="0" name=""/>
        <dsp:cNvSpPr/>
      </dsp:nvSpPr>
      <dsp:spPr>
        <a:xfrm>
          <a:off x="6783543" y="998832"/>
          <a:ext cx="1098000" cy="1098000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3520A69-603B-4978-BACA-115B6F96BAF1}">
      <dsp:nvSpPr>
        <dsp:cNvPr id="0" name=""/>
        <dsp:cNvSpPr/>
      </dsp:nvSpPr>
      <dsp:spPr>
        <a:xfrm>
          <a:off x="7017543" y="123283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1456C7-9651-4249-8403-9BDA89146CFD}">
      <dsp:nvSpPr>
        <dsp:cNvPr id="0" name=""/>
        <dsp:cNvSpPr/>
      </dsp:nvSpPr>
      <dsp:spPr>
        <a:xfrm>
          <a:off x="6432543" y="243883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Future: Use Random Forests, XGBoost, or deep learning.</a:t>
          </a:r>
        </a:p>
      </dsp:txBody>
      <dsp:txXfrm>
        <a:off x="6432543" y="2438832"/>
        <a:ext cx="1800000" cy="72000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294E74-D1FB-43BC-ACFF-518B656ACA49}">
      <dsp:nvSpPr>
        <dsp:cNvPr id="0" name=""/>
        <dsp:cNvSpPr/>
      </dsp:nvSpPr>
      <dsp:spPr>
        <a:xfrm>
          <a:off x="0" y="682"/>
          <a:ext cx="4683949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722D4B-D5DE-4BD1-A645-4978F4B7371A}">
      <dsp:nvSpPr>
        <dsp:cNvPr id="0" name=""/>
        <dsp:cNvSpPr/>
      </dsp:nvSpPr>
      <dsp:spPr>
        <a:xfrm>
          <a:off x="482961" y="359909"/>
          <a:ext cx="878111" cy="87811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8B80AD-4C09-413A-9F48-225C85408203}">
      <dsp:nvSpPr>
        <dsp:cNvPr id="0" name=""/>
        <dsp:cNvSpPr/>
      </dsp:nvSpPr>
      <dsp:spPr>
        <a:xfrm>
          <a:off x="1844034" y="682"/>
          <a:ext cx="2839914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Machine Learning can support early diagnosis.</a:t>
          </a:r>
        </a:p>
      </dsp:txBody>
      <dsp:txXfrm>
        <a:off x="1844034" y="682"/>
        <a:ext cx="2839914" cy="1596566"/>
      </dsp:txXfrm>
    </dsp:sp>
    <dsp:sp modelId="{7EBA129D-0E8E-41C6-BE8D-9BBF8D4FE539}">
      <dsp:nvSpPr>
        <dsp:cNvPr id="0" name=""/>
        <dsp:cNvSpPr/>
      </dsp:nvSpPr>
      <dsp:spPr>
        <a:xfrm>
          <a:off x="0" y="1996390"/>
          <a:ext cx="4683949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B7F3C40-1EC5-49BC-8C75-B4357D0445C5}">
      <dsp:nvSpPr>
        <dsp:cNvPr id="0" name=""/>
        <dsp:cNvSpPr/>
      </dsp:nvSpPr>
      <dsp:spPr>
        <a:xfrm>
          <a:off x="482961" y="2355617"/>
          <a:ext cx="878111" cy="87811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689764-FBDF-432F-A0E9-08888EC57917}">
      <dsp:nvSpPr>
        <dsp:cNvPr id="0" name=""/>
        <dsp:cNvSpPr/>
      </dsp:nvSpPr>
      <dsp:spPr>
        <a:xfrm>
          <a:off x="1844034" y="1996390"/>
          <a:ext cx="2839914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Accurate staging helps guide treatment decisions.</a:t>
          </a:r>
        </a:p>
      </dsp:txBody>
      <dsp:txXfrm>
        <a:off x="1844034" y="1996390"/>
        <a:ext cx="2839914" cy="1596566"/>
      </dsp:txXfrm>
    </dsp:sp>
    <dsp:sp modelId="{2C77373C-65EB-4430-8678-94ABD104FA3B}">
      <dsp:nvSpPr>
        <dsp:cNvPr id="0" name=""/>
        <dsp:cNvSpPr/>
      </dsp:nvSpPr>
      <dsp:spPr>
        <a:xfrm>
          <a:off x="0" y="3992098"/>
          <a:ext cx="4683949" cy="1596566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C29FB8-B986-4BE3-ACEB-F4AC702D8616}">
      <dsp:nvSpPr>
        <dsp:cNvPr id="0" name=""/>
        <dsp:cNvSpPr/>
      </dsp:nvSpPr>
      <dsp:spPr>
        <a:xfrm>
          <a:off x="482961" y="4351325"/>
          <a:ext cx="878111" cy="87811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CE4930-80CF-4DA7-97FB-3AE532FD59AD}">
      <dsp:nvSpPr>
        <dsp:cNvPr id="0" name=""/>
        <dsp:cNvSpPr/>
      </dsp:nvSpPr>
      <dsp:spPr>
        <a:xfrm>
          <a:off x="1844034" y="3992098"/>
          <a:ext cx="2839914" cy="15965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970" tIns="168970" rIns="168970" bIns="16897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Further research can enhance model robustness.</a:t>
          </a:r>
        </a:p>
      </dsp:txBody>
      <dsp:txXfrm>
        <a:off x="1844034" y="3992098"/>
        <a:ext cx="2839914" cy="15965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2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DCD9C319-51C4-4B3F-AEB3-47BB3616F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897B170-F30D-05BA-4E54-B68BFEDF1E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3949" y="365125"/>
            <a:ext cx="2964054" cy="553031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b="1" dirty="0"/>
              <a:t>Predicting Liver Cirrhosis Stage Based on Clinical and Biochemical Features</a:t>
            </a:r>
            <a:br>
              <a:rPr lang="en-US" sz="4200" b="1" dirty="0"/>
            </a:br>
            <a:endParaRPr lang="en-US" sz="4200" dirty="0"/>
          </a:p>
        </p:txBody>
      </p:sp>
      <p:pic>
        <p:nvPicPr>
          <p:cNvPr id="46" name="Picture 45" descr="Close up of cells">
            <a:extLst>
              <a:ext uri="{FF2B5EF4-FFF2-40B4-BE49-F238E27FC236}">
                <a16:creationId xmlns:a16="http://schemas.microsoft.com/office/drawing/2014/main" id="{E9264633-9D8C-D127-F425-91CA616340F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086" r="26693"/>
          <a:stretch>
            <a:fillRect/>
          </a:stretch>
        </p:blipFill>
        <p:spPr>
          <a:xfrm>
            <a:off x="20" y="10"/>
            <a:ext cx="5391424" cy="68579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Evaluation Metrics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C03374-E543-9907-732A-91C1044518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3784674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7268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577268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328512"/>
            <a:ext cx="3583791" cy="1628970"/>
          </a:xfrm>
        </p:spPr>
        <p:txBody>
          <a:bodyPr anchor="ctr">
            <a:normAutofit/>
          </a:bodyPr>
          <a:lstStyle/>
          <a:p>
            <a:r>
              <a:rPr lang="en-US" sz="3500"/>
              <a:t>Results &amp; Interpretation</a:t>
            </a:r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51E5F171-87E6-977C-21EF-102061C166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9769588"/>
              </p:ext>
            </p:extLst>
          </p:nvPr>
        </p:nvGraphicFramePr>
        <p:xfrm>
          <a:off x="571350" y="2884929"/>
          <a:ext cx="3494817" cy="33741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5C85EE0B-4533-E0CA-5ACD-E524DC3922D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97192" y="424214"/>
            <a:ext cx="3823102" cy="216536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A9E0ACE-C3AF-2347-0D53-A53907AFF6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568089" y="3189359"/>
            <a:ext cx="2881603" cy="171913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8F59A4-4431-460D-8E49-6E65C189A5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A919B9C-5C01-47E4-B2F2-45F589208A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9144000" cy="6858000"/>
            <a:chOff x="0" y="0"/>
            <a:chExt cx="12192000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85A82CE-D835-4542-BE8D-62A8F5A94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063D7EF0-3AC8-4029-B55D-EBDD733D3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accent4">
                <a:lumMod val="75000"/>
                <a:alpha val="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3147" y="365125"/>
            <a:ext cx="8317705" cy="1325563"/>
          </a:xfrm>
        </p:spPr>
        <p:txBody>
          <a:bodyPr>
            <a:normAutofit/>
          </a:bodyPr>
          <a:lstStyle/>
          <a:p>
            <a:r>
              <a:rPr lang="en-US" sz="3500"/>
              <a:t>Challenges &amp; Improvements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A13062A-F0F1-3992-6848-1FFCE50B17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4777281"/>
              </p:ext>
            </p:extLst>
          </p:nvPr>
        </p:nvGraphicFramePr>
        <p:xfrm>
          <a:off x="410766" y="2133600"/>
          <a:ext cx="8320087" cy="41576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9545" y="1070800"/>
            <a:ext cx="2954766" cy="5583126"/>
          </a:xfrm>
        </p:spPr>
        <p:txBody>
          <a:bodyPr>
            <a:normAutofit/>
          </a:bodyPr>
          <a:lstStyle/>
          <a:p>
            <a:pPr algn="r"/>
            <a:r>
              <a:rPr lang="en-US" sz="4900"/>
              <a:t>Conclusion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546039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30F6C6C-D35D-1274-5134-05C0D58FA4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8354575"/>
              </p:ext>
            </p:extLst>
          </p:nvPr>
        </p:nvGraphicFramePr>
        <p:xfrm>
          <a:off x="3831401" y="1070800"/>
          <a:ext cx="4683949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4C99A2-7659-CD50-6532-2057CFDE2F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Slide Background">
            <a:extLst>
              <a:ext uri="{FF2B5EF4-FFF2-40B4-BE49-F238E27FC236}">
                <a16:creationId xmlns:a16="http://schemas.microsoft.com/office/drawing/2014/main" id="{C6758796-1CDA-1DFD-F34D-B145C8503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8A2E73-CCEE-D146-8B22-5D338B4A5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50" y="249937"/>
            <a:ext cx="3642967" cy="766876"/>
          </a:xfrm>
        </p:spPr>
        <p:txBody>
          <a:bodyPr anchor="ctr">
            <a:normAutofit/>
          </a:bodyPr>
          <a:lstStyle/>
          <a:p>
            <a:r>
              <a:rPr lang="en-US" sz="350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75B9E4-B9D5-ADFE-91F8-7A86F3B0C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076" y="1338682"/>
            <a:ext cx="4198922" cy="4937759"/>
          </a:xfrm>
        </p:spPr>
        <p:txBody>
          <a:bodyPr anchor="ctr">
            <a:normAutofit/>
          </a:bodyPr>
          <a:lstStyle/>
          <a:p>
            <a:r>
              <a:rPr lang="en-US" sz="1700" dirty="0"/>
              <a:t>Liver cirrhosis is a chronic liver disease where healthy liver tissue is replaced with scar tissue (fibrosis).</a:t>
            </a:r>
          </a:p>
          <a:p>
            <a:r>
              <a:rPr lang="en-US" sz="1700" dirty="0"/>
              <a:t>This scarring blocks blood flow through the liver and impairs its function.</a:t>
            </a:r>
          </a:p>
          <a:p>
            <a:r>
              <a:rPr lang="en-US" sz="1700" dirty="0"/>
              <a:t>It often results from long-term damage due to:</a:t>
            </a:r>
          </a:p>
          <a:p>
            <a:r>
              <a:rPr lang="en-US" sz="1700" dirty="0"/>
              <a:t>Chronic alcohol abuse</a:t>
            </a:r>
          </a:p>
          <a:p>
            <a:r>
              <a:rPr lang="en-US" sz="1700" dirty="0"/>
              <a:t>Hepatitis B/C infections</a:t>
            </a:r>
          </a:p>
          <a:p>
            <a:r>
              <a:rPr lang="en-US" sz="1700" dirty="0"/>
              <a:t>Non-alcoholic fatty liver disease (NAFLD)</a:t>
            </a:r>
          </a:p>
          <a:p>
            <a:r>
              <a:rPr lang="en-US" sz="1700" dirty="0"/>
              <a:t>Symptoms may include fatigue, jaundice, abdominal swelling, and confusion.</a:t>
            </a:r>
          </a:p>
          <a:p>
            <a:r>
              <a:rPr lang="en-US" sz="1700" dirty="0"/>
              <a:t>Cirrhosis is a progressive disease and can lead to liver failure or liver cancer if untreated</a:t>
            </a:r>
          </a:p>
          <a:p>
            <a:endParaRPr lang="en-US" sz="1700" dirty="0"/>
          </a:p>
          <a:p>
            <a:endParaRPr lang="en-US" sz="1700" dirty="0"/>
          </a:p>
        </p:txBody>
      </p:sp>
      <p:pic>
        <p:nvPicPr>
          <p:cNvPr id="21" name="Picture 20" descr="Pink desk with doctor items">
            <a:extLst>
              <a:ext uri="{FF2B5EF4-FFF2-40B4-BE49-F238E27FC236}">
                <a16:creationId xmlns:a16="http://schemas.microsoft.com/office/drawing/2014/main" id="{CC11749B-D170-BF00-DB25-3DFA3924331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828" r="9294" b="-1"/>
          <a:stretch>
            <a:fillRect/>
          </a:stretch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78766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9144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7399" y="643467"/>
            <a:ext cx="8408193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2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Dataset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9F9FF00-C406-64CC-D989-A49BF567EAB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7261339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DF5D296-F1E2-9A0F-03B0-1F6709F20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2A89781-0861-B04F-33AC-10BA07714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600" y="1834134"/>
            <a:ext cx="8178799" cy="3189730"/>
          </a:xfrm>
          <a:prstGeom prst="rect">
            <a:avLst/>
          </a:prstGeom>
          <a:ln>
            <a:noFill/>
          </a:ln>
        </p:spPr>
      </p:pic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5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6E9B3E6-E277-4D68-BA48-9CB43FFBD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216597"/>
            <a:ext cx="548639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059" y="613954"/>
            <a:ext cx="8180615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723" y="809898"/>
            <a:ext cx="7629757" cy="1554480"/>
          </a:xfrm>
        </p:spPr>
        <p:txBody>
          <a:bodyPr anchor="ctr">
            <a:normAutofit/>
          </a:bodyPr>
          <a:lstStyle/>
          <a:p>
            <a:r>
              <a:rPr lang="en-US" sz="4200"/>
              <a:t>Data Cleaning &amp; Preprocessing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628650" y="6485313"/>
            <a:ext cx="78867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784E84-3832-D46E-EE05-81EC22FD919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71572403"/>
              </p:ext>
            </p:extLst>
          </p:nvPr>
        </p:nvGraphicFramePr>
        <p:xfrm>
          <a:off x="678451" y="3017519"/>
          <a:ext cx="7783830" cy="3209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US" sz="3500"/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r>
              <a:rPr lang="en-US" sz="1700"/>
              <a:t>Correlation heatmap shows relationship between features.</a:t>
            </a:r>
          </a:p>
          <a:p>
            <a:r>
              <a:rPr lang="en-US" sz="1700"/>
              <a:t>Strong correlation between bilirubin and stage.</a:t>
            </a:r>
          </a:p>
          <a:p>
            <a:r>
              <a:rPr lang="en-US" sz="1700"/>
              <a:t>Identified most predictive variables.</a:t>
            </a:r>
          </a:p>
        </p:txBody>
      </p:sp>
      <p:pic>
        <p:nvPicPr>
          <p:cNvPr id="19" name="Picture 18" descr="Graph">
            <a:extLst>
              <a:ext uri="{FF2B5EF4-FFF2-40B4-BE49-F238E27FC236}">
                <a16:creationId xmlns:a16="http://schemas.microsoft.com/office/drawing/2014/main" id="{59064965-C892-7225-6808-4FEA75BD45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510" r="34776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CDDFF7-F23E-1965-9158-B11C2188A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253670"/>
            <a:ext cx="137072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422146"/>
            <a:ext cx="484026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655140"/>
            <a:ext cx="515604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6115501"/>
            <a:ext cx="1120884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807D567-A014-6361-2D96-2076D88C5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9310" y="643467"/>
            <a:ext cx="5125379" cy="5571065"/>
          </a:xfrm>
          <a:prstGeom prst="rect">
            <a:avLst/>
          </a:prstGeom>
          <a:ln>
            <a:noFill/>
          </a:ln>
        </p:spPr>
      </p:pic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6453143"/>
            <a:ext cx="611177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384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0E9A6ED-B880-44EA-8D60-C9D3C82CC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696" y="557190"/>
            <a:ext cx="3878139" cy="1671564"/>
          </a:xfrm>
        </p:spPr>
        <p:txBody>
          <a:bodyPr>
            <a:normAutofit/>
          </a:bodyPr>
          <a:lstStyle/>
          <a:p>
            <a:r>
              <a:rPr lang="en-US" sz="3500"/>
              <a:t>Model Preparation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7A18B8-D152-E57B-21B4-F4558C0DAC7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433" r="30722"/>
          <a:stretch>
            <a:fillRect/>
          </a:stretch>
        </p:blipFill>
        <p:spPr>
          <a:xfrm>
            <a:off x="4637208" y="557189"/>
            <a:ext cx="3878139" cy="5571898"/>
          </a:xfrm>
          <a:prstGeom prst="rect">
            <a:avLst/>
          </a:prstGeom>
          <a:effectLst/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AAC585-3A06-BA67-959E-0DF36E8451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1270701"/>
              </p:ext>
            </p:extLst>
          </p:nvPr>
        </p:nvGraphicFramePr>
        <p:xfrm>
          <a:off x="486697" y="2398030"/>
          <a:ext cx="3885184" cy="37310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8223477" y="2358"/>
            <a:ext cx="1407490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972226" y="6114337"/>
            <a:ext cx="645368" cy="484026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77" y="5721108"/>
            <a:ext cx="1696473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Modeling Approach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08DDD3-F5CC-CD25-0A6C-D12F59D57A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448513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324</Words>
  <Application>Microsoft Office PowerPoint</Application>
  <PresentationFormat>On-screen Show (4:3)</PresentationFormat>
  <Paragraphs>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Predicting Liver Cirrhosis Stage Based on Clinical and Biochemical Features </vt:lpstr>
      <vt:lpstr>Introduction</vt:lpstr>
      <vt:lpstr>Dataset Overview</vt:lpstr>
      <vt:lpstr>PowerPoint Presentation</vt:lpstr>
      <vt:lpstr>Data Cleaning &amp; Preprocessing</vt:lpstr>
      <vt:lpstr>Exploratory Data Analysis</vt:lpstr>
      <vt:lpstr>PowerPoint Presentation</vt:lpstr>
      <vt:lpstr>Model Preparation</vt:lpstr>
      <vt:lpstr>Modeling Approach</vt:lpstr>
      <vt:lpstr>Evaluation Metrics</vt:lpstr>
      <vt:lpstr>Results &amp; Interpretation</vt:lpstr>
      <vt:lpstr>Challenges &amp; Improvements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Raviteja Pola</cp:lastModifiedBy>
  <cp:revision>4</cp:revision>
  <dcterms:created xsi:type="dcterms:W3CDTF">2013-01-27T09:14:16Z</dcterms:created>
  <dcterms:modified xsi:type="dcterms:W3CDTF">2025-07-15T12:24:48Z</dcterms:modified>
  <cp:category/>
</cp:coreProperties>
</file>