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8" r:id="rId6"/>
    <p:sldId id="267" r:id="rId7"/>
    <p:sldId id="260" r:id="rId8"/>
    <p:sldId id="261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7" d="100"/>
          <a:sy n="87" d="100"/>
        </p:scale>
        <p:origin x="3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0A2B4-8F4F-4C62-8039-E25BFCCFE20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A18563-8A74-414C-8594-8A7EC150F0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Toxic, hateful, or emotionally harmful content.</a:t>
          </a:r>
        </a:p>
      </dgm:t>
    </dgm:pt>
    <dgm:pt modelId="{7AC95AB2-0CEC-42A3-89BF-597B67CA4AA8}" type="parTrans" cxnId="{C7535ED8-7C54-4FD3-8641-B274A1F3AFAF}">
      <dgm:prSet/>
      <dgm:spPr/>
      <dgm:t>
        <a:bodyPr/>
        <a:lstStyle/>
        <a:p>
          <a:endParaRPr lang="en-US"/>
        </a:p>
      </dgm:t>
    </dgm:pt>
    <dgm:pt modelId="{E26E02C8-A423-4235-B9D9-45FDF71E59FD}" type="sibTrans" cxnId="{C7535ED8-7C54-4FD3-8641-B274A1F3AFAF}">
      <dgm:prSet/>
      <dgm:spPr/>
      <dgm:t>
        <a:bodyPr/>
        <a:lstStyle/>
        <a:p>
          <a:endParaRPr lang="en-US"/>
        </a:p>
      </dgm:t>
    </dgm:pt>
    <dgm:pt modelId="{649F8E26-5E75-41F5-8452-6602D7C7A4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Negative impact on user mental health, especially minors.</a:t>
          </a:r>
        </a:p>
      </dgm:t>
    </dgm:pt>
    <dgm:pt modelId="{8E567E8C-A1F8-44CF-93FD-2B09F6DEC8A5}" type="parTrans" cxnId="{8408EBA0-DA14-4BB0-92D4-FEF732960B9F}">
      <dgm:prSet/>
      <dgm:spPr/>
      <dgm:t>
        <a:bodyPr/>
        <a:lstStyle/>
        <a:p>
          <a:endParaRPr lang="en-US"/>
        </a:p>
      </dgm:t>
    </dgm:pt>
    <dgm:pt modelId="{09B8931A-88A8-4684-BDBC-3A58F3C5C635}" type="sibTrans" cxnId="{8408EBA0-DA14-4BB0-92D4-FEF732960B9F}">
      <dgm:prSet/>
      <dgm:spPr/>
      <dgm:t>
        <a:bodyPr/>
        <a:lstStyle/>
        <a:p>
          <a:endParaRPr lang="en-US"/>
        </a:p>
      </dgm:t>
    </dgm:pt>
    <dgm:pt modelId="{A8907B0D-1339-44A9-938F-271D8AF755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Manual moderation is not scalable or consistent.</a:t>
          </a:r>
        </a:p>
      </dgm:t>
    </dgm:pt>
    <dgm:pt modelId="{2CCB15AE-FA14-448C-9CFD-634350DA4F17}" type="parTrans" cxnId="{A585853F-201B-4DE8-8803-F929118BC6F5}">
      <dgm:prSet/>
      <dgm:spPr/>
      <dgm:t>
        <a:bodyPr/>
        <a:lstStyle/>
        <a:p>
          <a:endParaRPr lang="en-US"/>
        </a:p>
      </dgm:t>
    </dgm:pt>
    <dgm:pt modelId="{59682343-8EEE-4DA3-877B-E8B9FF528E1C}" type="sibTrans" cxnId="{A585853F-201B-4DE8-8803-F929118BC6F5}">
      <dgm:prSet/>
      <dgm:spPr/>
      <dgm:t>
        <a:bodyPr/>
        <a:lstStyle/>
        <a:p>
          <a:endParaRPr lang="en-US"/>
        </a:p>
      </dgm:t>
    </dgm:pt>
    <dgm:pt modelId="{25723E8E-0DB4-4E32-B9FF-D43E23ED32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an AI model to automatically detect and flag harmful emotional content.</a:t>
          </a:r>
        </a:p>
      </dgm:t>
    </dgm:pt>
    <dgm:pt modelId="{416F8031-0BDC-4688-8186-9020E9DE9CEB}" type="parTrans" cxnId="{BA8B4F2F-56B8-4F77-838C-132362E5BBDD}">
      <dgm:prSet/>
      <dgm:spPr/>
      <dgm:t>
        <a:bodyPr/>
        <a:lstStyle/>
        <a:p>
          <a:endParaRPr lang="en-US"/>
        </a:p>
      </dgm:t>
    </dgm:pt>
    <dgm:pt modelId="{271CB00D-7966-4DD4-AFD7-9799E9325737}" type="sibTrans" cxnId="{BA8B4F2F-56B8-4F77-838C-132362E5BBDD}">
      <dgm:prSet/>
      <dgm:spPr/>
      <dgm:t>
        <a:bodyPr/>
        <a:lstStyle/>
        <a:p>
          <a:endParaRPr lang="en-US"/>
        </a:p>
      </dgm:t>
    </dgm:pt>
    <dgm:pt modelId="{B7E250BD-8F94-4A07-AFDF-C2B7926893EA}" type="pres">
      <dgm:prSet presAssocID="{95E0A2B4-8F4F-4C62-8039-E25BFCCFE203}" presName="root" presStyleCnt="0">
        <dgm:presLayoutVars>
          <dgm:dir/>
          <dgm:resizeHandles val="exact"/>
        </dgm:presLayoutVars>
      </dgm:prSet>
      <dgm:spPr/>
    </dgm:pt>
    <dgm:pt modelId="{3DE121FF-6C72-4CDC-B82C-EF40D74A72C4}" type="pres">
      <dgm:prSet presAssocID="{7CA18563-8A74-414C-8594-8A7EC150F0C8}" presName="compNode" presStyleCnt="0"/>
      <dgm:spPr/>
    </dgm:pt>
    <dgm:pt modelId="{65FDC59C-4539-433A-85D6-6CC617BB6835}" type="pres">
      <dgm:prSet presAssocID="{7CA18563-8A74-414C-8594-8A7EC150F0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8B87235E-9E86-488E-A214-0AA2386237FE}" type="pres">
      <dgm:prSet presAssocID="{7CA18563-8A74-414C-8594-8A7EC150F0C8}" presName="spaceRect" presStyleCnt="0"/>
      <dgm:spPr/>
    </dgm:pt>
    <dgm:pt modelId="{C1524DDE-B20E-4E54-BEB2-E099024ABE80}" type="pres">
      <dgm:prSet presAssocID="{7CA18563-8A74-414C-8594-8A7EC150F0C8}" presName="textRect" presStyleLbl="revTx" presStyleIdx="0" presStyleCnt="4">
        <dgm:presLayoutVars>
          <dgm:chMax val="1"/>
          <dgm:chPref val="1"/>
        </dgm:presLayoutVars>
      </dgm:prSet>
      <dgm:spPr/>
    </dgm:pt>
    <dgm:pt modelId="{E9FE7990-5503-42BE-9375-C1E2E9D04413}" type="pres">
      <dgm:prSet presAssocID="{E26E02C8-A423-4235-B9D9-45FDF71E59FD}" presName="sibTrans" presStyleCnt="0"/>
      <dgm:spPr/>
    </dgm:pt>
    <dgm:pt modelId="{3DEF7C70-448A-447D-B285-00325678E718}" type="pres">
      <dgm:prSet presAssocID="{649F8E26-5E75-41F5-8452-6602D7C7A425}" presName="compNode" presStyleCnt="0"/>
      <dgm:spPr/>
    </dgm:pt>
    <dgm:pt modelId="{1849B110-D12E-459E-A81E-79833F81C9C9}" type="pres">
      <dgm:prSet presAssocID="{649F8E26-5E75-41F5-8452-6602D7C7A4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moking"/>
        </a:ext>
      </dgm:extLst>
    </dgm:pt>
    <dgm:pt modelId="{685A0EA4-029C-4429-90A3-0D374B1A1E6D}" type="pres">
      <dgm:prSet presAssocID="{649F8E26-5E75-41F5-8452-6602D7C7A425}" presName="spaceRect" presStyleCnt="0"/>
      <dgm:spPr/>
    </dgm:pt>
    <dgm:pt modelId="{D0D44C42-FD5A-4BE7-8F63-C6ABBF1F9373}" type="pres">
      <dgm:prSet presAssocID="{649F8E26-5E75-41F5-8452-6602D7C7A425}" presName="textRect" presStyleLbl="revTx" presStyleIdx="1" presStyleCnt="4">
        <dgm:presLayoutVars>
          <dgm:chMax val="1"/>
          <dgm:chPref val="1"/>
        </dgm:presLayoutVars>
      </dgm:prSet>
      <dgm:spPr/>
    </dgm:pt>
    <dgm:pt modelId="{05641B10-2FE0-4EA5-B4FF-05BF65D5C9C4}" type="pres">
      <dgm:prSet presAssocID="{09B8931A-88A8-4684-BDBC-3A58F3C5C635}" presName="sibTrans" presStyleCnt="0"/>
      <dgm:spPr/>
    </dgm:pt>
    <dgm:pt modelId="{B8A9D1ED-27B5-4AF7-BDF8-E8CD4E411986}" type="pres">
      <dgm:prSet presAssocID="{A8907B0D-1339-44A9-938F-271D8AF7550E}" presName="compNode" presStyleCnt="0"/>
      <dgm:spPr/>
    </dgm:pt>
    <dgm:pt modelId="{FFED081A-A6E7-4B28-BB02-0CF9C8B14EB3}" type="pres">
      <dgm:prSet presAssocID="{A8907B0D-1339-44A9-938F-271D8AF755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2F6748F-15D7-4EE6-9030-5912F9AF56DF}" type="pres">
      <dgm:prSet presAssocID="{A8907B0D-1339-44A9-938F-271D8AF7550E}" presName="spaceRect" presStyleCnt="0"/>
      <dgm:spPr/>
    </dgm:pt>
    <dgm:pt modelId="{7A434ACD-F130-4888-A38D-9F7DA08911CA}" type="pres">
      <dgm:prSet presAssocID="{A8907B0D-1339-44A9-938F-271D8AF7550E}" presName="textRect" presStyleLbl="revTx" presStyleIdx="2" presStyleCnt="4">
        <dgm:presLayoutVars>
          <dgm:chMax val="1"/>
          <dgm:chPref val="1"/>
        </dgm:presLayoutVars>
      </dgm:prSet>
      <dgm:spPr/>
    </dgm:pt>
    <dgm:pt modelId="{CC234F82-2BC0-46DF-AD4F-D93402DF7D38}" type="pres">
      <dgm:prSet presAssocID="{59682343-8EEE-4DA3-877B-E8B9FF528E1C}" presName="sibTrans" presStyleCnt="0"/>
      <dgm:spPr/>
    </dgm:pt>
    <dgm:pt modelId="{E4979EAB-C9DF-427E-A239-094AB99F3115}" type="pres">
      <dgm:prSet presAssocID="{25723E8E-0DB4-4E32-B9FF-D43E23ED3212}" presName="compNode" presStyleCnt="0"/>
      <dgm:spPr/>
    </dgm:pt>
    <dgm:pt modelId="{D4F057C0-3DF5-4FD5-B4B5-8D4FC838FD81}" type="pres">
      <dgm:prSet presAssocID="{25723E8E-0DB4-4E32-B9FF-D43E23ED3212}" presName="iconRect" presStyleLbl="node1" presStyleIdx="3" presStyleCnt="4" custLinFactNeighborX="9161" custLinFactNeighborY="1483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9E1F588E-09A6-45A2-9CF7-2676D97B55D2}" type="pres">
      <dgm:prSet presAssocID="{25723E8E-0DB4-4E32-B9FF-D43E23ED3212}" presName="spaceRect" presStyleCnt="0"/>
      <dgm:spPr/>
    </dgm:pt>
    <dgm:pt modelId="{2D4CF63D-B9DE-4C8B-AB29-7ECF6152F05D}" type="pres">
      <dgm:prSet presAssocID="{25723E8E-0DB4-4E32-B9FF-D43E23ED321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ACC40D-AFFA-4934-B3EF-D25B5775EFF5}" type="presOf" srcId="{7CA18563-8A74-414C-8594-8A7EC150F0C8}" destId="{C1524DDE-B20E-4E54-BEB2-E099024ABE80}" srcOrd="0" destOrd="0" presId="urn:microsoft.com/office/officeart/2018/2/layout/IconLabelList"/>
    <dgm:cxn modelId="{372AF322-B8C4-47AE-98C0-53073A395726}" type="presOf" srcId="{A8907B0D-1339-44A9-938F-271D8AF7550E}" destId="{7A434ACD-F130-4888-A38D-9F7DA08911CA}" srcOrd="0" destOrd="0" presId="urn:microsoft.com/office/officeart/2018/2/layout/IconLabelList"/>
    <dgm:cxn modelId="{79AC2F25-DFB5-4A77-9388-2972F9842A14}" type="presOf" srcId="{95E0A2B4-8F4F-4C62-8039-E25BFCCFE203}" destId="{B7E250BD-8F94-4A07-AFDF-C2B7926893EA}" srcOrd="0" destOrd="0" presId="urn:microsoft.com/office/officeart/2018/2/layout/IconLabelList"/>
    <dgm:cxn modelId="{BA8B4F2F-56B8-4F77-838C-132362E5BBDD}" srcId="{95E0A2B4-8F4F-4C62-8039-E25BFCCFE203}" destId="{25723E8E-0DB4-4E32-B9FF-D43E23ED3212}" srcOrd="3" destOrd="0" parTransId="{416F8031-0BDC-4688-8186-9020E9DE9CEB}" sibTransId="{271CB00D-7966-4DD4-AFD7-9799E9325737}"/>
    <dgm:cxn modelId="{A585853F-201B-4DE8-8803-F929118BC6F5}" srcId="{95E0A2B4-8F4F-4C62-8039-E25BFCCFE203}" destId="{A8907B0D-1339-44A9-938F-271D8AF7550E}" srcOrd="2" destOrd="0" parTransId="{2CCB15AE-FA14-448C-9CFD-634350DA4F17}" sibTransId="{59682343-8EEE-4DA3-877B-E8B9FF528E1C}"/>
    <dgm:cxn modelId="{EF4DCC59-6FA6-4E4F-8997-FC944809F45B}" type="presOf" srcId="{649F8E26-5E75-41F5-8452-6602D7C7A425}" destId="{D0D44C42-FD5A-4BE7-8F63-C6ABBF1F9373}" srcOrd="0" destOrd="0" presId="urn:microsoft.com/office/officeart/2018/2/layout/IconLabelList"/>
    <dgm:cxn modelId="{DA4E078E-1FEA-4591-9957-6DAEFA14290F}" type="presOf" srcId="{25723E8E-0DB4-4E32-B9FF-D43E23ED3212}" destId="{2D4CF63D-B9DE-4C8B-AB29-7ECF6152F05D}" srcOrd="0" destOrd="0" presId="urn:microsoft.com/office/officeart/2018/2/layout/IconLabelList"/>
    <dgm:cxn modelId="{8408EBA0-DA14-4BB0-92D4-FEF732960B9F}" srcId="{95E0A2B4-8F4F-4C62-8039-E25BFCCFE203}" destId="{649F8E26-5E75-41F5-8452-6602D7C7A425}" srcOrd="1" destOrd="0" parTransId="{8E567E8C-A1F8-44CF-93FD-2B09F6DEC8A5}" sibTransId="{09B8931A-88A8-4684-BDBC-3A58F3C5C635}"/>
    <dgm:cxn modelId="{C7535ED8-7C54-4FD3-8641-B274A1F3AFAF}" srcId="{95E0A2B4-8F4F-4C62-8039-E25BFCCFE203}" destId="{7CA18563-8A74-414C-8594-8A7EC150F0C8}" srcOrd="0" destOrd="0" parTransId="{7AC95AB2-0CEC-42A3-89BF-597B67CA4AA8}" sibTransId="{E26E02C8-A423-4235-B9D9-45FDF71E59FD}"/>
    <dgm:cxn modelId="{B2217CDE-7632-401B-BE86-07BA2C4D6867}" type="presParOf" srcId="{B7E250BD-8F94-4A07-AFDF-C2B7926893EA}" destId="{3DE121FF-6C72-4CDC-B82C-EF40D74A72C4}" srcOrd="0" destOrd="0" presId="urn:microsoft.com/office/officeart/2018/2/layout/IconLabelList"/>
    <dgm:cxn modelId="{FAE6DF40-4A05-449E-A035-52F417478B95}" type="presParOf" srcId="{3DE121FF-6C72-4CDC-B82C-EF40D74A72C4}" destId="{65FDC59C-4539-433A-85D6-6CC617BB6835}" srcOrd="0" destOrd="0" presId="urn:microsoft.com/office/officeart/2018/2/layout/IconLabelList"/>
    <dgm:cxn modelId="{C04EF476-B8D7-4420-8EE1-24B6815C41F2}" type="presParOf" srcId="{3DE121FF-6C72-4CDC-B82C-EF40D74A72C4}" destId="{8B87235E-9E86-488E-A214-0AA2386237FE}" srcOrd="1" destOrd="0" presId="urn:microsoft.com/office/officeart/2018/2/layout/IconLabelList"/>
    <dgm:cxn modelId="{B5F1FC1C-5A3A-4104-80E2-8EB572688A07}" type="presParOf" srcId="{3DE121FF-6C72-4CDC-B82C-EF40D74A72C4}" destId="{C1524DDE-B20E-4E54-BEB2-E099024ABE80}" srcOrd="2" destOrd="0" presId="urn:microsoft.com/office/officeart/2018/2/layout/IconLabelList"/>
    <dgm:cxn modelId="{60827E70-89BC-4952-A2DF-82E7ACB1938A}" type="presParOf" srcId="{B7E250BD-8F94-4A07-AFDF-C2B7926893EA}" destId="{E9FE7990-5503-42BE-9375-C1E2E9D04413}" srcOrd="1" destOrd="0" presId="urn:microsoft.com/office/officeart/2018/2/layout/IconLabelList"/>
    <dgm:cxn modelId="{6546F843-7C74-4F78-B098-95A50B97A46E}" type="presParOf" srcId="{B7E250BD-8F94-4A07-AFDF-C2B7926893EA}" destId="{3DEF7C70-448A-447D-B285-00325678E718}" srcOrd="2" destOrd="0" presId="urn:microsoft.com/office/officeart/2018/2/layout/IconLabelList"/>
    <dgm:cxn modelId="{BA51EF98-C525-43C8-BFF5-AA87B17756BC}" type="presParOf" srcId="{3DEF7C70-448A-447D-B285-00325678E718}" destId="{1849B110-D12E-459E-A81E-79833F81C9C9}" srcOrd="0" destOrd="0" presId="urn:microsoft.com/office/officeart/2018/2/layout/IconLabelList"/>
    <dgm:cxn modelId="{E42F74C8-11B3-441F-9D1D-C0A489A6BD8D}" type="presParOf" srcId="{3DEF7C70-448A-447D-B285-00325678E718}" destId="{685A0EA4-029C-4429-90A3-0D374B1A1E6D}" srcOrd="1" destOrd="0" presId="urn:microsoft.com/office/officeart/2018/2/layout/IconLabelList"/>
    <dgm:cxn modelId="{5251AD45-6B9A-4C6F-81FF-CC1706BAA19A}" type="presParOf" srcId="{3DEF7C70-448A-447D-B285-00325678E718}" destId="{D0D44C42-FD5A-4BE7-8F63-C6ABBF1F9373}" srcOrd="2" destOrd="0" presId="urn:microsoft.com/office/officeart/2018/2/layout/IconLabelList"/>
    <dgm:cxn modelId="{82BF9765-9F0E-4BE7-81ED-915E02CEB9EB}" type="presParOf" srcId="{B7E250BD-8F94-4A07-AFDF-C2B7926893EA}" destId="{05641B10-2FE0-4EA5-B4FF-05BF65D5C9C4}" srcOrd="3" destOrd="0" presId="urn:microsoft.com/office/officeart/2018/2/layout/IconLabelList"/>
    <dgm:cxn modelId="{E9652BF7-71D6-4046-B648-3A743C03F669}" type="presParOf" srcId="{B7E250BD-8F94-4A07-AFDF-C2B7926893EA}" destId="{B8A9D1ED-27B5-4AF7-BDF8-E8CD4E411986}" srcOrd="4" destOrd="0" presId="urn:microsoft.com/office/officeart/2018/2/layout/IconLabelList"/>
    <dgm:cxn modelId="{2C7709F4-BBC7-41D1-A77A-301176613766}" type="presParOf" srcId="{B8A9D1ED-27B5-4AF7-BDF8-E8CD4E411986}" destId="{FFED081A-A6E7-4B28-BB02-0CF9C8B14EB3}" srcOrd="0" destOrd="0" presId="urn:microsoft.com/office/officeart/2018/2/layout/IconLabelList"/>
    <dgm:cxn modelId="{52546828-0E27-4E99-B1DE-7062BB169569}" type="presParOf" srcId="{B8A9D1ED-27B5-4AF7-BDF8-E8CD4E411986}" destId="{C2F6748F-15D7-4EE6-9030-5912F9AF56DF}" srcOrd="1" destOrd="0" presId="urn:microsoft.com/office/officeart/2018/2/layout/IconLabelList"/>
    <dgm:cxn modelId="{16330777-A235-47CE-BC7E-81051C9C4339}" type="presParOf" srcId="{B8A9D1ED-27B5-4AF7-BDF8-E8CD4E411986}" destId="{7A434ACD-F130-4888-A38D-9F7DA08911CA}" srcOrd="2" destOrd="0" presId="urn:microsoft.com/office/officeart/2018/2/layout/IconLabelList"/>
    <dgm:cxn modelId="{B4351220-9CAD-4056-A4A3-B10473EA68F2}" type="presParOf" srcId="{B7E250BD-8F94-4A07-AFDF-C2B7926893EA}" destId="{CC234F82-2BC0-46DF-AD4F-D93402DF7D38}" srcOrd="5" destOrd="0" presId="urn:microsoft.com/office/officeart/2018/2/layout/IconLabelList"/>
    <dgm:cxn modelId="{6890EEA8-9375-49C8-ACE2-F9A27121CFCE}" type="presParOf" srcId="{B7E250BD-8F94-4A07-AFDF-C2B7926893EA}" destId="{E4979EAB-C9DF-427E-A239-094AB99F3115}" srcOrd="6" destOrd="0" presId="urn:microsoft.com/office/officeart/2018/2/layout/IconLabelList"/>
    <dgm:cxn modelId="{F3508A72-2A05-423D-8F4F-A876ACC1C99E}" type="presParOf" srcId="{E4979EAB-C9DF-427E-A239-094AB99F3115}" destId="{D4F057C0-3DF5-4FD5-B4B5-8D4FC838FD81}" srcOrd="0" destOrd="0" presId="urn:microsoft.com/office/officeart/2018/2/layout/IconLabelList"/>
    <dgm:cxn modelId="{459D1FB8-086E-48F8-819C-C9360062538D}" type="presParOf" srcId="{E4979EAB-C9DF-427E-A239-094AB99F3115}" destId="{9E1F588E-09A6-45A2-9CF7-2676D97B55D2}" srcOrd="1" destOrd="0" presId="urn:microsoft.com/office/officeart/2018/2/layout/IconLabelList"/>
    <dgm:cxn modelId="{5B5F79E9-9984-485D-988B-2C6B41FB0F87}" type="presParOf" srcId="{E4979EAB-C9DF-427E-A239-094AB99F3115}" destId="{2D4CF63D-B9DE-4C8B-AB29-7ECF6152F0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EE7BD-E76D-4406-82BE-57C8672A65C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15EC7AE-F14B-48E3-A110-A26D9775F1A2}">
      <dgm:prSet/>
      <dgm:spPr/>
      <dgm:t>
        <a:bodyPr/>
        <a:lstStyle/>
        <a:p>
          <a:r>
            <a:rPr lang="en-US"/>
            <a:t>- Expand emotion categories (anger, fear, etc.)</a:t>
          </a:r>
        </a:p>
      </dgm:t>
    </dgm:pt>
    <dgm:pt modelId="{190DDF91-11AD-48DE-AF54-CA23A97DC896}" type="parTrans" cxnId="{39B20BA6-0A0A-4D44-8294-09BD143F76DD}">
      <dgm:prSet/>
      <dgm:spPr/>
      <dgm:t>
        <a:bodyPr/>
        <a:lstStyle/>
        <a:p>
          <a:endParaRPr lang="en-US"/>
        </a:p>
      </dgm:t>
    </dgm:pt>
    <dgm:pt modelId="{83E01BC2-8802-4124-8DFA-FB39C676B1BF}" type="sibTrans" cxnId="{39B20BA6-0A0A-4D44-8294-09BD143F76DD}">
      <dgm:prSet/>
      <dgm:spPr/>
      <dgm:t>
        <a:bodyPr/>
        <a:lstStyle/>
        <a:p>
          <a:endParaRPr lang="en-US"/>
        </a:p>
      </dgm:t>
    </dgm:pt>
    <dgm:pt modelId="{340E9A15-C4FD-48A7-8E86-7EA5825DB837}">
      <dgm:prSet/>
      <dgm:spPr/>
      <dgm:t>
        <a:bodyPr/>
        <a:lstStyle/>
        <a:p>
          <a:r>
            <a:rPr lang="en-US"/>
            <a:t>- Contextual analysis (user history)</a:t>
          </a:r>
        </a:p>
      </dgm:t>
    </dgm:pt>
    <dgm:pt modelId="{1A0D42B1-9EC6-4832-8E58-E94E9779EDDC}" type="parTrans" cxnId="{EAE3D03E-1DF1-4E43-9315-B1C8D952A5CA}">
      <dgm:prSet/>
      <dgm:spPr/>
      <dgm:t>
        <a:bodyPr/>
        <a:lstStyle/>
        <a:p>
          <a:endParaRPr lang="en-US"/>
        </a:p>
      </dgm:t>
    </dgm:pt>
    <dgm:pt modelId="{6B8CBE3E-6797-4DCB-9CFC-5FF8F81E5649}" type="sibTrans" cxnId="{EAE3D03E-1DF1-4E43-9315-B1C8D952A5CA}">
      <dgm:prSet/>
      <dgm:spPr/>
      <dgm:t>
        <a:bodyPr/>
        <a:lstStyle/>
        <a:p>
          <a:endParaRPr lang="en-US"/>
        </a:p>
      </dgm:t>
    </dgm:pt>
    <dgm:pt modelId="{9EBB11F4-0FD4-4F39-A235-D1FA8084354F}">
      <dgm:prSet/>
      <dgm:spPr/>
      <dgm:t>
        <a:bodyPr/>
        <a:lstStyle/>
        <a:p>
          <a:r>
            <a:rPr lang="en-US"/>
            <a:t>- Real-time &amp; low-latency prediction</a:t>
          </a:r>
        </a:p>
      </dgm:t>
    </dgm:pt>
    <dgm:pt modelId="{915E0A13-E7EA-454C-80E5-A0B4B3DF15A8}" type="parTrans" cxnId="{F0F671A1-5AB8-4D31-9311-F853D081FF71}">
      <dgm:prSet/>
      <dgm:spPr/>
      <dgm:t>
        <a:bodyPr/>
        <a:lstStyle/>
        <a:p>
          <a:endParaRPr lang="en-US"/>
        </a:p>
      </dgm:t>
    </dgm:pt>
    <dgm:pt modelId="{D37E3FB8-5B97-4D57-AB67-1871BE3E5F9E}" type="sibTrans" cxnId="{F0F671A1-5AB8-4D31-9311-F853D081FF71}">
      <dgm:prSet/>
      <dgm:spPr/>
      <dgm:t>
        <a:bodyPr/>
        <a:lstStyle/>
        <a:p>
          <a:endParaRPr lang="en-US"/>
        </a:p>
      </dgm:t>
    </dgm:pt>
    <dgm:pt modelId="{79C35821-FB9F-4F70-8892-5EA20F4EF9FF}">
      <dgm:prSet/>
      <dgm:spPr/>
      <dgm:t>
        <a:bodyPr/>
        <a:lstStyle/>
        <a:p>
          <a:r>
            <a:rPr lang="en-US"/>
            <a:t>- Multilingual support</a:t>
          </a:r>
        </a:p>
      </dgm:t>
    </dgm:pt>
    <dgm:pt modelId="{354FF76C-F181-4038-A3F8-BD3041FF4F33}" type="parTrans" cxnId="{B88BB0B5-0CD8-4143-B7B9-2B57BBE17382}">
      <dgm:prSet/>
      <dgm:spPr/>
      <dgm:t>
        <a:bodyPr/>
        <a:lstStyle/>
        <a:p>
          <a:endParaRPr lang="en-US"/>
        </a:p>
      </dgm:t>
    </dgm:pt>
    <dgm:pt modelId="{8154F669-9B96-43B4-B569-A56A1D8840E6}" type="sibTrans" cxnId="{B88BB0B5-0CD8-4143-B7B9-2B57BBE17382}">
      <dgm:prSet/>
      <dgm:spPr/>
      <dgm:t>
        <a:bodyPr/>
        <a:lstStyle/>
        <a:p>
          <a:endParaRPr lang="en-US"/>
        </a:p>
      </dgm:t>
    </dgm:pt>
    <dgm:pt modelId="{E728B057-7C52-45A8-8D4C-4400A39EDDFF}">
      <dgm:prSet/>
      <dgm:spPr/>
      <dgm:t>
        <a:bodyPr/>
        <a:lstStyle/>
        <a:p>
          <a:r>
            <a:rPr lang="en-US"/>
            <a:t>- User feedback loop</a:t>
          </a:r>
        </a:p>
      </dgm:t>
    </dgm:pt>
    <dgm:pt modelId="{3C7BE8A5-E1D4-4CAC-B785-C99C8777BD76}" type="parTrans" cxnId="{D4DE6841-C7AA-4F72-91A1-31B0BC700D18}">
      <dgm:prSet/>
      <dgm:spPr/>
      <dgm:t>
        <a:bodyPr/>
        <a:lstStyle/>
        <a:p>
          <a:endParaRPr lang="en-US"/>
        </a:p>
      </dgm:t>
    </dgm:pt>
    <dgm:pt modelId="{17A80885-C7B3-4A94-81E2-4F0BE6A3B040}" type="sibTrans" cxnId="{D4DE6841-C7AA-4F72-91A1-31B0BC700D18}">
      <dgm:prSet/>
      <dgm:spPr/>
      <dgm:t>
        <a:bodyPr/>
        <a:lstStyle/>
        <a:p>
          <a:endParaRPr lang="en-US"/>
        </a:p>
      </dgm:t>
    </dgm:pt>
    <dgm:pt modelId="{D2D4BFD3-462C-41F7-A7B4-D24C55E8FF9B}">
      <dgm:prSet/>
      <dgm:spPr/>
      <dgm:t>
        <a:bodyPr/>
        <a:lstStyle/>
        <a:p>
          <a:r>
            <a:rPr lang="en-US"/>
            <a:t>- Deploy to cloud (GCP, AWS, Azure)</a:t>
          </a:r>
        </a:p>
      </dgm:t>
    </dgm:pt>
    <dgm:pt modelId="{284FA74D-A5DC-4AA7-9FBE-F384EF34D84E}" type="parTrans" cxnId="{CC9211E5-3FC7-4B26-B3F4-30E6F05469E3}">
      <dgm:prSet/>
      <dgm:spPr/>
      <dgm:t>
        <a:bodyPr/>
        <a:lstStyle/>
        <a:p>
          <a:endParaRPr lang="en-US"/>
        </a:p>
      </dgm:t>
    </dgm:pt>
    <dgm:pt modelId="{658A3C83-4290-4A06-92EE-75B7687C2305}" type="sibTrans" cxnId="{CC9211E5-3FC7-4B26-B3F4-30E6F05469E3}">
      <dgm:prSet/>
      <dgm:spPr/>
      <dgm:t>
        <a:bodyPr/>
        <a:lstStyle/>
        <a:p>
          <a:endParaRPr lang="en-US"/>
        </a:p>
      </dgm:t>
    </dgm:pt>
    <dgm:pt modelId="{C7277CD3-D26F-4322-B7CF-EE7ED16EC787}" type="pres">
      <dgm:prSet presAssocID="{3E4EE7BD-E76D-4406-82BE-57C8672A65C6}" presName="Name0" presStyleCnt="0">
        <dgm:presLayoutVars>
          <dgm:dir/>
          <dgm:resizeHandles val="exact"/>
        </dgm:presLayoutVars>
      </dgm:prSet>
      <dgm:spPr/>
    </dgm:pt>
    <dgm:pt modelId="{0D91A5C7-28EC-493B-9512-AA9D2982BFDB}" type="pres">
      <dgm:prSet presAssocID="{A15EC7AE-F14B-48E3-A110-A26D9775F1A2}" presName="node" presStyleLbl="node1" presStyleIdx="0" presStyleCnt="6">
        <dgm:presLayoutVars>
          <dgm:bulletEnabled val="1"/>
        </dgm:presLayoutVars>
      </dgm:prSet>
      <dgm:spPr/>
    </dgm:pt>
    <dgm:pt modelId="{1E02499A-FF6D-44A6-996A-39A37E3E3C36}" type="pres">
      <dgm:prSet presAssocID="{83E01BC2-8802-4124-8DFA-FB39C676B1BF}" presName="sibTrans" presStyleLbl="sibTrans1D1" presStyleIdx="0" presStyleCnt="5"/>
      <dgm:spPr/>
    </dgm:pt>
    <dgm:pt modelId="{589F0CA1-81D5-4BE7-8A24-8F15467E22A4}" type="pres">
      <dgm:prSet presAssocID="{83E01BC2-8802-4124-8DFA-FB39C676B1BF}" presName="connectorText" presStyleLbl="sibTrans1D1" presStyleIdx="0" presStyleCnt="5"/>
      <dgm:spPr/>
    </dgm:pt>
    <dgm:pt modelId="{51323A55-CE24-4BDA-867F-8AC7E56FCABF}" type="pres">
      <dgm:prSet presAssocID="{340E9A15-C4FD-48A7-8E86-7EA5825DB837}" presName="node" presStyleLbl="node1" presStyleIdx="1" presStyleCnt="6">
        <dgm:presLayoutVars>
          <dgm:bulletEnabled val="1"/>
        </dgm:presLayoutVars>
      </dgm:prSet>
      <dgm:spPr/>
    </dgm:pt>
    <dgm:pt modelId="{F6E15C6E-6EB3-4DA5-8669-FA962BF4D3FD}" type="pres">
      <dgm:prSet presAssocID="{6B8CBE3E-6797-4DCB-9CFC-5FF8F81E5649}" presName="sibTrans" presStyleLbl="sibTrans1D1" presStyleIdx="1" presStyleCnt="5"/>
      <dgm:spPr/>
    </dgm:pt>
    <dgm:pt modelId="{7F01999F-5921-4B14-B0A7-0C1AEADA5B53}" type="pres">
      <dgm:prSet presAssocID="{6B8CBE3E-6797-4DCB-9CFC-5FF8F81E5649}" presName="connectorText" presStyleLbl="sibTrans1D1" presStyleIdx="1" presStyleCnt="5"/>
      <dgm:spPr/>
    </dgm:pt>
    <dgm:pt modelId="{214DE340-F451-467A-8B9D-FC1295ED61D4}" type="pres">
      <dgm:prSet presAssocID="{9EBB11F4-0FD4-4F39-A235-D1FA8084354F}" presName="node" presStyleLbl="node1" presStyleIdx="2" presStyleCnt="6">
        <dgm:presLayoutVars>
          <dgm:bulletEnabled val="1"/>
        </dgm:presLayoutVars>
      </dgm:prSet>
      <dgm:spPr/>
    </dgm:pt>
    <dgm:pt modelId="{623157F3-7C5A-4481-8126-628CA9689D3C}" type="pres">
      <dgm:prSet presAssocID="{D37E3FB8-5B97-4D57-AB67-1871BE3E5F9E}" presName="sibTrans" presStyleLbl="sibTrans1D1" presStyleIdx="2" presStyleCnt="5"/>
      <dgm:spPr/>
    </dgm:pt>
    <dgm:pt modelId="{DB0CDFA8-A457-40B8-B70E-39859D5EA83B}" type="pres">
      <dgm:prSet presAssocID="{D37E3FB8-5B97-4D57-AB67-1871BE3E5F9E}" presName="connectorText" presStyleLbl="sibTrans1D1" presStyleIdx="2" presStyleCnt="5"/>
      <dgm:spPr/>
    </dgm:pt>
    <dgm:pt modelId="{8DC14483-D96F-4D5B-9B03-D33340E19D9F}" type="pres">
      <dgm:prSet presAssocID="{79C35821-FB9F-4F70-8892-5EA20F4EF9FF}" presName="node" presStyleLbl="node1" presStyleIdx="3" presStyleCnt="6">
        <dgm:presLayoutVars>
          <dgm:bulletEnabled val="1"/>
        </dgm:presLayoutVars>
      </dgm:prSet>
      <dgm:spPr/>
    </dgm:pt>
    <dgm:pt modelId="{05C3A62D-B762-45BE-BB8E-C14B215576E1}" type="pres">
      <dgm:prSet presAssocID="{8154F669-9B96-43B4-B569-A56A1D8840E6}" presName="sibTrans" presStyleLbl="sibTrans1D1" presStyleIdx="3" presStyleCnt="5"/>
      <dgm:spPr/>
    </dgm:pt>
    <dgm:pt modelId="{E1FF4EB3-D48C-42D0-80DD-764DB2CE1BCA}" type="pres">
      <dgm:prSet presAssocID="{8154F669-9B96-43B4-B569-A56A1D8840E6}" presName="connectorText" presStyleLbl="sibTrans1D1" presStyleIdx="3" presStyleCnt="5"/>
      <dgm:spPr/>
    </dgm:pt>
    <dgm:pt modelId="{3081A063-1225-4966-B7EE-09987C35091F}" type="pres">
      <dgm:prSet presAssocID="{E728B057-7C52-45A8-8D4C-4400A39EDDFF}" presName="node" presStyleLbl="node1" presStyleIdx="4" presStyleCnt="6">
        <dgm:presLayoutVars>
          <dgm:bulletEnabled val="1"/>
        </dgm:presLayoutVars>
      </dgm:prSet>
      <dgm:spPr/>
    </dgm:pt>
    <dgm:pt modelId="{A8E0AE73-8BDF-4658-A998-BDE21BA188C4}" type="pres">
      <dgm:prSet presAssocID="{17A80885-C7B3-4A94-81E2-4F0BE6A3B040}" presName="sibTrans" presStyleLbl="sibTrans1D1" presStyleIdx="4" presStyleCnt="5"/>
      <dgm:spPr/>
    </dgm:pt>
    <dgm:pt modelId="{3548454D-4FD6-4852-AA44-D54D7BE12C51}" type="pres">
      <dgm:prSet presAssocID="{17A80885-C7B3-4A94-81E2-4F0BE6A3B040}" presName="connectorText" presStyleLbl="sibTrans1D1" presStyleIdx="4" presStyleCnt="5"/>
      <dgm:spPr/>
    </dgm:pt>
    <dgm:pt modelId="{2E77BC33-F05E-47F5-98B1-0FD415CA0882}" type="pres">
      <dgm:prSet presAssocID="{D2D4BFD3-462C-41F7-A7B4-D24C55E8FF9B}" presName="node" presStyleLbl="node1" presStyleIdx="5" presStyleCnt="6">
        <dgm:presLayoutVars>
          <dgm:bulletEnabled val="1"/>
        </dgm:presLayoutVars>
      </dgm:prSet>
      <dgm:spPr/>
    </dgm:pt>
  </dgm:ptLst>
  <dgm:cxnLst>
    <dgm:cxn modelId="{902ECE0F-1C55-4E81-9383-274AB8127A49}" type="presOf" srcId="{6B8CBE3E-6797-4DCB-9CFC-5FF8F81E5649}" destId="{7F01999F-5921-4B14-B0A7-0C1AEADA5B53}" srcOrd="1" destOrd="0" presId="urn:microsoft.com/office/officeart/2016/7/layout/RepeatingBendingProcessNew"/>
    <dgm:cxn modelId="{3C0A3D17-A7EF-4DE0-99F2-B2B610D7A03A}" type="presOf" srcId="{79C35821-FB9F-4F70-8892-5EA20F4EF9FF}" destId="{8DC14483-D96F-4D5B-9B03-D33340E19D9F}" srcOrd="0" destOrd="0" presId="urn:microsoft.com/office/officeart/2016/7/layout/RepeatingBendingProcessNew"/>
    <dgm:cxn modelId="{5384281F-9FF9-40B0-ADCC-94DF40AC6DE6}" type="presOf" srcId="{D37E3FB8-5B97-4D57-AB67-1871BE3E5F9E}" destId="{DB0CDFA8-A457-40B8-B70E-39859D5EA83B}" srcOrd="1" destOrd="0" presId="urn:microsoft.com/office/officeart/2016/7/layout/RepeatingBendingProcessNew"/>
    <dgm:cxn modelId="{59664A28-F059-442D-BCB8-39A02FB33CCD}" type="presOf" srcId="{8154F669-9B96-43B4-B569-A56A1D8840E6}" destId="{E1FF4EB3-D48C-42D0-80DD-764DB2CE1BCA}" srcOrd="1" destOrd="0" presId="urn:microsoft.com/office/officeart/2016/7/layout/RepeatingBendingProcessNew"/>
    <dgm:cxn modelId="{74B84839-0BDC-4135-80B7-CC5FCE5F8CB5}" type="presOf" srcId="{17A80885-C7B3-4A94-81E2-4F0BE6A3B040}" destId="{3548454D-4FD6-4852-AA44-D54D7BE12C51}" srcOrd="1" destOrd="0" presId="urn:microsoft.com/office/officeart/2016/7/layout/RepeatingBendingProcessNew"/>
    <dgm:cxn modelId="{EAE3D03E-1DF1-4E43-9315-B1C8D952A5CA}" srcId="{3E4EE7BD-E76D-4406-82BE-57C8672A65C6}" destId="{340E9A15-C4FD-48A7-8E86-7EA5825DB837}" srcOrd="1" destOrd="0" parTransId="{1A0D42B1-9EC6-4832-8E58-E94E9779EDDC}" sibTransId="{6B8CBE3E-6797-4DCB-9CFC-5FF8F81E5649}"/>
    <dgm:cxn modelId="{D396E95E-F317-4145-B676-D83D21D20621}" type="presOf" srcId="{8154F669-9B96-43B4-B569-A56A1D8840E6}" destId="{05C3A62D-B762-45BE-BB8E-C14B215576E1}" srcOrd="0" destOrd="0" presId="urn:microsoft.com/office/officeart/2016/7/layout/RepeatingBendingProcessNew"/>
    <dgm:cxn modelId="{D4DE6841-C7AA-4F72-91A1-31B0BC700D18}" srcId="{3E4EE7BD-E76D-4406-82BE-57C8672A65C6}" destId="{E728B057-7C52-45A8-8D4C-4400A39EDDFF}" srcOrd="4" destOrd="0" parTransId="{3C7BE8A5-E1D4-4CAC-B785-C99C8777BD76}" sibTransId="{17A80885-C7B3-4A94-81E2-4F0BE6A3B040}"/>
    <dgm:cxn modelId="{95B30279-2E2D-4514-A0A2-A201189EFD14}" type="presOf" srcId="{9EBB11F4-0FD4-4F39-A235-D1FA8084354F}" destId="{214DE340-F451-467A-8B9D-FC1295ED61D4}" srcOrd="0" destOrd="0" presId="urn:microsoft.com/office/officeart/2016/7/layout/RepeatingBendingProcessNew"/>
    <dgm:cxn modelId="{4CEAB17F-CF6D-427F-9B0B-1F6C38C78781}" type="presOf" srcId="{340E9A15-C4FD-48A7-8E86-7EA5825DB837}" destId="{51323A55-CE24-4BDA-867F-8AC7E56FCABF}" srcOrd="0" destOrd="0" presId="urn:microsoft.com/office/officeart/2016/7/layout/RepeatingBendingProcessNew"/>
    <dgm:cxn modelId="{9BDC358B-5620-41FE-BB9F-41F6375D1824}" type="presOf" srcId="{83E01BC2-8802-4124-8DFA-FB39C676B1BF}" destId="{1E02499A-FF6D-44A6-996A-39A37E3E3C36}" srcOrd="0" destOrd="0" presId="urn:microsoft.com/office/officeart/2016/7/layout/RepeatingBendingProcessNew"/>
    <dgm:cxn modelId="{19347295-A500-4DDE-BE36-4BAD8ED9E7CE}" type="presOf" srcId="{E728B057-7C52-45A8-8D4C-4400A39EDDFF}" destId="{3081A063-1225-4966-B7EE-09987C35091F}" srcOrd="0" destOrd="0" presId="urn:microsoft.com/office/officeart/2016/7/layout/RepeatingBendingProcessNew"/>
    <dgm:cxn modelId="{19F5919E-A35D-4F00-9B67-E28AF7BE429B}" type="presOf" srcId="{17A80885-C7B3-4A94-81E2-4F0BE6A3B040}" destId="{A8E0AE73-8BDF-4658-A998-BDE21BA188C4}" srcOrd="0" destOrd="0" presId="urn:microsoft.com/office/officeart/2016/7/layout/RepeatingBendingProcessNew"/>
    <dgm:cxn modelId="{F0F671A1-5AB8-4D31-9311-F853D081FF71}" srcId="{3E4EE7BD-E76D-4406-82BE-57C8672A65C6}" destId="{9EBB11F4-0FD4-4F39-A235-D1FA8084354F}" srcOrd="2" destOrd="0" parTransId="{915E0A13-E7EA-454C-80E5-A0B4B3DF15A8}" sibTransId="{D37E3FB8-5B97-4D57-AB67-1871BE3E5F9E}"/>
    <dgm:cxn modelId="{9E9004A4-2FEA-465A-BE86-7D6C371D0569}" type="presOf" srcId="{A15EC7AE-F14B-48E3-A110-A26D9775F1A2}" destId="{0D91A5C7-28EC-493B-9512-AA9D2982BFDB}" srcOrd="0" destOrd="0" presId="urn:microsoft.com/office/officeart/2016/7/layout/RepeatingBendingProcessNew"/>
    <dgm:cxn modelId="{39B20BA6-0A0A-4D44-8294-09BD143F76DD}" srcId="{3E4EE7BD-E76D-4406-82BE-57C8672A65C6}" destId="{A15EC7AE-F14B-48E3-A110-A26D9775F1A2}" srcOrd="0" destOrd="0" parTransId="{190DDF91-11AD-48DE-AF54-CA23A97DC896}" sibTransId="{83E01BC2-8802-4124-8DFA-FB39C676B1BF}"/>
    <dgm:cxn modelId="{F3ECA7B4-EF34-4D5A-8CAA-32F420E204A3}" type="presOf" srcId="{D2D4BFD3-462C-41F7-A7B4-D24C55E8FF9B}" destId="{2E77BC33-F05E-47F5-98B1-0FD415CA0882}" srcOrd="0" destOrd="0" presId="urn:microsoft.com/office/officeart/2016/7/layout/RepeatingBendingProcessNew"/>
    <dgm:cxn modelId="{B88BB0B5-0CD8-4143-B7B9-2B57BBE17382}" srcId="{3E4EE7BD-E76D-4406-82BE-57C8672A65C6}" destId="{79C35821-FB9F-4F70-8892-5EA20F4EF9FF}" srcOrd="3" destOrd="0" parTransId="{354FF76C-F181-4038-A3F8-BD3041FF4F33}" sibTransId="{8154F669-9B96-43B4-B569-A56A1D8840E6}"/>
    <dgm:cxn modelId="{65C16CBB-7341-4009-B4BB-010A8ED6ECD3}" type="presOf" srcId="{83E01BC2-8802-4124-8DFA-FB39C676B1BF}" destId="{589F0CA1-81D5-4BE7-8A24-8F15467E22A4}" srcOrd="1" destOrd="0" presId="urn:microsoft.com/office/officeart/2016/7/layout/RepeatingBendingProcessNew"/>
    <dgm:cxn modelId="{AD6AABBD-017C-4E0C-AD23-9497103A3CE9}" type="presOf" srcId="{3E4EE7BD-E76D-4406-82BE-57C8672A65C6}" destId="{C7277CD3-D26F-4322-B7CF-EE7ED16EC787}" srcOrd="0" destOrd="0" presId="urn:microsoft.com/office/officeart/2016/7/layout/RepeatingBendingProcessNew"/>
    <dgm:cxn modelId="{CC9211E5-3FC7-4B26-B3F4-30E6F05469E3}" srcId="{3E4EE7BD-E76D-4406-82BE-57C8672A65C6}" destId="{D2D4BFD3-462C-41F7-A7B4-D24C55E8FF9B}" srcOrd="5" destOrd="0" parTransId="{284FA74D-A5DC-4AA7-9FBE-F384EF34D84E}" sibTransId="{658A3C83-4290-4A06-92EE-75B7687C2305}"/>
    <dgm:cxn modelId="{10F0D5EF-1A1B-4ECC-90D5-C95239055F01}" type="presOf" srcId="{6B8CBE3E-6797-4DCB-9CFC-5FF8F81E5649}" destId="{F6E15C6E-6EB3-4DA5-8669-FA962BF4D3FD}" srcOrd="0" destOrd="0" presId="urn:microsoft.com/office/officeart/2016/7/layout/RepeatingBendingProcessNew"/>
    <dgm:cxn modelId="{2328C3FC-937B-4CC6-AE91-A8739F68ED33}" type="presOf" srcId="{D37E3FB8-5B97-4D57-AB67-1871BE3E5F9E}" destId="{623157F3-7C5A-4481-8126-628CA9689D3C}" srcOrd="0" destOrd="0" presId="urn:microsoft.com/office/officeart/2016/7/layout/RepeatingBendingProcessNew"/>
    <dgm:cxn modelId="{CD6A9D18-3E72-4D2A-B07E-4985189A9281}" type="presParOf" srcId="{C7277CD3-D26F-4322-B7CF-EE7ED16EC787}" destId="{0D91A5C7-28EC-493B-9512-AA9D2982BFDB}" srcOrd="0" destOrd="0" presId="urn:microsoft.com/office/officeart/2016/7/layout/RepeatingBendingProcessNew"/>
    <dgm:cxn modelId="{37B35814-B604-4AB0-BB3F-B209195AF7E2}" type="presParOf" srcId="{C7277CD3-D26F-4322-B7CF-EE7ED16EC787}" destId="{1E02499A-FF6D-44A6-996A-39A37E3E3C36}" srcOrd="1" destOrd="0" presId="urn:microsoft.com/office/officeart/2016/7/layout/RepeatingBendingProcessNew"/>
    <dgm:cxn modelId="{624EA51F-F80B-48A6-8D8D-8DC96ED0D7D5}" type="presParOf" srcId="{1E02499A-FF6D-44A6-996A-39A37E3E3C36}" destId="{589F0CA1-81D5-4BE7-8A24-8F15467E22A4}" srcOrd="0" destOrd="0" presId="urn:microsoft.com/office/officeart/2016/7/layout/RepeatingBendingProcessNew"/>
    <dgm:cxn modelId="{C666CEC5-7AC2-4F0F-BBAB-FD97F0EF650E}" type="presParOf" srcId="{C7277CD3-D26F-4322-B7CF-EE7ED16EC787}" destId="{51323A55-CE24-4BDA-867F-8AC7E56FCABF}" srcOrd="2" destOrd="0" presId="urn:microsoft.com/office/officeart/2016/7/layout/RepeatingBendingProcessNew"/>
    <dgm:cxn modelId="{464B44DF-426F-4D1A-91CB-B140326239ED}" type="presParOf" srcId="{C7277CD3-D26F-4322-B7CF-EE7ED16EC787}" destId="{F6E15C6E-6EB3-4DA5-8669-FA962BF4D3FD}" srcOrd="3" destOrd="0" presId="urn:microsoft.com/office/officeart/2016/7/layout/RepeatingBendingProcessNew"/>
    <dgm:cxn modelId="{74FADAA6-A383-48D4-A2E8-A62AB78E4B57}" type="presParOf" srcId="{F6E15C6E-6EB3-4DA5-8669-FA962BF4D3FD}" destId="{7F01999F-5921-4B14-B0A7-0C1AEADA5B53}" srcOrd="0" destOrd="0" presId="urn:microsoft.com/office/officeart/2016/7/layout/RepeatingBendingProcessNew"/>
    <dgm:cxn modelId="{F3805D20-7BA5-49C8-8318-C423B838BA84}" type="presParOf" srcId="{C7277CD3-D26F-4322-B7CF-EE7ED16EC787}" destId="{214DE340-F451-467A-8B9D-FC1295ED61D4}" srcOrd="4" destOrd="0" presId="urn:microsoft.com/office/officeart/2016/7/layout/RepeatingBendingProcessNew"/>
    <dgm:cxn modelId="{08205B25-E582-44DC-89BC-16C788E4CD7B}" type="presParOf" srcId="{C7277CD3-D26F-4322-B7CF-EE7ED16EC787}" destId="{623157F3-7C5A-4481-8126-628CA9689D3C}" srcOrd="5" destOrd="0" presId="urn:microsoft.com/office/officeart/2016/7/layout/RepeatingBendingProcessNew"/>
    <dgm:cxn modelId="{0C5402EE-76C2-4844-9044-6A08EFDE64AC}" type="presParOf" srcId="{623157F3-7C5A-4481-8126-628CA9689D3C}" destId="{DB0CDFA8-A457-40B8-B70E-39859D5EA83B}" srcOrd="0" destOrd="0" presId="urn:microsoft.com/office/officeart/2016/7/layout/RepeatingBendingProcessNew"/>
    <dgm:cxn modelId="{34A523A4-FEB5-4EF1-B5E6-0D49A77C951F}" type="presParOf" srcId="{C7277CD3-D26F-4322-B7CF-EE7ED16EC787}" destId="{8DC14483-D96F-4D5B-9B03-D33340E19D9F}" srcOrd="6" destOrd="0" presId="urn:microsoft.com/office/officeart/2016/7/layout/RepeatingBendingProcessNew"/>
    <dgm:cxn modelId="{98CE9285-3EAF-445A-8226-756952C8A97C}" type="presParOf" srcId="{C7277CD3-D26F-4322-B7CF-EE7ED16EC787}" destId="{05C3A62D-B762-45BE-BB8E-C14B215576E1}" srcOrd="7" destOrd="0" presId="urn:microsoft.com/office/officeart/2016/7/layout/RepeatingBendingProcessNew"/>
    <dgm:cxn modelId="{67FB3D45-8CF2-45CB-B5B4-7B988B9929A3}" type="presParOf" srcId="{05C3A62D-B762-45BE-BB8E-C14B215576E1}" destId="{E1FF4EB3-D48C-42D0-80DD-764DB2CE1BCA}" srcOrd="0" destOrd="0" presId="urn:microsoft.com/office/officeart/2016/7/layout/RepeatingBendingProcessNew"/>
    <dgm:cxn modelId="{AE410280-5E24-4A5F-A9DA-CA458D473076}" type="presParOf" srcId="{C7277CD3-D26F-4322-B7CF-EE7ED16EC787}" destId="{3081A063-1225-4966-B7EE-09987C35091F}" srcOrd="8" destOrd="0" presId="urn:microsoft.com/office/officeart/2016/7/layout/RepeatingBendingProcessNew"/>
    <dgm:cxn modelId="{D38C7EC7-8A00-4A97-9AEA-BC47466AB899}" type="presParOf" srcId="{C7277CD3-D26F-4322-B7CF-EE7ED16EC787}" destId="{A8E0AE73-8BDF-4658-A998-BDE21BA188C4}" srcOrd="9" destOrd="0" presId="urn:microsoft.com/office/officeart/2016/7/layout/RepeatingBendingProcessNew"/>
    <dgm:cxn modelId="{6A596ABD-6310-4B6F-A0D8-39A3A328B959}" type="presParOf" srcId="{A8E0AE73-8BDF-4658-A998-BDE21BA188C4}" destId="{3548454D-4FD6-4852-AA44-D54D7BE12C51}" srcOrd="0" destOrd="0" presId="urn:microsoft.com/office/officeart/2016/7/layout/RepeatingBendingProcessNew"/>
    <dgm:cxn modelId="{9382C663-38A1-4A23-B025-E8076342EDE8}" type="presParOf" srcId="{C7277CD3-D26F-4322-B7CF-EE7ED16EC787}" destId="{2E77BC33-F05E-47F5-98B1-0FD415CA088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DC59C-4539-433A-85D6-6CC617BB6835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24DDE-B20E-4E54-BEB2-E099024ABE80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Toxic, hateful, or emotionally harmful content.</a:t>
          </a:r>
        </a:p>
      </dsp:txBody>
      <dsp:txXfrm>
        <a:off x="25435" y="2276522"/>
        <a:ext cx="1800000" cy="720000"/>
      </dsp:txXfrm>
    </dsp:sp>
    <dsp:sp modelId="{1849B110-D12E-459E-A81E-79833F81C9C9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44C42-FD5A-4BE7-8F63-C6ABBF1F9373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Negative impact on user mental health, especially minors.</a:t>
          </a:r>
        </a:p>
      </dsp:txBody>
      <dsp:txXfrm>
        <a:off x="2140435" y="2276522"/>
        <a:ext cx="1800000" cy="720000"/>
      </dsp:txXfrm>
    </dsp:sp>
    <dsp:sp modelId="{FFED081A-A6E7-4B28-BB02-0CF9C8B14EB3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34ACD-F130-4888-A38D-9F7DA08911CA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Manual moderation is not scalable or consistent.</a:t>
          </a:r>
        </a:p>
      </dsp:txBody>
      <dsp:txXfrm>
        <a:off x="4255435" y="2276522"/>
        <a:ext cx="1800000" cy="720000"/>
      </dsp:txXfrm>
    </dsp:sp>
    <dsp:sp modelId="{D4F057C0-3DF5-4FD5-B4B5-8D4FC838FD81}">
      <dsp:nvSpPr>
        <dsp:cNvPr id="0" name=""/>
        <dsp:cNvSpPr/>
      </dsp:nvSpPr>
      <dsp:spPr>
        <a:xfrm>
          <a:off x="6939639" y="131642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CF63D-B9DE-4C8B-AB29-7ECF6152F05D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Build an AI model to automatically detect and flag harmful emotional content.</a:t>
          </a:r>
        </a:p>
      </dsp:txBody>
      <dsp:txXfrm>
        <a:off x="6370435" y="227652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2499A-FF6D-44A6-996A-39A37E3E3C36}">
      <dsp:nvSpPr>
        <dsp:cNvPr id="0" name=""/>
        <dsp:cNvSpPr/>
      </dsp:nvSpPr>
      <dsp:spPr>
        <a:xfrm>
          <a:off x="2405540" y="1036712"/>
          <a:ext cx="5216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162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2545" y="1079671"/>
        <a:ext cx="27611" cy="5522"/>
      </dsp:txXfrm>
    </dsp:sp>
    <dsp:sp modelId="{0D91A5C7-28EC-493B-9512-AA9D2982BFDB}">
      <dsp:nvSpPr>
        <dsp:cNvPr id="0" name=""/>
        <dsp:cNvSpPr/>
      </dsp:nvSpPr>
      <dsp:spPr>
        <a:xfrm>
          <a:off x="6378" y="362143"/>
          <a:ext cx="2400962" cy="14405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649" tIns="123494" rIns="117649" bIns="12349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Expand emotion categories (anger, fear, etc.)</a:t>
          </a:r>
        </a:p>
      </dsp:txBody>
      <dsp:txXfrm>
        <a:off x="6378" y="362143"/>
        <a:ext cx="2400962" cy="1440577"/>
      </dsp:txXfrm>
    </dsp:sp>
    <dsp:sp modelId="{F6E15C6E-6EB3-4DA5-8669-FA962BF4D3FD}">
      <dsp:nvSpPr>
        <dsp:cNvPr id="0" name=""/>
        <dsp:cNvSpPr/>
      </dsp:nvSpPr>
      <dsp:spPr>
        <a:xfrm>
          <a:off x="5358724" y="1036712"/>
          <a:ext cx="5216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1621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5729" y="1079671"/>
        <a:ext cx="27611" cy="5522"/>
      </dsp:txXfrm>
    </dsp:sp>
    <dsp:sp modelId="{51323A55-CE24-4BDA-867F-8AC7E56FCABF}">
      <dsp:nvSpPr>
        <dsp:cNvPr id="0" name=""/>
        <dsp:cNvSpPr/>
      </dsp:nvSpPr>
      <dsp:spPr>
        <a:xfrm>
          <a:off x="2959562" y="362143"/>
          <a:ext cx="2400962" cy="14405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649" tIns="123494" rIns="117649" bIns="12349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Contextual analysis (user history)</a:t>
          </a:r>
        </a:p>
      </dsp:txBody>
      <dsp:txXfrm>
        <a:off x="2959562" y="362143"/>
        <a:ext cx="2400962" cy="1440577"/>
      </dsp:txXfrm>
    </dsp:sp>
    <dsp:sp modelId="{623157F3-7C5A-4481-8126-628CA9689D3C}">
      <dsp:nvSpPr>
        <dsp:cNvPr id="0" name=""/>
        <dsp:cNvSpPr/>
      </dsp:nvSpPr>
      <dsp:spPr>
        <a:xfrm>
          <a:off x="1206859" y="1800921"/>
          <a:ext cx="5906368" cy="521621"/>
        </a:xfrm>
        <a:custGeom>
          <a:avLst/>
          <a:gdLst/>
          <a:ahLst/>
          <a:cxnLst/>
          <a:rect l="0" t="0" r="0" b="0"/>
          <a:pathLst>
            <a:path>
              <a:moveTo>
                <a:pt x="5906368" y="0"/>
              </a:moveTo>
              <a:lnTo>
                <a:pt x="5906368" y="277910"/>
              </a:lnTo>
              <a:lnTo>
                <a:pt x="0" y="277910"/>
              </a:lnTo>
              <a:lnTo>
                <a:pt x="0" y="52162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1740" y="2058970"/>
        <a:ext cx="296606" cy="5522"/>
      </dsp:txXfrm>
    </dsp:sp>
    <dsp:sp modelId="{214DE340-F451-467A-8B9D-FC1295ED61D4}">
      <dsp:nvSpPr>
        <dsp:cNvPr id="0" name=""/>
        <dsp:cNvSpPr/>
      </dsp:nvSpPr>
      <dsp:spPr>
        <a:xfrm>
          <a:off x="5912746" y="362143"/>
          <a:ext cx="2400962" cy="14405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649" tIns="123494" rIns="117649" bIns="12349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Real-time &amp; low-latency prediction</a:t>
          </a:r>
        </a:p>
      </dsp:txBody>
      <dsp:txXfrm>
        <a:off x="5912746" y="362143"/>
        <a:ext cx="2400962" cy="1440577"/>
      </dsp:txXfrm>
    </dsp:sp>
    <dsp:sp modelId="{05C3A62D-B762-45BE-BB8E-C14B215576E1}">
      <dsp:nvSpPr>
        <dsp:cNvPr id="0" name=""/>
        <dsp:cNvSpPr/>
      </dsp:nvSpPr>
      <dsp:spPr>
        <a:xfrm>
          <a:off x="2405540" y="3029511"/>
          <a:ext cx="5216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162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2545" y="3072470"/>
        <a:ext cx="27611" cy="5522"/>
      </dsp:txXfrm>
    </dsp:sp>
    <dsp:sp modelId="{8DC14483-D96F-4D5B-9B03-D33340E19D9F}">
      <dsp:nvSpPr>
        <dsp:cNvPr id="0" name=""/>
        <dsp:cNvSpPr/>
      </dsp:nvSpPr>
      <dsp:spPr>
        <a:xfrm>
          <a:off x="6378" y="2354942"/>
          <a:ext cx="2400962" cy="14405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649" tIns="123494" rIns="117649" bIns="12349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Multilingual support</a:t>
          </a:r>
        </a:p>
      </dsp:txBody>
      <dsp:txXfrm>
        <a:off x="6378" y="2354942"/>
        <a:ext cx="2400962" cy="1440577"/>
      </dsp:txXfrm>
    </dsp:sp>
    <dsp:sp modelId="{A8E0AE73-8BDF-4658-A998-BDE21BA188C4}">
      <dsp:nvSpPr>
        <dsp:cNvPr id="0" name=""/>
        <dsp:cNvSpPr/>
      </dsp:nvSpPr>
      <dsp:spPr>
        <a:xfrm>
          <a:off x="5358724" y="3029511"/>
          <a:ext cx="5216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1621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5729" y="3072470"/>
        <a:ext cx="27611" cy="5522"/>
      </dsp:txXfrm>
    </dsp:sp>
    <dsp:sp modelId="{3081A063-1225-4966-B7EE-09987C35091F}">
      <dsp:nvSpPr>
        <dsp:cNvPr id="0" name=""/>
        <dsp:cNvSpPr/>
      </dsp:nvSpPr>
      <dsp:spPr>
        <a:xfrm>
          <a:off x="2959562" y="2354942"/>
          <a:ext cx="2400962" cy="14405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649" tIns="123494" rIns="117649" bIns="12349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User feedback loop</a:t>
          </a:r>
        </a:p>
      </dsp:txBody>
      <dsp:txXfrm>
        <a:off x="2959562" y="2354942"/>
        <a:ext cx="2400962" cy="1440577"/>
      </dsp:txXfrm>
    </dsp:sp>
    <dsp:sp modelId="{2E77BC33-F05E-47F5-98B1-0FD415CA0882}">
      <dsp:nvSpPr>
        <dsp:cNvPr id="0" name=""/>
        <dsp:cNvSpPr/>
      </dsp:nvSpPr>
      <dsp:spPr>
        <a:xfrm>
          <a:off x="5912746" y="2354942"/>
          <a:ext cx="2400962" cy="14405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649" tIns="123494" rIns="117649" bIns="12349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Deploy to cloud (GCP, AWS, Azure)</a:t>
          </a:r>
        </a:p>
      </dsp:txBody>
      <dsp:txXfrm>
        <a:off x="5912746" y="2354942"/>
        <a:ext cx="2400962" cy="1440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F032F-89FA-4F5E-9D19-82D813C6A835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6AE2C-FE4E-4DFD-9D8C-30BE1B2F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6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AE2C-FE4E-4DFD-9D8C-30BE1B2F03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5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4A1D3-27A5-2E10-D9C0-C21EA3617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546BC2-9D62-53E9-C939-8D6BA3CD2F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3A1B3C-1AE7-D196-982E-501B10A5C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72685-BF43-AF0B-2B51-DD7E9890E5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AE2C-FE4E-4DFD-9D8C-30BE1B2F03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39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AF6AE-1F19-DFE7-2A25-F2C51B7ED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6BE458-0C95-7DF0-7BEF-4CFCBA7F08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DD622D-6D46-7EA1-495F-50D765062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EE303-9A6C-B617-E981-6D5E82C095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AE2C-FE4E-4DFD-9D8C-30BE1B2F03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1" y="3985"/>
            <a:ext cx="7329573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796" y="1764407"/>
            <a:ext cx="4320635" cy="2310312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chemeClr val="tx2"/>
                </a:solidFill>
              </a:rPr>
              <a:t>Social Media Toxicity &amp; Emotion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96" y="4165152"/>
            <a:ext cx="4320635" cy="6820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</a:rPr>
              <a:t>Leveraging AI for Safer Online Interactions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</a:rPr>
              <a:t>Presented by: The Tweet Tamers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2"/>
                </a:solidFill>
              </a:rPr>
              <a:t>Date:  21 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r>
              <a:rPr lang="en-US" sz="3500"/>
              <a:t>Next Steps &amp;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D72849-9F91-0B6C-A4AB-F68C8FFB7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833594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16B18C-2659-1D94-9795-694BCD760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01455-64EC-89DF-B97B-C12DABE4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20040"/>
            <a:ext cx="5019620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9D13B-6395-EE05-1394-3C51EAF24CD2}"/>
              </a:ext>
            </a:extLst>
          </p:cNvPr>
          <p:cNvSpPr txBox="1"/>
          <p:nvPr/>
        </p:nvSpPr>
        <p:spPr>
          <a:xfrm>
            <a:off x="480060" y="4631161"/>
            <a:ext cx="5019620" cy="1569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for Recommendations!!</a:t>
            </a:r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921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Smiling Face with No Fill">
            <a:extLst>
              <a:ext uri="{FF2B5EF4-FFF2-40B4-BE49-F238E27FC236}">
                <a16:creationId xmlns:a16="http://schemas.microsoft.com/office/drawing/2014/main" id="{B2239B1C-3ADD-18C5-CA44-6CC61A58F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6158" y="1778000"/>
            <a:ext cx="3065526" cy="30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6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The Challenge: Harmful Content on Social Media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A1982B-B3EC-5CCF-B0A7-59DFE307D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740832"/>
              </p:ext>
            </p:extLst>
          </p:nvPr>
        </p:nvGraphicFramePr>
        <p:xfrm>
          <a:off x="483042" y="215646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2"/>
                </a:solidFill>
              </a:rPr>
              <a:t>Project Goal: </a:t>
            </a:r>
            <a:r>
              <a:rPr lang="en-US" sz="3100" dirty="0">
                <a:solidFill>
                  <a:schemeClr val="tx2"/>
                </a:solidFill>
              </a:rPr>
              <a:t>Automating Content Moderation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73011" y="5285"/>
            <a:ext cx="5470989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609" y="1032987"/>
            <a:ext cx="3689331" cy="4792027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tx2"/>
                </a:solidFill>
              </a:rPr>
              <a:t>Social Media Platform Integration</a:t>
            </a:r>
          </a:p>
          <a:p>
            <a:r>
              <a:rPr lang="en-US" sz="1700" dirty="0">
                <a:solidFill>
                  <a:schemeClr val="tx2"/>
                </a:solidFill>
              </a:rPr>
              <a:t>Automatically detect emotions in user posts.</a:t>
            </a:r>
          </a:p>
          <a:p>
            <a:r>
              <a:rPr lang="en-US" sz="1700" dirty="0">
                <a:solidFill>
                  <a:schemeClr val="tx2"/>
                </a:solidFill>
              </a:rPr>
              <a:t>Hide “Toxic” (e.g., Very Sad, Sad) tweets for minor users.</a:t>
            </a:r>
          </a:p>
          <a:p>
            <a:pPr marL="0" indent="0">
              <a:buNone/>
            </a:pPr>
            <a:endParaRPr lang="en-US" sz="17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tx2"/>
                </a:solidFill>
              </a:rPr>
              <a:t>Benefits:</a:t>
            </a:r>
          </a:p>
          <a:p>
            <a:r>
              <a:rPr lang="en-US" sz="1700" dirty="0">
                <a:solidFill>
                  <a:schemeClr val="tx2"/>
                </a:solidFill>
              </a:rPr>
              <a:t>Shields vulnerable users</a:t>
            </a:r>
          </a:p>
          <a:p>
            <a:r>
              <a:rPr lang="en-US" sz="1700" dirty="0">
                <a:solidFill>
                  <a:schemeClr val="tx2"/>
                </a:solidFill>
              </a:rPr>
              <a:t>Promotes mental well-being</a:t>
            </a:r>
          </a:p>
          <a:p>
            <a:r>
              <a:rPr lang="en-US" sz="1700" dirty="0">
                <a:solidFill>
                  <a:schemeClr val="tx2"/>
                </a:solidFill>
              </a:rPr>
              <a:t>Enables proactive, scalable moderation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Data: Fueling Emotion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Dataset: UglyWords1.csv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string : text content (tweets)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Emotion: main label 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(-2 to 2 -&gt; mapped to 0-4)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Caution : secondary toxicity flag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(-1 to 1 -&gt; mapped to 0-2)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Preprocessing: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- Label remapping: {-2:0, -1:1, 0:2, 1:3, 2:4}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- Balanced using </a:t>
            </a:r>
            <a:r>
              <a:rPr lang="en-US" sz="1600" dirty="0" err="1">
                <a:solidFill>
                  <a:schemeClr val="tx2"/>
                </a:solidFill>
              </a:rPr>
              <a:t>upsampling</a:t>
            </a: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- Split: 70% train, 15% </a:t>
            </a:r>
            <a:r>
              <a:rPr lang="en-US" sz="1600" dirty="0" err="1">
                <a:solidFill>
                  <a:schemeClr val="tx2"/>
                </a:solidFill>
              </a:rPr>
              <a:t>val</a:t>
            </a:r>
            <a:r>
              <a:rPr lang="en-US" sz="1600" dirty="0">
                <a:solidFill>
                  <a:schemeClr val="tx2"/>
                </a:solidFill>
              </a:rPr>
              <a:t>, 15% test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- Converted to TensorFlow tensors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6082D1-3E56-F598-FB7B-FF18B1A39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C71BC1-0117-5DD3-7C61-7E61CCD57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F3B51-C9EA-E05E-DF46-BFAB15CEE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09875B-BAD5-1F42-A85C-670DCFE0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2B5321F-6B76-4754-50BE-42246B183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160054-F591-7D89-262D-E7A295FCF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ECC934-838F-B80C-10D9-3BE7CB2FD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EE85216-2E2B-6E46-AA86-A658148C3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531907C-7F32-F79C-CC87-256AB2F7B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89" y="447259"/>
            <a:ext cx="4546934" cy="31591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6C08E2-A2C3-125A-B151-C14A0961D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29000"/>
            <a:ext cx="4153479" cy="28864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FB06FF-8263-D81C-5829-D82D5E9C48AC}"/>
              </a:ext>
            </a:extLst>
          </p:cNvPr>
          <p:cNvSpPr txBox="1"/>
          <p:nvPr/>
        </p:nvSpPr>
        <p:spPr>
          <a:xfrm>
            <a:off x="5084064" y="760781"/>
            <a:ext cx="283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Emotion</a:t>
            </a:r>
          </a:p>
        </p:txBody>
      </p:sp>
    </p:spTree>
    <p:extLst>
      <p:ext uri="{BB962C8B-B14F-4D97-AF65-F5344CB8AC3E}">
        <p14:creationId xmlns:p14="http://schemas.microsoft.com/office/powerpoint/2010/main" val="60528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4B20C-0190-BC6C-FEB3-DB4A0F816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F55783-AB49-E470-DD7B-C1174265A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9A1B82-76BE-6C38-466B-0790FA345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ECF2A4-7D71-8F36-A13C-662C9D088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DF3753-9FE2-E4E1-1634-E5E693DD8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CD0DA9C-C24E-5FC1-EABF-F5FB07CA5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91A083A-12E8-42AF-6703-AC56F3BB9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210C05-751F-F3E6-AFE1-7BFA1263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C28FCA4-49B7-742D-747A-3F534539059F}"/>
              </a:ext>
            </a:extLst>
          </p:cNvPr>
          <p:cNvSpPr txBox="1"/>
          <p:nvPr/>
        </p:nvSpPr>
        <p:spPr>
          <a:xfrm>
            <a:off x="5084064" y="760781"/>
            <a:ext cx="283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Caution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0A1B7-BD20-DDF9-6FC2-9697A0E51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99" y="456785"/>
            <a:ext cx="4215401" cy="29722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B8A66A-481F-D9A8-E22B-944D3AD6D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932" y="3429000"/>
            <a:ext cx="4514378" cy="323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1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Model Architecture: USE + Dense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33297"/>
            <a:ext cx="3464715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Backbone: Universal Sentence Encoder (USE)</a:t>
            </a:r>
          </a:p>
          <a:p>
            <a:pPr marL="0" indent="0">
              <a:buNone/>
            </a:pPr>
            <a:r>
              <a:rPr lang="en-US" sz="1700" dirty="0"/>
              <a:t>Semantic understanding from raw text</a:t>
            </a:r>
          </a:p>
          <a:p>
            <a:pPr>
              <a:buFontTx/>
              <a:buChar char="-"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Classifier Head:</a:t>
            </a:r>
          </a:p>
          <a:p>
            <a:pPr marL="0" indent="0">
              <a:buNone/>
            </a:pPr>
            <a:r>
              <a:rPr lang="en-US" sz="1700" dirty="0" err="1"/>
              <a:t>hub.KerasLayer</a:t>
            </a:r>
            <a:r>
              <a:rPr lang="en-US" sz="1700" dirty="0"/>
              <a:t>(USE)</a:t>
            </a:r>
          </a:p>
          <a:p>
            <a:pPr marL="0" indent="0">
              <a:buNone/>
            </a:pPr>
            <a:r>
              <a:rPr lang="en-US" sz="1700" dirty="0"/>
              <a:t>Dense(255, </a:t>
            </a:r>
            <a:r>
              <a:rPr lang="en-US" sz="1700" dirty="0" err="1"/>
              <a:t>relu</a:t>
            </a:r>
            <a:r>
              <a:rPr lang="en-US" sz="1700" dirty="0"/>
              <a:t>) → Dropout(0.2)</a:t>
            </a:r>
          </a:p>
          <a:p>
            <a:pPr marL="0" indent="0">
              <a:buNone/>
            </a:pPr>
            <a:r>
              <a:rPr lang="en-US" sz="1700" dirty="0"/>
              <a:t>Dense(64, </a:t>
            </a:r>
            <a:r>
              <a:rPr lang="en-US" sz="1700" dirty="0" err="1"/>
              <a:t>relu</a:t>
            </a:r>
            <a:r>
              <a:rPr lang="en-US" sz="1700" dirty="0"/>
              <a:t>) → Dense(5) output</a:t>
            </a:r>
          </a:p>
        </p:txBody>
      </p:sp>
      <p:pic>
        <p:nvPicPr>
          <p:cNvPr id="14" name="Picture 13" descr="A network formed by white dots">
            <a:extLst>
              <a:ext uri="{FF2B5EF4-FFF2-40B4-BE49-F238E27FC236}">
                <a16:creationId xmlns:a16="http://schemas.microsoft.com/office/drawing/2014/main" id="{68CF89E6-6326-3BA3-BFA2-C025505599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779" r="6009" b="-1"/>
          <a:stretch>
            <a:fillRect/>
          </a:stretch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735" y="66559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Model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053" y="2145452"/>
            <a:ext cx="7608527" cy="34395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- Optimizer: Nadam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- Loss: </a:t>
            </a:r>
            <a:r>
              <a:rPr lang="en-US" sz="1600" dirty="0" err="1">
                <a:solidFill>
                  <a:schemeClr val="tx2"/>
                </a:solidFill>
              </a:rPr>
              <a:t>CategoricalFocalCrossentropy</a:t>
            </a:r>
            <a:r>
              <a:rPr lang="en-US" sz="1600" dirty="0">
                <a:solidFill>
                  <a:schemeClr val="tx2"/>
                </a:solidFill>
              </a:rPr>
              <a:t>(</a:t>
            </a:r>
            <a:r>
              <a:rPr lang="en-US" sz="1600" dirty="0" err="1">
                <a:solidFill>
                  <a:schemeClr val="tx2"/>
                </a:solidFill>
              </a:rPr>
              <a:t>from_logits</a:t>
            </a:r>
            <a:r>
              <a:rPr lang="en-US" sz="1600" dirty="0">
                <a:solidFill>
                  <a:schemeClr val="tx2"/>
                </a:solidFill>
              </a:rPr>
              <a:t>=True)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- Metric: </a:t>
            </a:r>
            <a:r>
              <a:rPr lang="en-US" sz="1600" dirty="0" err="1">
                <a:solidFill>
                  <a:schemeClr val="tx2"/>
                </a:solidFill>
              </a:rPr>
              <a:t>categorical_accuracy</a:t>
            </a: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Results: Emotion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- 10 epochs training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- Accuracy: 90.44%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- Loss: 0.0435</a:t>
            </a:r>
          </a:p>
          <a:p>
            <a:pPr>
              <a:buFontTx/>
              <a:buChar char="-"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Caution: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- 10 epochs training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- Accuracy: 79%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- Loss: 0.1253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EC611DE-C90B-976F-85CF-5C6D7C5F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501" y="3231821"/>
            <a:ext cx="5610786" cy="1504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4BF4B1-5B59-084F-C781-BD3A39E14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19" y="5550297"/>
            <a:ext cx="8968435" cy="2721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68E0DE-8DC6-040A-BD77-03533F0AA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73" y="5973898"/>
            <a:ext cx="8968436" cy="3078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Implementing the Social Media Safety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33297"/>
            <a:ext cx="3464715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- Post sent to AI model -&gt; emotion prediction</a:t>
            </a:r>
          </a:p>
          <a:p>
            <a:pPr marL="0" indent="0">
              <a:buNone/>
            </a:pPr>
            <a:r>
              <a:rPr lang="en-US" sz="1700" dirty="0"/>
              <a:t>- If (Very Sad or Sad) &amp; user is minor -&gt; Hide content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Optional:</a:t>
            </a:r>
          </a:p>
          <a:p>
            <a:pPr marL="0" indent="0">
              <a:buNone/>
            </a:pPr>
            <a:r>
              <a:rPr lang="en-US" sz="1700" dirty="0"/>
              <a:t>- Warning: 'Content hidden for your safety'</a:t>
            </a:r>
          </a:p>
          <a:p>
            <a:pPr marL="0" indent="0">
              <a:buNone/>
            </a:pPr>
            <a:r>
              <a:rPr lang="en-US" sz="1700" dirty="0"/>
              <a:t>- Guardian notification or override option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59F6CEDD-7C9B-FA76-405D-10C39ADA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171" r="13301" b="-1"/>
          <a:stretch>
            <a:fillRect/>
          </a:stretch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Picture 5" descr="A red rectangular sign with white text and blue lines&#10;&#10;AI-generated content may be incorrect.">
            <a:extLst>
              <a:ext uri="{FF2B5EF4-FFF2-40B4-BE49-F238E27FC236}">
                <a16:creationId xmlns:a16="http://schemas.microsoft.com/office/drawing/2014/main" id="{C71D90AB-96DE-B05B-3637-4C40643C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637" r="21042" b="-2293"/>
          <a:stretch>
            <a:fillRect/>
          </a:stretch>
        </p:blipFill>
        <p:spPr>
          <a:xfrm rot="21419980">
            <a:off x="6143274" y="1557557"/>
            <a:ext cx="1186498" cy="24452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418</Words>
  <Application>Microsoft Office PowerPoint</Application>
  <PresentationFormat>On-screen Show (4:3)</PresentationFormat>
  <Paragraphs>74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Social Media Toxicity &amp; Emotion Detection</vt:lpstr>
      <vt:lpstr>The Challenge: Harmful Content on Social Media</vt:lpstr>
      <vt:lpstr>Project Goal: Automating Content Moderation</vt:lpstr>
      <vt:lpstr>Data: Fueling Emotion Detection</vt:lpstr>
      <vt:lpstr>PowerPoint Presentation</vt:lpstr>
      <vt:lpstr>PowerPoint Presentation</vt:lpstr>
      <vt:lpstr>Model Architecture: USE + Dense Neural Network</vt:lpstr>
      <vt:lpstr>Model</vt:lpstr>
      <vt:lpstr>Implementing the Social Media Safety Filter</vt:lpstr>
      <vt:lpstr>Next Steps &amp; Improvements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Raviteja Pola</cp:lastModifiedBy>
  <cp:revision>11</cp:revision>
  <dcterms:created xsi:type="dcterms:W3CDTF">2013-01-27T09:14:16Z</dcterms:created>
  <dcterms:modified xsi:type="dcterms:W3CDTF">2025-07-21T16:07:20Z</dcterms:modified>
  <cp:category/>
</cp:coreProperties>
</file>