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49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7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668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53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75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148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52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333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1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0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1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8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33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2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8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89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83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FF07B0-925C-468E-9BDE-9CCD285E06F1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D6920D-31E2-4BAE-B433-B48AA4573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592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C028-B7A8-C288-D695-B66554C02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i="1" dirty="0">
                <a:solidFill>
                  <a:schemeClr val="tx1"/>
                </a:solidFill>
              </a:rPr>
              <a:t>Titanic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A3286-D21D-956E-680F-27F250543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                                                                By </a:t>
            </a:r>
            <a:r>
              <a:rPr lang="en-US" b="1" i="1" dirty="0"/>
              <a:t>R </a:t>
            </a:r>
            <a:r>
              <a:rPr lang="en-US" b="1" i="1" dirty="0">
                <a:solidFill>
                  <a:schemeClr val="tx1"/>
                </a:solidFill>
              </a:rPr>
              <a:t>Praveenkumar</a:t>
            </a:r>
            <a:endParaRPr lang="en-IN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F6D50-816E-CBAD-93C4-C06FEB8B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085819"/>
          </a:xfrm>
        </p:spPr>
        <p:txBody>
          <a:bodyPr/>
          <a:lstStyle/>
          <a:p>
            <a:pPr algn="l"/>
            <a:r>
              <a:rPr lang="en-IN" b="1" i="1" dirty="0"/>
              <a:t>Objective</a:t>
            </a: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CCB99-0F5B-214F-0340-26BA05B68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0166" y="2785241"/>
            <a:ext cx="86912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Titanic passenger data to understand survival patterns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 total </a:t>
            </a:r>
            <a:r>
              <a:rPr lang="en-IN" b="1" dirty="0"/>
              <a:t>passengers</a:t>
            </a:r>
            <a:r>
              <a:rPr lang="en-IN" sz="2000" dirty="0"/>
              <a:t> </a:t>
            </a: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survivors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Study survival differences between males and females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3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which class had the highest survival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29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1522-10A2-E9E5-5B29-A525A4A7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226495"/>
          </a:xfrm>
        </p:spPr>
        <p:txBody>
          <a:bodyPr>
            <a:normAutofit/>
          </a:bodyPr>
          <a:lstStyle/>
          <a:p>
            <a:r>
              <a:rPr lang="en-US" sz="2400" dirty="0"/>
              <a:t>How many passengers were on the Titanic, and how many of them survived?</a:t>
            </a:r>
            <a:endParaRPr lang="en-IN" sz="2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AF88147-2EF0-F016-5BF2-59DC226B0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2183" y="2588760"/>
            <a:ext cx="9061128" cy="47830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5883A4-0F89-55D7-A3AD-6179F7E29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183" y="3256366"/>
            <a:ext cx="3455943" cy="94253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43F1872-3AE4-F090-E0F3-AF550DEED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79324"/>
              </p:ext>
            </p:extLst>
          </p:nvPr>
        </p:nvGraphicFramePr>
        <p:xfrm>
          <a:off x="1602183" y="4586068"/>
          <a:ext cx="6697755" cy="647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7755">
                  <a:extLst>
                    <a:ext uri="{9D8B030D-6E8A-4147-A177-3AD203B41FA5}">
                      <a16:colId xmlns:a16="http://schemas.microsoft.com/office/drawing/2014/main" val="517493213"/>
                    </a:ext>
                  </a:extLst>
                </a:gridCol>
              </a:tblGrid>
              <a:tr h="647114"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There were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54 passengers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on the Titanic in the dataset, and out of them,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24 passengers survived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the disaster.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736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96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4975-F96C-3D51-3CED-1CA0E34E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90397"/>
          </a:xfrm>
        </p:spPr>
        <p:txBody>
          <a:bodyPr>
            <a:noAutofit/>
          </a:bodyPr>
          <a:lstStyle/>
          <a:p>
            <a:r>
              <a:rPr lang="en-US" sz="2400" dirty="0"/>
              <a:t>What is the total number of male and female passengers, and how many from each gender survived?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78B52-9B87-8750-25E2-3D1C74223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662" y="2522743"/>
            <a:ext cx="5599283" cy="7903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CB3B5F-396B-18CC-0EBA-CED785EEF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662" y="3429000"/>
            <a:ext cx="2827947" cy="634354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216191-EC6C-BD64-8A68-ED03BC110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54981"/>
              </p:ext>
            </p:extLst>
          </p:nvPr>
        </p:nvGraphicFramePr>
        <p:xfrm>
          <a:off x="1870663" y="4332850"/>
          <a:ext cx="6260464" cy="79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0464">
                  <a:extLst>
                    <a:ext uri="{9D8B030D-6E8A-4147-A177-3AD203B41FA5}">
                      <a16:colId xmlns:a16="http://schemas.microsoft.com/office/drawing/2014/main" val="1789059951"/>
                    </a:ext>
                  </a:extLst>
                </a:gridCol>
              </a:tblGrid>
              <a:tr h="79039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There were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26 male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and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27 female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passengers on the Titanic.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 of these,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 males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survived and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20 females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survived.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527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93D0-7AA3-B77D-FF3C-25473013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total number of passengers in each class (1st, 2nd, 3rd), and how many survived from each class?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F88D85-BCCC-697E-1FC8-26835B265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84" y="2828841"/>
            <a:ext cx="6520664" cy="744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21F42-479C-9D22-8196-42C6F2B7F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933" y="3573194"/>
            <a:ext cx="2756920" cy="8616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1BA272-E3EE-C5C3-C184-F5534E85B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46930"/>
              </p:ext>
            </p:extLst>
          </p:nvPr>
        </p:nvGraphicFramePr>
        <p:xfrm>
          <a:off x="1905884" y="4815578"/>
          <a:ext cx="825411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116">
                  <a:extLst>
                    <a:ext uri="{9D8B030D-6E8A-4147-A177-3AD203B41FA5}">
                      <a16:colId xmlns:a16="http://schemas.microsoft.com/office/drawing/2014/main" val="2309239720"/>
                    </a:ext>
                  </a:extLst>
                </a:gridCol>
              </a:tblGrid>
              <a:tr h="117725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1st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Total passengers = 11, Survived =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2nd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Total passengers = 9, Survived = 6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3rd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Total passengers = 33, Survived = 12</a:t>
                      </a: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76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6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DA33BD-CD6D-F2E3-DB49-BF14419E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34032"/>
            <a:ext cx="7904870" cy="785943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99C75EB-26D3-2118-C903-33920A4B1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95401" y="1310900"/>
            <a:ext cx="82846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We have two tables,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Passenger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and </a:t>
            </a:r>
            <a:r>
              <a:rPr kumimoji="0" lang="en-US" altLang="en-US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PassengerFare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. Use an </a:t>
            </a:r>
            <a:r>
              <a: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INNER JOIN</a:t>
            </a: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to combine these tables based on the common column PassengerId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. 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75FA52-C6A6-60D9-980C-27721F0E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429000"/>
            <a:ext cx="4332849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30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5AC7-9790-C2A4-C6B6-99ACBB91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is the average fare paid by passengers in each class (1st, 2nd, and 3rd)?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7488F-0A70-4D1F-3819-31D179634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173" y="2448518"/>
            <a:ext cx="6855849" cy="7928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D0F0A-6790-98D3-0002-A7FB3FDE7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172" y="3241378"/>
            <a:ext cx="2283849" cy="97892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6B72B4-4AA7-2C46-A7CD-8D887BE72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457907"/>
              </p:ext>
            </p:extLst>
          </p:nvPr>
        </p:nvGraphicFramePr>
        <p:xfrm>
          <a:off x="1669173" y="4435750"/>
          <a:ext cx="685584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5849">
                  <a:extLst>
                    <a:ext uri="{9D8B030D-6E8A-4147-A177-3AD203B41FA5}">
                      <a16:colId xmlns:a16="http://schemas.microsoft.com/office/drawing/2014/main" val="4218030123"/>
                    </a:ext>
                  </a:extLst>
                </a:gridCol>
              </a:tblGrid>
              <a:tr h="97892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1st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Average fare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78.00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2nd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Average fare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26.22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3rd Class: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Average fare =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12.42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1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97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610D-97C8-DA19-6B83-66F185D8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i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97216C-08D5-E185-D12E-1A2EC8E7D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08241"/>
            <a:ext cx="892705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 total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54 passengers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were analyzed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24 passengers survived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showing a survival rate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44.4%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Females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had a much higher survival rate than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males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1st and 2nd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passengers had better survival chances than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3rd class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Travel class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fare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gender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played key roles in survival</a:t>
            </a:r>
          </a:p>
        </p:txBody>
      </p:sp>
    </p:spTree>
    <p:extLst>
      <p:ext uri="{BB962C8B-B14F-4D97-AF65-F5344CB8AC3E}">
        <p14:creationId xmlns:p14="http://schemas.microsoft.com/office/powerpoint/2010/main" val="1336079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351DD-D7D2-70C1-3576-24FF49226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111349"/>
            <a:ext cx="9601196" cy="2152356"/>
          </a:xfrm>
        </p:spPr>
        <p:txBody>
          <a:bodyPr>
            <a:normAutofit fontScale="90000"/>
          </a:bodyPr>
          <a:lstStyle/>
          <a:p>
            <a:pPr algn="just"/>
            <a:br>
              <a:rPr lang="en-US" sz="5300" b="1" i="1" dirty="0"/>
            </a:br>
            <a:br>
              <a:rPr lang="en-US" sz="5300" b="1" i="1" dirty="0"/>
            </a:br>
            <a:r>
              <a:rPr lang="en-US" sz="5300" b="1" i="1" dirty="0"/>
              <a:t>Thank</a:t>
            </a:r>
            <a:br>
              <a:rPr lang="en-US" sz="5300" b="1" i="1" dirty="0"/>
            </a:br>
            <a:r>
              <a:rPr lang="en-US" sz="5300" b="1" i="1" dirty="0"/>
              <a:t>         you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74</TotalTime>
  <Words>303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Titanic</vt:lpstr>
      <vt:lpstr>Objective </vt:lpstr>
      <vt:lpstr>How many passengers were on the Titanic, and how many of them survived?</vt:lpstr>
      <vt:lpstr>What is the total number of male and female passengers, and how many from each gender survived?</vt:lpstr>
      <vt:lpstr>What is the total number of passengers in each class (1st, 2nd, 3rd), and how many survived from each class?</vt:lpstr>
      <vt:lpstr>We have two tables, Passenger and PassengerFare. Use an INNER JOIN to combine these tables based on the common column PassengerId. </vt:lpstr>
      <vt:lpstr>What is the average fare paid by passengers in each class (1st, 2nd, and 3rd)?</vt:lpstr>
      <vt:lpstr>Conclusion</vt:lpstr>
      <vt:lpstr>  Thank         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R, Pradeepa</dc:creator>
  <cp:lastModifiedBy>R, Pradeepa</cp:lastModifiedBy>
  <cp:revision>1</cp:revision>
  <dcterms:created xsi:type="dcterms:W3CDTF">2025-06-25T11:35:07Z</dcterms:created>
  <dcterms:modified xsi:type="dcterms:W3CDTF">2025-06-25T12:49:07Z</dcterms:modified>
</cp:coreProperties>
</file>