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5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88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05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1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6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5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E4C8-DB7E-41EF-94EB-75CE730882C7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1FC4B-3082-4635-A9E5-F5E36183C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0" y="182877"/>
            <a:ext cx="2385753" cy="53201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-1382" y="561110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-1382" y="1026623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-1382" y="1492136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-1382" y="1957649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-1382" y="2423162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-1382" y="2888675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-2764" y="3354189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-1382" y="3819701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-1382" y="4285214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-1382" y="4750727"/>
            <a:ext cx="2385753" cy="382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635139" y="182877"/>
            <a:ext cx="2385753" cy="53201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633757" y="1036722"/>
            <a:ext cx="2385753" cy="2094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639286" y="554876"/>
            <a:ext cx="2385753" cy="46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636526" y="3121430"/>
            <a:ext cx="2385753" cy="201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74425" y="182877"/>
            <a:ext cx="2385753" cy="53201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274425" y="561109"/>
            <a:ext cx="2385754" cy="4572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7010049" y="906087"/>
            <a:ext cx="274320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7147209" y="577733"/>
            <a:ext cx="1" cy="25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281003" y="4744492"/>
            <a:ext cx="2385753" cy="382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7909564" y="182876"/>
            <a:ext cx="2385753" cy="53201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923402" y="556947"/>
            <a:ext cx="2385754" cy="4572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Соединительная линия уступом 44"/>
          <p:cNvCxnSpPr/>
          <p:nvPr/>
        </p:nvCxnSpPr>
        <p:spPr>
          <a:xfrm rot="5400000" flipH="1" flipV="1">
            <a:off x="7394514" y="2023805"/>
            <a:ext cx="3341718" cy="1729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9793083" y="906087"/>
            <a:ext cx="274320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0309155" y="554877"/>
            <a:ext cx="1882845" cy="38342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309155" y="835429"/>
            <a:ext cx="1882845" cy="310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0322994" y="835429"/>
            <a:ext cx="1869006" cy="6567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440785" y="906087"/>
            <a:ext cx="1637608" cy="440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0440785" y="906087"/>
            <a:ext cx="16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уведомление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270277" y="4750727"/>
            <a:ext cx="2389901" cy="37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Построить маршрут 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2633757" y="554876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Показать на карте 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633751" y="3121430"/>
            <a:ext cx="23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История объекта 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0" y="548641"/>
            <a:ext cx="238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Выбор объектов </a:t>
            </a:r>
            <a:endParaRPr lang="ru-RU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2443942" y="2518756"/>
            <a:ext cx="18980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5127205" y="2471999"/>
            <a:ext cx="133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7666756" y="2423162"/>
            <a:ext cx="242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77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2019-11-22T04:46:26Z</dcterms:created>
  <dcterms:modified xsi:type="dcterms:W3CDTF">2019-11-22T05:15:58Z</dcterms:modified>
</cp:coreProperties>
</file>