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53058-236D-4DFC-833D-489C7634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6588A-9037-41EE-9642-356BEBE29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9C7F4-CA60-498A-A1E9-5744F4AB5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DD09-AC03-4544-AFAE-0766CD220308}" type="datetimeFigureOut">
              <a:rPr lang="en-HK" smtClean="0"/>
              <a:t>22/3/2022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7C1A-9816-4DC9-928B-E02B3A93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16763-C645-4C36-8437-0DB768DF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DF89-EF7D-4AE8-B8AA-2666DE9DA5C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4137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1EF5-4396-4B1D-A691-E12ED8B0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B2C63-C1C4-4EC7-AB86-3E0423AC1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E84EB-D51C-4D36-8B91-D2E27124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DD09-AC03-4544-AFAE-0766CD220308}" type="datetimeFigureOut">
              <a:rPr lang="en-HK" smtClean="0"/>
              <a:t>22/3/2022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B569E-2D22-471E-BD02-75ECD73B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968D-355B-4DAE-8E2E-E366B74A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DF89-EF7D-4AE8-B8AA-2666DE9DA5C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2267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4F4CB-FF45-467C-91BE-11F7370D8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317226-DABA-4616-8AB6-A0ADD7A81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C114B-8B3B-41FD-A078-09691DF94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DD09-AC03-4544-AFAE-0766CD220308}" type="datetimeFigureOut">
              <a:rPr lang="en-HK" smtClean="0"/>
              <a:t>22/3/2022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2D003-7123-4A04-9936-D91D145D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A568C-B638-40D7-A64A-E0E059EC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DF89-EF7D-4AE8-B8AA-2666DE9DA5C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2100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0443-8157-4F88-91F2-BDBEE326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4F15C-8B34-44DE-A74F-BEE87C5DA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94D6A-F990-415E-910A-B061A9BB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DD09-AC03-4544-AFAE-0766CD220308}" type="datetimeFigureOut">
              <a:rPr lang="en-HK" smtClean="0"/>
              <a:t>22/3/2022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6779A-E26E-4495-ABCA-8E73EB92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6C590-0873-4BF7-A231-7D227FA1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DF89-EF7D-4AE8-B8AA-2666DE9DA5C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6197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4B1EF-C2F2-4374-BCCF-9EE986635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97A09-93C3-4EDB-82B5-8CA97E4FF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08B88-B418-453B-9E70-A0707A3A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DD09-AC03-4544-AFAE-0766CD220308}" type="datetimeFigureOut">
              <a:rPr lang="en-HK" smtClean="0"/>
              <a:t>22/3/2022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9F96B-C736-4B3F-A794-384E92C6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ED39C-3FBD-4EDE-901A-F7FDF2EB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DF89-EF7D-4AE8-B8AA-2666DE9DA5C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1818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3C22-FD6F-438A-A848-4CDB8CA94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FC2BF-B69F-4569-9F49-E34120CA1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1790C-2F67-4DAB-9340-3576DF31E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77141-1733-432A-A3B6-E1FF3DE0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DD09-AC03-4544-AFAE-0766CD220308}" type="datetimeFigureOut">
              <a:rPr lang="en-HK" smtClean="0"/>
              <a:t>22/3/2022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8AD5C-8074-4734-A0E7-59265B0F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94384-6C11-42B9-A7AB-E27276A04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DF89-EF7D-4AE8-B8AA-2666DE9DA5C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7213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0167-8B63-4194-B2C2-6A51CD512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9C474-B8DE-4723-869B-10936988F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957AE-FEE3-41DD-BA91-25298FDED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F81AC8-6A98-44E9-937D-07A375B0B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49C2A3-1709-46A1-8CAE-84A9E7715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3A9821-8F02-4751-994A-82F81F837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DD09-AC03-4544-AFAE-0766CD220308}" type="datetimeFigureOut">
              <a:rPr lang="en-HK" smtClean="0"/>
              <a:t>22/3/2022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12D2CA-B353-4C56-8BF1-6E85EFCE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5BFF3-F8C6-413A-8F9F-6B96D312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DF89-EF7D-4AE8-B8AA-2666DE9DA5C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0804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9A5C8-FD03-4D8E-9EA7-F34F0926B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4FB178-AB83-48A1-B00F-1DF10C36C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DD09-AC03-4544-AFAE-0766CD220308}" type="datetimeFigureOut">
              <a:rPr lang="en-HK" smtClean="0"/>
              <a:t>22/3/2022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E11B5-6295-4BE0-9CFC-EECF8285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3E272-50BE-45D8-9782-1D97F0C4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DF89-EF7D-4AE8-B8AA-2666DE9DA5C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7790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413E07-7A52-4986-96FB-F5553F6B2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DD09-AC03-4544-AFAE-0766CD220308}" type="datetimeFigureOut">
              <a:rPr lang="en-HK" smtClean="0"/>
              <a:t>22/3/2022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1B1F00-F55B-45E2-8576-7CFFF3F5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06379-6479-4A67-9603-3DA92AEE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DF89-EF7D-4AE8-B8AA-2666DE9DA5C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0499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B651-B51A-4973-BD00-3110C0F98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E9C6A-409C-4A82-9D2F-97B0E850E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BD5F3-83A1-4B4B-B58D-BB7A2AEAA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54C31-6AB6-4A7B-92B7-0F98A39D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DD09-AC03-4544-AFAE-0766CD220308}" type="datetimeFigureOut">
              <a:rPr lang="en-HK" smtClean="0"/>
              <a:t>22/3/2022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EBEA7-6ED4-475F-B078-7E69EBFA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65DA7-3B47-402F-96B1-C8493D47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DF89-EF7D-4AE8-B8AA-2666DE9DA5C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8561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60D7A-3CD6-4337-8529-B224FC959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797246-43B5-41F0-BEFB-8790666C4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35A47-511F-4DDF-A08D-4962FEE8A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BC8C0-98DC-41E6-B2C5-4802813D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DD09-AC03-4544-AFAE-0766CD220308}" type="datetimeFigureOut">
              <a:rPr lang="en-HK" smtClean="0"/>
              <a:t>22/3/2022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BFAC0-F896-44F0-AA03-C48D0530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A1F03-9AD9-48C6-BDDE-8F546DF7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DF89-EF7D-4AE8-B8AA-2666DE9DA5C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9917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D7CA29-1228-4870-A0A1-81AE9F0C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8BDDF-CE68-4FB5-A6A4-F9928AC28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47447-28F8-4B2A-8993-7D095119C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9DD09-AC03-4544-AFAE-0766CD220308}" type="datetimeFigureOut">
              <a:rPr lang="en-HK" smtClean="0"/>
              <a:t>22/3/2022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E6A11-9059-4836-BCB0-7453E498A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8E2AA-9A7A-46ED-8A0E-56DF8CB3A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ADF89-EF7D-4AE8-B8AA-2666DE9DA5C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5548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FC62-B095-4228-8090-B24595663E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BuyTheDipDesign</a:t>
            </a:r>
            <a:endParaRPr lang="en-H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69E93-5FF5-418F-9529-04E57EACA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6609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B10903B7-85F5-42E8-8E4B-A9A3158B92D2}"/>
              </a:ext>
            </a:extLst>
          </p:cNvPr>
          <p:cNvSpPr/>
          <p:nvPr/>
        </p:nvSpPr>
        <p:spPr>
          <a:xfrm>
            <a:off x="701964" y="434109"/>
            <a:ext cx="729672" cy="88669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D768EC04-DC9F-473C-850A-84EE1D983148}"/>
              </a:ext>
            </a:extLst>
          </p:cNvPr>
          <p:cNvSpPr/>
          <p:nvPr/>
        </p:nvSpPr>
        <p:spPr>
          <a:xfrm>
            <a:off x="6253018" y="1528618"/>
            <a:ext cx="877455" cy="98829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Home (view post summary)</a:t>
            </a:r>
            <a:endParaRPr lang="en-HK" sz="1200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BF577B71-30B9-48B7-B41A-143B8A34F298}"/>
              </a:ext>
            </a:extLst>
          </p:cNvPr>
          <p:cNvSpPr/>
          <p:nvPr/>
        </p:nvSpPr>
        <p:spPr>
          <a:xfrm>
            <a:off x="7255163" y="1528618"/>
            <a:ext cx="877455" cy="98829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Details per post</a:t>
            </a:r>
            <a:endParaRPr lang="en-HK" dirty="0"/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C13DF7B7-1306-4B13-A601-CF8E6CDA629A}"/>
              </a:ext>
            </a:extLst>
          </p:cNvPr>
          <p:cNvSpPr/>
          <p:nvPr/>
        </p:nvSpPr>
        <p:spPr>
          <a:xfrm>
            <a:off x="4645892" y="1521690"/>
            <a:ext cx="877455" cy="98829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HK" dirty="0"/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34709A17-E18D-4A08-8354-05284FFC474E}"/>
              </a:ext>
            </a:extLst>
          </p:cNvPr>
          <p:cNvSpPr/>
          <p:nvPr/>
        </p:nvSpPr>
        <p:spPr>
          <a:xfrm>
            <a:off x="6253018" y="2787072"/>
            <a:ext cx="877455" cy="98829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post</a:t>
            </a:r>
            <a:endParaRPr lang="en-HK" dirty="0"/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9F729BE4-A935-4EC8-94DE-651FAF8908E1}"/>
              </a:ext>
            </a:extLst>
          </p:cNvPr>
          <p:cNvSpPr/>
          <p:nvPr/>
        </p:nvSpPr>
        <p:spPr>
          <a:xfrm>
            <a:off x="8257308" y="1521691"/>
            <a:ext cx="877455" cy="98829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post</a:t>
            </a:r>
            <a:endParaRPr lang="en-HK" dirty="0"/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44CA744D-7F3B-48D6-93BF-A5238DDD6992}"/>
              </a:ext>
            </a:extLst>
          </p:cNvPr>
          <p:cNvSpPr/>
          <p:nvPr/>
        </p:nvSpPr>
        <p:spPr>
          <a:xfrm>
            <a:off x="6253018" y="4045526"/>
            <a:ext cx="877455" cy="98829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Deletepost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59308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7415-1EAA-43BC-80E2-5160E2DEE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24BC0-5FEC-4A71-84AA-8EB1B10F9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POST, Product, Product Category </a:t>
            </a:r>
            <a:r>
              <a:rPr lang="en-HK" dirty="0"/>
              <a:t>(with admin </a:t>
            </a:r>
            <a:r>
              <a:rPr lang="en-HK" dirty="0" err="1"/>
              <a:t>authen</a:t>
            </a:r>
            <a:r>
              <a:rPr lang="en-HK" dirty="0"/>
              <a:t>)</a:t>
            </a:r>
            <a:endParaRPr lang="en-US" dirty="0"/>
          </a:p>
          <a:p>
            <a:r>
              <a:rPr lang="en-US" dirty="0"/>
              <a:t>Edit/Delete </a:t>
            </a:r>
            <a:r>
              <a:rPr lang="en-HK" dirty="0"/>
              <a:t>(with admin </a:t>
            </a:r>
            <a:r>
              <a:rPr lang="en-HK" dirty="0" err="1"/>
              <a:t>authen</a:t>
            </a:r>
            <a:r>
              <a:rPr lang="en-HK" dirty="0"/>
              <a:t>)</a:t>
            </a:r>
            <a:endParaRPr lang="en-US" dirty="0"/>
          </a:p>
          <a:p>
            <a:r>
              <a:rPr lang="en-HK" dirty="0"/>
              <a:t>Make 10 pages of real product data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164898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43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BuyTheDipDesign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BuyTheDipDesign</dc:title>
  <dc:creator>Yuk Lun Chan</dc:creator>
  <cp:lastModifiedBy>Yuk Lun Chan</cp:lastModifiedBy>
  <cp:revision>1</cp:revision>
  <dcterms:created xsi:type="dcterms:W3CDTF">2022-03-22T14:36:47Z</dcterms:created>
  <dcterms:modified xsi:type="dcterms:W3CDTF">2022-03-23T15:45:07Z</dcterms:modified>
</cp:coreProperties>
</file>