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1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400FF-1332-447F-A21B-65D92E74E610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2487E-67CF-4EC9-A847-F6B447D43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53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45613-81B2-4A2B-B736-390EFC63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1017B3-C9D2-41C4-8731-0F96002C9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830A7-6EAB-4EA6-8D61-74B24AE7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AE8F-12B9-4C2C-92AA-5F49DE8B120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B869B-A20F-49DB-BEDC-B900E4FD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7C296-E36A-4C1D-93D0-2774371C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5BA0-C80B-441B-9BD7-4B7D847BC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8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4DED9-57E5-4BA1-8B3A-8A59F7E6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F8F8FF-106F-4968-BE6F-F38AD5F1C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7B491-4D3D-41B9-8824-47836F94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AE8F-12B9-4C2C-92AA-5F49DE8B120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10A6F-6EF7-4041-8024-531C0B15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3F5FF-923E-4E2A-83E9-93BF1501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5BA0-C80B-441B-9BD7-4B7D847BC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32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AD1583-4856-4770-AA17-E1E2D745F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F1C3D-A067-4637-9F2E-D15FA17D4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DA3A2-DC36-4ADC-92FE-B5A91962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AE8F-12B9-4C2C-92AA-5F49DE8B120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A0ED-B127-4AF1-AB8E-40AA600E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7546D-B507-4398-AEBF-755D8255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5BA0-C80B-441B-9BD7-4B7D847BC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3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84EB5-41CD-4346-B59E-12784A19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B26EC-6BA1-4CDE-8548-3C8F7895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41A17-5E03-4E02-809A-979E0A53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AE8F-12B9-4C2C-92AA-5F49DE8B120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479EF-9FB4-4607-98C8-A9E546F9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5B162-2D40-48E1-9CC4-54DC04A7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5BA0-C80B-441B-9BD7-4B7D847BC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3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22220-73F5-43D4-B660-37113C1D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A3C49-DC2F-4D50-97D2-5EB483E9E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1B287-B6D7-4B4C-A9C9-3C0B73A0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AE8F-12B9-4C2C-92AA-5F49DE8B120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78AF4-92B4-4E58-B085-A2F3E8D8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B667A-6DEA-4B49-9A00-60D0F2E4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5BA0-C80B-441B-9BD7-4B7D847BC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3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19D7A-EE7E-4158-A942-ECF6F4C3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32638-5DD0-4BE5-9A7D-0EA9B9883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C9CDD8-CE58-40DD-905A-41945EFC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483FFA-8315-4E13-8B0A-7A219339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AE8F-12B9-4C2C-92AA-5F49DE8B120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49AAB-D747-4E60-979A-7ECFC1F2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13AC4-B081-447C-98A0-FC9930C8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5BA0-C80B-441B-9BD7-4B7D847BC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35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EB388-58BA-4595-B529-C5521E7C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20380-3BA0-49A0-AF96-0140B2EC1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C354C-D78C-46AA-9894-77AF767C8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5F25FF-F6FB-43F5-98DD-7D392CA0F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4F8C47-27D7-4826-BB0A-669FAD590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A06340-B763-45AD-9275-B9B3EA07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AE8F-12B9-4C2C-92AA-5F49DE8B120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EE11D8-CEE3-4C96-AFB9-5B5D3B3E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91BA2F-9A0B-4117-B231-E6146C88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5BA0-C80B-441B-9BD7-4B7D847BC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70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2D36D-DC37-45C2-9317-F46D3203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4F340A-7E2D-4A96-92CA-CFEB5248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AE8F-12B9-4C2C-92AA-5F49DE8B120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BEF2CD-7955-4738-A109-B207E9A7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F88790-CA57-4FF7-9AC2-E3C6A994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5BA0-C80B-441B-9BD7-4B7D847BC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9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E97AD6-645C-4164-9668-C73E9941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AE8F-12B9-4C2C-92AA-5F49DE8B120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5A5164-9394-42C4-8529-6834ABC0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957FBC-243E-4BD6-B653-8304DF8E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5BA0-C80B-441B-9BD7-4B7D847BC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0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A5F18-F920-4CB9-AB76-9B294EF7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F7544-77CF-405D-A1A6-D93AD25F3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9401E1-5930-4E6F-959D-822AFF075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588167-ADB6-4F3E-8748-9A005CFA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AE8F-12B9-4C2C-92AA-5F49DE8B120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200334-2EB7-4AA6-BC93-F78D72E5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F9F8B-EE60-4155-8C75-6084156F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5BA0-C80B-441B-9BD7-4B7D847BC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78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71B9A-62FF-4B02-A478-6EEA81DA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362107-86FC-4352-8E40-D9B541659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9A7B5-6230-4398-83D3-65BB33DBB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AAD029-9672-418E-B251-721839CA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AE8F-12B9-4C2C-92AA-5F49DE8B120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C19EDE-B0A5-4DF2-B83E-71BBF363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D12592-336B-4143-900D-D00A9048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5BA0-C80B-441B-9BD7-4B7D847BC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55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B4D273-60F1-4EC8-8804-E4BFDFA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D1E9F-7E37-4883-9615-3C7248943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32B0E-9837-4F11-A141-9B95E9864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3AE8F-12B9-4C2C-92AA-5F49DE8B120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C04EF-0388-4D28-9C00-14D4438A9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FDD0F-39A1-4D45-9FE3-B8F5281C7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45BA0-C80B-441B-9BD7-4B7D847BC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8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daum.net/as10456/68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svg"/><Relationship Id="rId3" Type="http://schemas.openxmlformats.org/officeDocument/2006/relationships/image" Target="../media/image11.svg"/><Relationship Id="rId7" Type="http://schemas.openxmlformats.org/officeDocument/2006/relationships/image" Target="../media/image19.svg"/><Relationship Id="rId12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5.svg"/><Relationship Id="rId5" Type="http://schemas.openxmlformats.org/officeDocument/2006/relationships/image" Target="../media/image17.svg"/><Relationship Id="rId10" Type="http://schemas.openxmlformats.org/officeDocument/2006/relationships/image" Target="../media/image4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C0EA3-4A04-48BB-9506-B23EF3A25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7073"/>
            <a:ext cx="9144000" cy="1181542"/>
          </a:xfrm>
        </p:spPr>
        <p:txBody>
          <a:bodyPr/>
          <a:lstStyle/>
          <a:p>
            <a:r>
              <a:rPr lang="ko-KR" altLang="en-US" dirty="0"/>
              <a:t>명절대첩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D3B2EE-28A0-46B9-8B89-6B2F29BFA791}"/>
              </a:ext>
            </a:extLst>
          </p:cNvPr>
          <p:cNvSpPr txBox="1">
            <a:spLocks/>
          </p:cNvSpPr>
          <p:nvPr/>
        </p:nvSpPr>
        <p:spPr>
          <a:xfrm>
            <a:off x="5226996" y="582643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highlight>
                  <a:srgbClr val="FFFF00"/>
                </a:highlight>
              </a:rPr>
              <a:t>그림 출처 </a:t>
            </a:r>
            <a:r>
              <a:rPr lang="en-US" altLang="ko-KR" dirty="0">
                <a:highlight>
                  <a:srgbClr val="FFFF00"/>
                </a:highlight>
              </a:rPr>
              <a:t>: </a:t>
            </a:r>
            <a:r>
              <a:rPr lang="en-US" altLang="ko-KR" dirty="0" err="1">
                <a:highlight>
                  <a:srgbClr val="FFFF00"/>
                </a:highlight>
              </a:rPr>
              <a:t>Daum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블로그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hlinkClick r:id="rId3"/>
              </a:rPr>
              <a:t>http://blog.daum.net/as10456/686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42AB69-064A-428B-9186-4E1D9C3B7832}"/>
              </a:ext>
            </a:extLst>
          </p:cNvPr>
          <p:cNvSpPr/>
          <p:nvPr/>
        </p:nvSpPr>
        <p:spPr>
          <a:xfrm>
            <a:off x="2839339" y="2289190"/>
            <a:ext cx="651332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2011181006 </a:t>
            </a:r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김성일</a:t>
            </a:r>
          </a:p>
        </p:txBody>
      </p:sp>
    </p:spTree>
    <p:extLst>
      <p:ext uri="{BB962C8B-B14F-4D97-AF65-F5344CB8AC3E}">
        <p14:creationId xmlns:p14="http://schemas.microsoft.com/office/powerpoint/2010/main" val="234393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26CB3-A6D9-4AC0-97CC-8E5B9D738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추석</a:t>
            </a:r>
            <a:r>
              <a:rPr lang="en-US" altLang="ko-KR" dirty="0"/>
              <a:t>, </a:t>
            </a:r>
            <a:r>
              <a:rPr lang="ko-KR" altLang="en-US" dirty="0"/>
              <a:t>설날 등 기나긴 명절은 꿀맛같은 휴식을 주기도 하고</a:t>
            </a:r>
            <a:r>
              <a:rPr lang="en-US" altLang="ko-KR" dirty="0"/>
              <a:t>, </a:t>
            </a:r>
            <a:r>
              <a:rPr lang="ko-KR" altLang="en-US" dirty="0"/>
              <a:t>친척들의 방문으로 인해 </a:t>
            </a:r>
            <a:r>
              <a:rPr lang="ko-KR" altLang="en-US" dirty="0" err="1"/>
              <a:t>가족끼리의</a:t>
            </a:r>
            <a:r>
              <a:rPr lang="ko-KR" altLang="en-US" dirty="0"/>
              <a:t> 끈끈한 정을 얻기도 하지만</a:t>
            </a:r>
            <a:r>
              <a:rPr lang="en-US" altLang="ko-KR" dirty="0"/>
              <a:t>, </a:t>
            </a:r>
            <a:r>
              <a:rPr lang="ko-KR" altLang="en-US" dirty="0"/>
              <a:t>그 끈끈한 정이 </a:t>
            </a:r>
            <a:r>
              <a:rPr lang="en-US" altLang="ko-KR" dirty="0" err="1"/>
              <a:t>SideEffect</a:t>
            </a:r>
            <a:r>
              <a:rPr lang="ko-KR" altLang="en-US" dirty="0"/>
              <a:t>를 불러일으키기도 한다</a:t>
            </a:r>
            <a:r>
              <a:rPr lang="en-US" altLang="ko-KR" dirty="0"/>
              <a:t>. </a:t>
            </a:r>
            <a:r>
              <a:rPr lang="ko-KR" altLang="en-US" dirty="0"/>
              <a:t>취업은 했느냐</a:t>
            </a:r>
            <a:r>
              <a:rPr lang="en-US" altLang="ko-KR" dirty="0"/>
              <a:t>!? </a:t>
            </a:r>
            <a:r>
              <a:rPr lang="ko-KR" altLang="en-US" dirty="0"/>
              <a:t>결혼계획은 있니</a:t>
            </a:r>
            <a:r>
              <a:rPr lang="en-US" altLang="ko-KR" dirty="0"/>
              <a:t>? </a:t>
            </a:r>
            <a:r>
              <a:rPr lang="ko-KR" altLang="en-US" dirty="0"/>
              <a:t>등 </a:t>
            </a:r>
            <a:r>
              <a:rPr lang="ko-KR" altLang="en-US" dirty="0" err="1"/>
              <a:t>수없는</a:t>
            </a:r>
            <a:r>
              <a:rPr lang="ko-KR" altLang="en-US" dirty="0"/>
              <a:t> 질문공세로 공격을 해오는 친척분들과 내 방안의 모든 것을 부숴버릴 수 있는 능력을 가진 조카들</a:t>
            </a:r>
            <a:r>
              <a:rPr lang="en-US" altLang="ko-KR" dirty="0"/>
              <a:t>.. </a:t>
            </a:r>
            <a:r>
              <a:rPr lang="ko-KR" altLang="en-US" dirty="0"/>
              <a:t>당신은 당신의 꿀맛같은 휴식을 위해 스스로 최선의 방어를 해내야만 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5" name="그래픽 4" descr="기어가기">
            <a:extLst>
              <a:ext uri="{FF2B5EF4-FFF2-40B4-BE49-F238E27FC236}">
                <a16:creationId xmlns:a16="http://schemas.microsoft.com/office/drawing/2014/main" id="{13AF567D-EA29-4B19-99D9-3F09D5332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8604" y="700457"/>
            <a:ext cx="914400" cy="914400"/>
          </a:xfrm>
          <a:prstGeom prst="rect">
            <a:avLst/>
          </a:prstGeom>
        </p:spPr>
      </p:pic>
      <p:pic>
        <p:nvPicPr>
          <p:cNvPr id="7" name="그래픽 6" descr="남자 아이가 있는 가족">
            <a:extLst>
              <a:ext uri="{FF2B5EF4-FFF2-40B4-BE49-F238E27FC236}">
                <a16:creationId xmlns:a16="http://schemas.microsoft.com/office/drawing/2014/main" id="{F6F96B01-D5E7-4D27-9B5F-11D0AF9D5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7704" y="418420"/>
            <a:ext cx="914400" cy="914400"/>
          </a:xfrm>
          <a:prstGeom prst="rect">
            <a:avLst/>
          </a:prstGeom>
        </p:spPr>
      </p:pic>
      <p:pic>
        <p:nvPicPr>
          <p:cNvPr id="9" name="그래픽 8" descr="여자 아이가 있는 가족">
            <a:extLst>
              <a:ext uri="{FF2B5EF4-FFF2-40B4-BE49-F238E27FC236}">
                <a16:creationId xmlns:a16="http://schemas.microsoft.com/office/drawing/2014/main" id="{26404F97-2E50-4C2B-995F-03C72C4208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6351" y="767415"/>
            <a:ext cx="914400" cy="914400"/>
          </a:xfrm>
          <a:prstGeom prst="rect">
            <a:avLst/>
          </a:prstGeom>
        </p:spPr>
      </p:pic>
      <p:pic>
        <p:nvPicPr>
          <p:cNvPr id="11" name="그래픽 10" descr="그룹">
            <a:extLst>
              <a:ext uri="{FF2B5EF4-FFF2-40B4-BE49-F238E27FC236}">
                <a16:creationId xmlns:a16="http://schemas.microsoft.com/office/drawing/2014/main" id="{BFC0E060-2E52-4B64-A843-16C266F558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89259" y="700457"/>
            <a:ext cx="914400" cy="914400"/>
          </a:xfrm>
          <a:prstGeom prst="rect">
            <a:avLst/>
          </a:prstGeom>
        </p:spPr>
      </p:pic>
      <p:pic>
        <p:nvPicPr>
          <p:cNvPr id="13" name="그래픽 12" descr="팀">
            <a:extLst>
              <a:ext uri="{FF2B5EF4-FFF2-40B4-BE49-F238E27FC236}">
                <a16:creationId xmlns:a16="http://schemas.microsoft.com/office/drawing/2014/main" id="{59AF6CFD-C89E-4360-82BA-427A3F5FA4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19222" y="182489"/>
            <a:ext cx="914400" cy="914400"/>
          </a:xfrm>
          <a:prstGeom prst="rect">
            <a:avLst/>
          </a:prstGeom>
        </p:spPr>
      </p:pic>
      <p:pic>
        <p:nvPicPr>
          <p:cNvPr id="15" name="그래픽 14" descr="부모와 아이">
            <a:extLst>
              <a:ext uri="{FF2B5EF4-FFF2-40B4-BE49-F238E27FC236}">
                <a16:creationId xmlns:a16="http://schemas.microsoft.com/office/drawing/2014/main" id="{52D2B1E6-CD8D-425C-AD16-D48130B316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36280" y="232750"/>
            <a:ext cx="914400" cy="914400"/>
          </a:xfrm>
          <a:prstGeom prst="rect">
            <a:avLst/>
          </a:prstGeom>
        </p:spPr>
      </p:pic>
      <p:pic>
        <p:nvPicPr>
          <p:cNvPr id="17" name="그래픽 16" descr="두 아이가 있는 가족">
            <a:extLst>
              <a:ext uri="{FF2B5EF4-FFF2-40B4-BE49-F238E27FC236}">
                <a16:creationId xmlns:a16="http://schemas.microsoft.com/office/drawing/2014/main" id="{D22F7C6F-EB60-4DEF-9191-AA42B0A172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76422" y="393257"/>
            <a:ext cx="914400" cy="91440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3B847B0-1593-4E34-BC70-B8DA0F721A86}"/>
              </a:ext>
            </a:extLst>
          </p:cNvPr>
          <p:cNvCxnSpPr>
            <a:cxnSpLocks/>
          </p:cNvCxnSpPr>
          <p:nvPr/>
        </p:nvCxnSpPr>
        <p:spPr>
          <a:xfrm>
            <a:off x="6057089" y="706586"/>
            <a:ext cx="0" cy="5654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10AEC5-4680-4F87-8B5A-DAA4FC2243A1}"/>
              </a:ext>
            </a:extLst>
          </p:cNvPr>
          <p:cNvCxnSpPr>
            <a:cxnSpLocks/>
          </p:cNvCxnSpPr>
          <p:nvPr/>
        </p:nvCxnSpPr>
        <p:spPr>
          <a:xfrm>
            <a:off x="5992238" y="706585"/>
            <a:ext cx="0" cy="5654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E3B79A4-A65F-4D5E-8D5F-CB3D5E5E0ACB}"/>
              </a:ext>
            </a:extLst>
          </p:cNvPr>
          <p:cNvCxnSpPr>
            <a:cxnSpLocks/>
          </p:cNvCxnSpPr>
          <p:nvPr/>
        </p:nvCxnSpPr>
        <p:spPr>
          <a:xfrm>
            <a:off x="5771746" y="683884"/>
            <a:ext cx="0" cy="5654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90084B0-6F61-4202-9AD1-24C9CA75F0A0}"/>
              </a:ext>
            </a:extLst>
          </p:cNvPr>
          <p:cNvCxnSpPr>
            <a:cxnSpLocks/>
          </p:cNvCxnSpPr>
          <p:nvPr/>
        </p:nvCxnSpPr>
        <p:spPr>
          <a:xfrm>
            <a:off x="5839840" y="693615"/>
            <a:ext cx="0" cy="5654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D1F2DAC-A0E1-4497-B388-57714DF99F27}"/>
              </a:ext>
            </a:extLst>
          </p:cNvPr>
          <p:cNvCxnSpPr>
            <a:cxnSpLocks/>
          </p:cNvCxnSpPr>
          <p:nvPr/>
        </p:nvCxnSpPr>
        <p:spPr>
          <a:xfrm>
            <a:off x="5917660" y="742252"/>
            <a:ext cx="0" cy="5654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말풍선: 타원형 24">
            <a:extLst>
              <a:ext uri="{FF2B5EF4-FFF2-40B4-BE49-F238E27FC236}">
                <a16:creationId xmlns:a16="http://schemas.microsoft.com/office/drawing/2014/main" id="{AAD7C27A-C89D-4B35-A2CF-8152236B75E1}"/>
              </a:ext>
            </a:extLst>
          </p:cNvPr>
          <p:cNvSpPr/>
          <p:nvPr/>
        </p:nvSpPr>
        <p:spPr>
          <a:xfrm>
            <a:off x="7041656" y="79185"/>
            <a:ext cx="1138137" cy="678469"/>
          </a:xfrm>
          <a:prstGeom prst="wedgeEllipseCallou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말풍선: 타원형 26">
            <a:extLst>
              <a:ext uri="{FF2B5EF4-FFF2-40B4-BE49-F238E27FC236}">
                <a16:creationId xmlns:a16="http://schemas.microsoft.com/office/drawing/2014/main" id="{55840911-229D-425B-B89F-5A76B925765D}"/>
              </a:ext>
            </a:extLst>
          </p:cNvPr>
          <p:cNvSpPr/>
          <p:nvPr/>
        </p:nvSpPr>
        <p:spPr>
          <a:xfrm>
            <a:off x="10682104" y="200101"/>
            <a:ext cx="1138137" cy="678469"/>
          </a:xfrm>
          <a:prstGeom prst="wedgeEllipseCallou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>
              <a:rot lat="0" lon="60000" rev="0"/>
            </a:camera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981134-1236-4D69-AB28-B86CC10C8969}"/>
              </a:ext>
            </a:extLst>
          </p:cNvPr>
          <p:cNvSpPr/>
          <p:nvPr/>
        </p:nvSpPr>
        <p:spPr>
          <a:xfrm>
            <a:off x="3468157" y="200101"/>
            <a:ext cx="2396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NO!!!!!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176156-62CC-40C3-8EDD-D9F1C39331C6}"/>
              </a:ext>
            </a:extLst>
          </p:cNvPr>
          <p:cNvSpPr txBox="1"/>
          <p:nvPr/>
        </p:nvSpPr>
        <p:spPr>
          <a:xfrm>
            <a:off x="626446" y="781811"/>
            <a:ext cx="2130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스토리</a:t>
            </a:r>
          </a:p>
        </p:txBody>
      </p:sp>
    </p:spTree>
    <p:extLst>
      <p:ext uri="{BB962C8B-B14F-4D97-AF65-F5344CB8AC3E}">
        <p14:creationId xmlns:p14="http://schemas.microsoft.com/office/powerpoint/2010/main" val="294855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C5495-CED6-4CC3-83E9-4B3CE1F9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842"/>
            <a:ext cx="10515600" cy="4351338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필드에서 진행되는 </a:t>
            </a:r>
            <a:r>
              <a:rPr lang="en-US" altLang="ko-KR" dirty="0"/>
              <a:t>RTS </a:t>
            </a:r>
            <a:r>
              <a:rPr lang="ko-KR" altLang="en-US" dirty="0"/>
              <a:t>장르의 게임이며</a:t>
            </a:r>
            <a:r>
              <a:rPr lang="en-US" altLang="ko-KR" dirty="0"/>
              <a:t>, </a:t>
            </a:r>
            <a:r>
              <a:rPr lang="ko-KR" altLang="en-US" dirty="0"/>
              <a:t>나의 방</a:t>
            </a:r>
            <a:r>
              <a:rPr lang="en-US" altLang="ko-KR" dirty="0"/>
              <a:t>(</a:t>
            </a:r>
            <a:r>
              <a:rPr lang="ko-KR" altLang="en-US" dirty="0"/>
              <a:t>플레이어의 본진</a:t>
            </a:r>
            <a:r>
              <a:rPr lang="en-US" altLang="ko-KR" dirty="0"/>
              <a:t>)</a:t>
            </a:r>
            <a:r>
              <a:rPr lang="ko-KR" altLang="en-US" dirty="0"/>
              <a:t> 과 거실</a:t>
            </a:r>
            <a:r>
              <a:rPr lang="en-US" altLang="ko-KR" dirty="0"/>
              <a:t>(</a:t>
            </a:r>
            <a:r>
              <a:rPr lang="ko-KR" altLang="en-US" dirty="0"/>
              <a:t>적의 본진</a:t>
            </a:r>
            <a:r>
              <a:rPr lang="en-US" altLang="ko-KR" dirty="0"/>
              <a:t>)</a:t>
            </a:r>
            <a:r>
              <a:rPr lang="ko-KR" altLang="en-US" dirty="0"/>
              <a:t> 사이에서  실시간으로 자신의 유닛들을 소환하여 서로의 본진을 파괴하는 것이 목적인 게임이다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배치 후 유닛들은 자동으로 움직이고</a:t>
            </a:r>
            <a:r>
              <a:rPr lang="en-US" altLang="ko-KR" dirty="0"/>
              <a:t>, </a:t>
            </a:r>
            <a:r>
              <a:rPr lang="ko-KR" altLang="en-US" dirty="0"/>
              <a:t>장애물을 알아서 피할 수 있는 </a:t>
            </a:r>
            <a:r>
              <a:rPr lang="en-US" altLang="ko-KR" dirty="0"/>
              <a:t>AI</a:t>
            </a:r>
            <a:r>
              <a:rPr lang="ko-KR" altLang="en-US" dirty="0"/>
              <a:t>를 가지고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적은 </a:t>
            </a:r>
            <a:r>
              <a:rPr lang="en-US" altLang="ko-KR" dirty="0"/>
              <a:t>AI</a:t>
            </a:r>
            <a:r>
              <a:rPr lang="ko-KR" altLang="en-US" dirty="0"/>
              <a:t>를 통해 유닛을 소환한다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래픽 3" descr="팀">
            <a:extLst>
              <a:ext uri="{FF2B5EF4-FFF2-40B4-BE49-F238E27FC236}">
                <a16:creationId xmlns:a16="http://schemas.microsoft.com/office/drawing/2014/main" id="{844D0932-14A5-4DDC-A150-DB59556D0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4443" y="5051753"/>
            <a:ext cx="914400" cy="914400"/>
          </a:xfrm>
          <a:prstGeom prst="rect">
            <a:avLst/>
          </a:prstGeom>
        </p:spPr>
      </p:pic>
      <p:pic>
        <p:nvPicPr>
          <p:cNvPr id="5" name="그래픽 4" descr="팀">
            <a:extLst>
              <a:ext uri="{FF2B5EF4-FFF2-40B4-BE49-F238E27FC236}">
                <a16:creationId xmlns:a16="http://schemas.microsoft.com/office/drawing/2014/main" id="{B096A644-3C31-45BB-89B4-42286D2A2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2001" y="5051753"/>
            <a:ext cx="914400" cy="914400"/>
          </a:xfrm>
          <a:prstGeom prst="rect">
            <a:avLst/>
          </a:prstGeom>
        </p:spPr>
      </p:pic>
      <p:pic>
        <p:nvPicPr>
          <p:cNvPr id="6" name="그래픽 5" descr="팀">
            <a:extLst>
              <a:ext uri="{FF2B5EF4-FFF2-40B4-BE49-F238E27FC236}">
                <a16:creationId xmlns:a16="http://schemas.microsoft.com/office/drawing/2014/main" id="{C5A9341A-8DF4-41DC-A328-AAA36C7D5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7686" y="5011676"/>
            <a:ext cx="914400" cy="914400"/>
          </a:xfrm>
          <a:prstGeom prst="rect">
            <a:avLst/>
          </a:prstGeom>
        </p:spPr>
      </p:pic>
      <p:pic>
        <p:nvPicPr>
          <p:cNvPr id="7" name="그래픽 6" descr="팀">
            <a:extLst>
              <a:ext uri="{FF2B5EF4-FFF2-40B4-BE49-F238E27FC236}">
                <a16:creationId xmlns:a16="http://schemas.microsoft.com/office/drawing/2014/main" id="{326D07D0-1992-4854-BFFC-AFEE66E8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7535" y="3787157"/>
            <a:ext cx="914400" cy="914400"/>
          </a:xfrm>
          <a:prstGeom prst="rect">
            <a:avLst/>
          </a:prstGeom>
        </p:spPr>
      </p:pic>
      <p:pic>
        <p:nvPicPr>
          <p:cNvPr id="9" name="그래픽 8" descr="가정">
            <a:extLst>
              <a:ext uri="{FF2B5EF4-FFF2-40B4-BE49-F238E27FC236}">
                <a16:creationId xmlns:a16="http://schemas.microsoft.com/office/drawing/2014/main" id="{8FFC002B-E6A7-4B1D-8A72-D2E0601E2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17535" y="2971800"/>
            <a:ext cx="914400" cy="914400"/>
          </a:xfrm>
          <a:prstGeom prst="rect">
            <a:avLst/>
          </a:prstGeom>
        </p:spPr>
      </p:pic>
      <p:pic>
        <p:nvPicPr>
          <p:cNvPr id="11" name="그래픽 10" descr="주택">
            <a:extLst>
              <a:ext uri="{FF2B5EF4-FFF2-40B4-BE49-F238E27FC236}">
                <a16:creationId xmlns:a16="http://schemas.microsoft.com/office/drawing/2014/main" id="{C937C792-FAED-426E-865F-A1FA5EC0B9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17535" y="6038810"/>
            <a:ext cx="914400" cy="914400"/>
          </a:xfrm>
          <a:prstGeom prst="rect">
            <a:avLst/>
          </a:prstGeom>
        </p:spPr>
      </p:pic>
      <p:pic>
        <p:nvPicPr>
          <p:cNvPr id="13" name="그래픽 12" descr="지팡이 짚은 사람">
            <a:extLst>
              <a:ext uri="{FF2B5EF4-FFF2-40B4-BE49-F238E27FC236}">
                <a16:creationId xmlns:a16="http://schemas.microsoft.com/office/drawing/2014/main" id="{54A4B1A4-F084-4981-AC08-B3C8187FEE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03135" y="3379479"/>
            <a:ext cx="914400" cy="914400"/>
          </a:xfrm>
          <a:prstGeom prst="rect">
            <a:avLst/>
          </a:prstGeom>
        </p:spPr>
      </p:pic>
      <p:pic>
        <p:nvPicPr>
          <p:cNvPr id="15" name="그래픽 14" descr="남자 아이가 있는 가족">
            <a:extLst>
              <a:ext uri="{FF2B5EF4-FFF2-40B4-BE49-F238E27FC236}">
                <a16:creationId xmlns:a16="http://schemas.microsoft.com/office/drawing/2014/main" id="{3936F9FB-FD35-4DD4-9C59-C29509F1F7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31935" y="3436144"/>
            <a:ext cx="914400" cy="9144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4FC737-15F4-4674-86C2-E7FD0D9445E2}"/>
              </a:ext>
            </a:extLst>
          </p:cNvPr>
          <p:cNvSpPr/>
          <p:nvPr/>
        </p:nvSpPr>
        <p:spPr>
          <a:xfrm>
            <a:off x="9881950" y="2965999"/>
            <a:ext cx="13885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적 본진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C71FC0-EA9F-4B2C-9628-63D61224375D}"/>
              </a:ext>
            </a:extLst>
          </p:cNvPr>
          <p:cNvSpPr/>
          <p:nvPr/>
        </p:nvSpPr>
        <p:spPr>
          <a:xfrm>
            <a:off x="6840399" y="6313019"/>
            <a:ext cx="2465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플레이어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 본진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B7AB4E-BD09-4426-907C-417F064135CE}"/>
              </a:ext>
            </a:extLst>
          </p:cNvPr>
          <p:cNvSpPr/>
          <p:nvPr/>
        </p:nvSpPr>
        <p:spPr>
          <a:xfrm>
            <a:off x="7451387" y="2694562"/>
            <a:ext cx="4250987" cy="414167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트래픽 콘">
            <a:extLst>
              <a:ext uri="{FF2B5EF4-FFF2-40B4-BE49-F238E27FC236}">
                <a16:creationId xmlns:a16="http://schemas.microsoft.com/office/drawing/2014/main" id="{E21F65DA-8F96-447F-9719-F70C646037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20844" y="4280686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FBE8A4-AA65-49EA-ADDF-43821A10DCE3}"/>
              </a:ext>
            </a:extLst>
          </p:cNvPr>
          <p:cNvSpPr txBox="1"/>
          <p:nvPr/>
        </p:nvSpPr>
        <p:spPr>
          <a:xfrm>
            <a:off x="7581215" y="4385362"/>
            <a:ext cx="128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highlight>
                  <a:srgbClr val="FFFF00"/>
                </a:highlight>
              </a:rPr>
              <a:t>장애물</a:t>
            </a:r>
          </a:p>
        </p:txBody>
      </p:sp>
    </p:spTree>
    <p:extLst>
      <p:ext uri="{BB962C8B-B14F-4D97-AF65-F5344CB8AC3E}">
        <p14:creationId xmlns:p14="http://schemas.microsoft.com/office/powerpoint/2010/main" val="291817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143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명절대첩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명절대첩</dc:title>
  <dc:creator>RRE</dc:creator>
  <cp:lastModifiedBy>RRE</cp:lastModifiedBy>
  <cp:revision>14</cp:revision>
  <dcterms:created xsi:type="dcterms:W3CDTF">2017-09-14T05:15:54Z</dcterms:created>
  <dcterms:modified xsi:type="dcterms:W3CDTF">2017-09-14T05:47:04Z</dcterms:modified>
</cp:coreProperties>
</file>