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2" r:id="rId4"/>
    <p:sldId id="283" r:id="rId5"/>
    <p:sldId id="258" r:id="rId6"/>
    <p:sldId id="274" r:id="rId7"/>
    <p:sldId id="259" r:id="rId8"/>
    <p:sldId id="275" r:id="rId9"/>
    <p:sldId id="260" r:id="rId10"/>
    <p:sldId id="276" r:id="rId11"/>
    <p:sldId id="262" r:id="rId12"/>
    <p:sldId id="277" r:id="rId13"/>
    <p:sldId id="263" r:id="rId14"/>
    <p:sldId id="278" r:id="rId15"/>
    <p:sldId id="279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80" r:id="rId26"/>
    <p:sldId id="27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9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32B6-2F5A-4E64-A20F-00380FAD901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0A07-AB80-4FA5-94F5-A4396CFF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88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32B6-2F5A-4E64-A20F-00380FAD901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0A07-AB80-4FA5-94F5-A4396CFF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9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32B6-2F5A-4E64-A20F-00380FAD901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0A07-AB80-4FA5-94F5-A4396CFF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32B6-2F5A-4E64-A20F-00380FAD901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0A07-AB80-4FA5-94F5-A4396CFF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32B6-2F5A-4E64-A20F-00380FAD901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0A07-AB80-4FA5-94F5-A4396CFF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7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32B6-2F5A-4E64-A20F-00380FAD901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0A07-AB80-4FA5-94F5-A4396CFF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64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32B6-2F5A-4E64-A20F-00380FAD901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0A07-AB80-4FA5-94F5-A4396CFF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32B6-2F5A-4E64-A20F-00380FAD901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0A07-AB80-4FA5-94F5-A4396CFF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32B6-2F5A-4E64-A20F-00380FAD901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0A07-AB80-4FA5-94F5-A4396CFF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3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32B6-2F5A-4E64-A20F-00380FAD901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0A07-AB80-4FA5-94F5-A4396CFF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4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32B6-2F5A-4E64-A20F-00380FAD901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0A07-AB80-4FA5-94F5-A4396CFF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9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32B6-2F5A-4E64-A20F-00380FAD901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0A07-AB80-4FA5-94F5-A4396CFF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9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7.png"/><Relationship Id="rId2" Type="http://schemas.openxmlformats.org/officeDocument/2006/relationships/image" Target="../media/image3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33.png"/><Relationship Id="rId2" Type="http://schemas.openxmlformats.org/officeDocument/2006/relationships/image" Target="../media/image3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28.png"/><Relationship Id="rId3" Type="http://schemas.openxmlformats.org/officeDocument/2006/relationships/image" Target="../media/image34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17" Type="http://schemas.openxmlformats.org/officeDocument/2006/relationships/image" Target="../media/image27.png"/><Relationship Id="rId2" Type="http://schemas.openxmlformats.org/officeDocument/2006/relationships/image" Target="../media/image30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36.png"/><Relationship Id="rId2" Type="http://schemas.openxmlformats.org/officeDocument/2006/relationships/image" Target="../media/image3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34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image" Target="../media/image3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7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579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Berlin Sans FB Demi" panose="020E0802020502020306" pitchFamily="34" charset="0"/>
              </a:rPr>
              <a:t>Speed Up !</a:t>
            </a:r>
            <a:endParaRPr lang="ko-KR" altLang="en-US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34" y="2849848"/>
            <a:ext cx="952991" cy="9529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대전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183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Berlin Sans FB Demi" panose="020E0802020502020306" pitchFamily="34" charset="0"/>
              </a:rPr>
              <a:t>Throw Activated</a:t>
            </a:r>
            <a:endParaRPr lang="ko-KR" altLang="en-US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57" y="2816034"/>
            <a:ext cx="1160562" cy="118034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4593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Berlin Sans FB Demi" panose="020E0802020502020306" pitchFamily="34" charset="0"/>
              </a:rPr>
              <a:t>Throw Activated</a:t>
            </a:r>
            <a:endParaRPr lang="ko-KR" altLang="en-US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57" y="2816034"/>
            <a:ext cx="1160562" cy="118034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대전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3734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57" y="2828882"/>
            <a:ext cx="1147930" cy="11674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Berlin Sans FB Demi" panose="020E0802020502020306" pitchFamily="34" charset="0"/>
              </a:rPr>
              <a:t>Kick Activated</a:t>
            </a:r>
            <a:endParaRPr lang="ko-KR" altLang="en-US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3455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57" y="2828882"/>
            <a:ext cx="1147930" cy="11674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Berlin Sans FB Demi" panose="020E0802020502020306" pitchFamily="34" charset="0"/>
              </a:rPr>
              <a:t>Kick Activated</a:t>
            </a:r>
            <a:endParaRPr lang="ko-KR" altLang="en-US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대전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310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Berlin Sans FB Demi" panose="020E0802020502020306" pitchFamily="34" charset="0"/>
              </a:rPr>
              <a:t>Air Drop Time !</a:t>
            </a:r>
            <a:endParaRPr lang="ko-KR" altLang="en-US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330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Berlin Sans FB Demi" panose="020E0802020502020306" pitchFamily="34" charset="0"/>
              </a:rPr>
              <a:t>Air Drop Time !</a:t>
            </a:r>
            <a:endParaRPr lang="ko-KR" altLang="en-US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대전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0940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Sudden Death Start ! </a:t>
            </a:r>
            <a:endParaRPr lang="ko-KR" altLang="en-US" sz="4000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050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Warning !</a:t>
            </a:r>
            <a:endParaRPr lang="ko-KR" altLang="en-US" sz="4000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56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361122" y="3052264"/>
            <a:ext cx="7568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The boss is preparing the skill</a:t>
            </a:r>
            <a:endParaRPr lang="ko-KR" altLang="en-US" sz="4000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106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80" y="4247646"/>
            <a:ext cx="9987720" cy="19811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3644469"/>
            <a:ext cx="2196495" cy="241136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66708" y="4930025"/>
            <a:ext cx="577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폭탄 아이템을 획득하면 설치할 수 있는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폭탄의 개수가 늘어 납니다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27" y="5497720"/>
            <a:ext cx="372227" cy="4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00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810933" y="3052264"/>
            <a:ext cx="8668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The boss is summoning the goblin</a:t>
            </a:r>
            <a:endParaRPr lang="ko-KR" altLang="en-US" sz="4000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4015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57" y="2337360"/>
            <a:ext cx="4839108" cy="214469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95" y="2527564"/>
            <a:ext cx="566133" cy="5425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02" y="3354047"/>
            <a:ext cx="1057772" cy="6898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99" y="3354047"/>
            <a:ext cx="1057772" cy="6898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68" y="3354047"/>
            <a:ext cx="1065437" cy="68985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960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831" y="931532"/>
            <a:ext cx="3533514" cy="29509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28" y="1949496"/>
            <a:ext cx="2253587" cy="12335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77" y="3526066"/>
            <a:ext cx="604022" cy="571372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89" y="3418604"/>
            <a:ext cx="604022" cy="5713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67" y="3461000"/>
            <a:ext cx="625842" cy="5920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19" y="4645493"/>
            <a:ext cx="1005424" cy="6557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67" y="4645493"/>
            <a:ext cx="1005424" cy="65571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53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831" y="931532"/>
            <a:ext cx="3533514" cy="29509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19" y="4645493"/>
            <a:ext cx="1005424" cy="6557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67" y="4645493"/>
            <a:ext cx="1005424" cy="6557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99" y="3442590"/>
            <a:ext cx="1676488" cy="2963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55" y="1961451"/>
            <a:ext cx="1805575" cy="126919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대전 </a:t>
            </a:r>
            <a:r>
              <a:rPr lang="ko-KR" altLang="en-US" sz="2000" b="1" dirty="0" smtClean="0"/>
              <a:t>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94862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831" y="931532"/>
            <a:ext cx="3533514" cy="29509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58" y="2007313"/>
            <a:ext cx="2110567" cy="12005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67" y="3409707"/>
            <a:ext cx="625842" cy="59201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69" y="3409707"/>
            <a:ext cx="625842" cy="59201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18" y="3497312"/>
            <a:ext cx="625842" cy="5920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19" y="4645493"/>
            <a:ext cx="1005424" cy="6557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67" y="4645493"/>
            <a:ext cx="1005424" cy="65571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37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831" y="931532"/>
            <a:ext cx="3533514" cy="29509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19" y="4645493"/>
            <a:ext cx="1005424" cy="6557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67" y="4645493"/>
            <a:ext cx="1005424" cy="65571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대전 </a:t>
            </a:r>
            <a:r>
              <a:rPr lang="ko-KR" altLang="en-US" sz="2000" b="1" dirty="0" smtClean="0"/>
              <a:t>모드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63" y="2231184"/>
            <a:ext cx="2017065" cy="755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06" y="3502235"/>
            <a:ext cx="1269323" cy="26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16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831" y="931532"/>
            <a:ext cx="3533514" cy="29509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58" y="2007313"/>
            <a:ext cx="2110567" cy="12005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19" y="4645493"/>
            <a:ext cx="1005424" cy="6557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67" y="4645493"/>
            <a:ext cx="1005424" cy="65571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대전 </a:t>
            </a:r>
            <a:r>
              <a:rPr lang="ko-KR" altLang="en-US" sz="2000" b="1" dirty="0" smtClean="0"/>
              <a:t>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597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9859505" y="2207413"/>
            <a:ext cx="1053026" cy="2288595"/>
            <a:chOff x="5259268" y="2362107"/>
            <a:chExt cx="1292464" cy="28089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311" y="2362107"/>
              <a:ext cx="213378" cy="213378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179" y="2420025"/>
              <a:ext cx="103641" cy="20179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268" y="3762785"/>
              <a:ext cx="1292464" cy="1408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89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454296" y="2207414"/>
            <a:ext cx="173848" cy="1738488"/>
            <a:chOff x="5989311" y="2362107"/>
            <a:chExt cx="213378" cy="213378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311" y="2362107"/>
              <a:ext cx="213378" cy="213378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179" y="3808460"/>
              <a:ext cx="103641" cy="62951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618" y="3361129"/>
            <a:ext cx="1073348" cy="11695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8270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14" y="2806304"/>
            <a:ext cx="1066833" cy="106683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Berlin Sans FB Demi" panose="020E0802020502020306" pitchFamily="34" charset="0"/>
              </a:rPr>
              <a:t>Fire Up !</a:t>
            </a:r>
            <a:endParaRPr lang="ko-KR" altLang="en-US" sz="4000" b="1" dirty="0">
              <a:latin typeface="Berlin Sans FB Demi" panose="020E0802020502020306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7971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14" y="2806304"/>
            <a:ext cx="1066833" cy="106683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Berlin Sans FB Demi" panose="020E0802020502020306" pitchFamily="34" charset="0"/>
              </a:rPr>
              <a:t>Fire Up !</a:t>
            </a:r>
            <a:endParaRPr lang="ko-KR" altLang="en-US" sz="4000" b="1" dirty="0">
              <a:latin typeface="Berlin Sans FB Demi" panose="020E0802020502020306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대전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0940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Berlin Sans FB Demi" panose="020E0802020502020306" pitchFamily="34" charset="0"/>
              </a:rPr>
              <a:t>Bomb Up !</a:t>
            </a:r>
            <a:endParaRPr lang="ko-KR" altLang="en-US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13" y="2792927"/>
            <a:ext cx="1066834" cy="10668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787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Berlin Sans FB Demi" panose="020E0802020502020306" pitchFamily="34" charset="0"/>
              </a:rPr>
              <a:t>Bomb Up !</a:t>
            </a:r>
            <a:endParaRPr lang="ko-KR" altLang="en-US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13" y="2792927"/>
            <a:ext cx="1066834" cy="10668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대전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8457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146175" y="611654"/>
            <a:ext cx="9979025" cy="559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2906512"/>
            <a:ext cx="9870929" cy="10063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98558" y="3052264"/>
            <a:ext cx="569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Berlin Sans FB Demi" panose="020E0802020502020306" pitchFamily="34" charset="0"/>
              </a:rPr>
              <a:t>Speed Up !</a:t>
            </a:r>
            <a:endParaRPr lang="ko-KR" altLang="en-US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34" y="2849848"/>
            <a:ext cx="952991" cy="9529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8" y="4208888"/>
            <a:ext cx="1731929" cy="1696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66896"/>
            <a:ext cx="1803781" cy="176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6" y="4173116"/>
            <a:ext cx="1777934" cy="1808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1" y="4900206"/>
            <a:ext cx="940389" cy="913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2" y="611654"/>
            <a:ext cx="3733698" cy="10063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871818"/>
            <a:ext cx="2269953" cy="28396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197775"/>
            <a:ext cx="2269953" cy="283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5" y="1523732"/>
            <a:ext cx="2269953" cy="283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197775"/>
            <a:ext cx="291025" cy="2752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876153"/>
            <a:ext cx="291025" cy="27529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2" y="1531916"/>
            <a:ext cx="291025" cy="2752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07906" y="870177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잔여 시간 </a:t>
            </a:r>
            <a:r>
              <a:rPr lang="en-US" altLang="ko-KR" sz="1100" b="1" dirty="0" smtClean="0"/>
              <a:t>113 / 30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7905" y="1204617"/>
            <a:ext cx="180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몬스터 처치 </a:t>
            </a:r>
            <a:r>
              <a:rPr lang="en-US" altLang="ko-KR" sz="1100" b="1" dirty="0" smtClean="0"/>
              <a:t>0 / 5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7906" y="1558935"/>
            <a:ext cx="140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보스 몬스터 처치</a:t>
            </a:r>
            <a:endParaRPr lang="ko-KR" altLang="en-US" sz="11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6" y="701329"/>
            <a:ext cx="2568134" cy="14164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984" y="701329"/>
            <a:ext cx="569472" cy="579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46" y="701329"/>
            <a:ext cx="569472" cy="5791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47" y="1269632"/>
            <a:ext cx="526206" cy="5262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69" y="1269632"/>
            <a:ext cx="526206" cy="5262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6" y="1254389"/>
            <a:ext cx="526206" cy="526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5" y="719985"/>
            <a:ext cx="566133" cy="542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84469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1/2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638225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223394" y="1790768"/>
            <a:ext cx="442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71957" y="146363"/>
            <a:ext cx="14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모험 모드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807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431</Words>
  <Application>Microsoft Office PowerPoint</Application>
  <PresentationFormat>와이드스크린</PresentationFormat>
  <Paragraphs>173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송형종</dc:creator>
  <cp:lastModifiedBy>송형종</cp:lastModifiedBy>
  <cp:revision>18</cp:revision>
  <dcterms:created xsi:type="dcterms:W3CDTF">2018-05-13T07:14:35Z</dcterms:created>
  <dcterms:modified xsi:type="dcterms:W3CDTF">2018-05-13T13:27:03Z</dcterms:modified>
</cp:coreProperties>
</file>