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8" r:id="rId4"/>
    <p:sldId id="269" r:id="rId5"/>
    <p:sldId id="279" r:id="rId6"/>
    <p:sldId id="270" r:id="rId7"/>
    <p:sldId id="27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7" r:id="rId16"/>
    <p:sldId id="263" r:id="rId17"/>
    <p:sldId id="264" r:id="rId18"/>
    <p:sldId id="266" r:id="rId19"/>
    <p:sldId id="265" r:id="rId20"/>
    <p:sldId id="267" r:id="rId21"/>
    <p:sldId id="258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5434-378B-4240-92DE-33535FDEF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B215E-BA1C-49C0-8B21-F56B5E65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F56D6-199D-47B3-A908-78D35B36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AB658-A244-4ECE-BA39-9DD6F14D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FB73E-4AFA-4C24-981C-E253433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B199-6C53-44A3-A89A-2E8BD03D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2334B-D17A-4557-8CBA-41D42D05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D792E-F60E-461D-80FA-33E0E6C3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3D280-CDA2-40AF-99B4-0F0FA3DB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34991-32DD-480A-8391-E9923AD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D2E2D-3D47-4FF2-8E20-DCF54629B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5BE0B-8444-4731-88AB-A8D61014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2C54-D28D-49D6-9CE7-B27B034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33B9D-A93D-4094-A54A-29C5BDA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07D27-6527-4618-B6FE-AC7863E0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1BB1-74D0-40C1-A56D-D64FEA6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62B-2F66-431A-88B9-A8D2BE53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CC2B-77F7-4510-B203-B4CCDA0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F354F-EACB-458C-8684-D1E309A4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D09E7-0AE2-4F4C-8901-E0612FC9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1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2297D-2F5D-4D9C-A63E-AAEFA73C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A0CF1-2434-4779-9250-87321FBC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B2CE5-A9DF-4875-975E-E4587986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A511A-C6BD-49F8-B137-F21F10FA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BB070-EBEF-406D-B9C6-C5DD76B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1BAB-8C49-44FF-B3B0-70D8598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1818F-00E0-468E-868F-F804E9E13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0E767-820E-4C8A-9861-DFE947D9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A9719-1D51-47C1-BC69-50650775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616B2-5738-40A2-B9AD-DC1ECE4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2EBF7-6C7A-493C-8C96-2C8071D2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90B5-FBBB-4F63-B6DF-E32F93B6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5B403-9853-4839-86A9-384F757F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15BBE-9BCA-4435-A82E-E155E974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84266-1929-4A12-9264-4729696F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AC7C7-FE22-4952-9590-07F544D0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2E3A3-9F5C-47A8-BA01-D9FC5E7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6B277-6637-4A2D-B265-0A0F42B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C8A45-E6DB-4F19-9B09-02094C19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CF0C-070B-45D4-A0CD-1F5659C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3A308-2EEE-49A8-9312-991AEEC0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435027-43F4-440F-81CD-45DA3418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83485-4D6C-4F49-9C17-E4532F8B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EEBC8-1E74-4609-B396-7AA16E61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CDC07-C5F2-4156-9C4A-55293F4A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051F9-273C-4065-AD61-C21F198B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F8BB-78CA-4287-B99B-289E9984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D0BB7-C737-4C59-ADCC-49BD61F1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1581D-0EC9-4C12-BEDB-194578AB0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B0D39-B680-4970-8036-8CC5C566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79458-9A77-49CE-99ED-E633F99C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F7B1D-A6C9-49C6-B125-D329F982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1F2B-79D3-4262-BADF-769D4175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0E45B-FA0A-4B8C-8CA2-473A5D2E3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04647-C51B-4B21-91B3-4C4362B4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32C5C-D03A-45E5-B6BC-F25C991F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021EE-3F7C-4D13-8ECB-0490CD2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CC8B8-78DC-46A5-B43E-8AD22C56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607E5-9AC9-46B7-B160-1AF8744A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BAF40-7F06-4A5F-9495-8B560F85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80-9948-49C1-AB25-2939E30C4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C341-5620-4901-B6CB-E4D5BCCFB553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AF692-8BBB-426C-9F39-52914CEA6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1CD5C-D2A4-4E19-A095-A8016D6AB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3295-07B1-4347-8FA4-F2828C8E5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DA7A6B-C92B-4936-A572-3D5FF4FF6D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9B73F-1488-4F08-80AA-68DDC2D7D7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928F089-2F97-441C-A75A-76EECC25A339}"/>
              </a:ext>
            </a:extLst>
          </p:cNvPr>
          <p:cNvSpPr/>
          <p:nvPr/>
        </p:nvSpPr>
        <p:spPr>
          <a:xfrm>
            <a:off x="2498850" y="1785120"/>
            <a:ext cx="1940612" cy="1836658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304800">
              <a:srgbClr val="FF8B8B">
                <a:alpha val="54000"/>
              </a:srgbClr>
            </a:glow>
            <a:softEdge rad="48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72E6F1-396B-42AD-876A-E4EFDEF7A813}"/>
              </a:ext>
            </a:extLst>
          </p:cNvPr>
          <p:cNvSpPr txBox="1"/>
          <p:nvPr/>
        </p:nvSpPr>
        <p:spPr>
          <a:xfrm>
            <a:off x="2662022" y="2059684"/>
            <a:ext cx="5913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윷놀이 게임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6D6CB78-D02E-46E9-B350-19DADACDB48B}"/>
              </a:ext>
            </a:extLst>
          </p:cNvPr>
          <p:cNvGrpSpPr/>
          <p:nvPr/>
        </p:nvGrpSpPr>
        <p:grpSpPr>
          <a:xfrm>
            <a:off x="949450" y="0"/>
            <a:ext cx="2520327" cy="2952239"/>
            <a:chOff x="949450" y="0"/>
            <a:chExt cx="2520327" cy="29522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F284010-C0A1-4210-9165-08E9224E78FC}"/>
                </a:ext>
              </a:extLst>
            </p:cNvPr>
            <p:cNvGrpSpPr/>
            <p:nvPr/>
          </p:nvGrpSpPr>
          <p:grpSpPr>
            <a:xfrm>
              <a:off x="1722646" y="0"/>
              <a:ext cx="1492040" cy="2952239"/>
              <a:chOff x="3078469" y="-4852"/>
              <a:chExt cx="1492040" cy="295223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7A35B8D-6D90-4334-97E7-FAA3DED9146D}"/>
                  </a:ext>
                </a:extLst>
              </p:cNvPr>
              <p:cNvGrpSpPr/>
              <p:nvPr/>
            </p:nvGrpSpPr>
            <p:grpSpPr>
              <a:xfrm>
                <a:off x="3078469" y="1"/>
                <a:ext cx="170758" cy="2947386"/>
                <a:chOff x="3078469" y="0"/>
                <a:chExt cx="179286" cy="3064117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95B02E8-7867-4BAE-8DB4-71F2BEECE3F1}"/>
                    </a:ext>
                  </a:extLst>
                </p:cNvPr>
                <p:cNvSpPr/>
                <p:nvPr/>
              </p:nvSpPr>
              <p:spPr>
                <a:xfrm rot="2918138">
                  <a:off x="3080006" y="2886368"/>
                  <a:ext cx="176212" cy="179286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6E39B2E1-C958-44B1-80FD-59B8445FBBE4}"/>
                    </a:ext>
                  </a:extLst>
                </p:cNvPr>
                <p:cNvCxnSpPr/>
                <p:nvPr/>
              </p:nvCxnSpPr>
              <p:spPr>
                <a:xfrm flipV="1">
                  <a:off x="3169328" y="0"/>
                  <a:ext cx="0" cy="28506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D39BA6D-CCAA-446C-93A8-BB80EA73E89C}"/>
                  </a:ext>
                </a:extLst>
              </p:cNvPr>
              <p:cNvGrpSpPr/>
              <p:nvPr/>
            </p:nvGrpSpPr>
            <p:grpSpPr>
              <a:xfrm>
                <a:off x="3360969" y="-4852"/>
                <a:ext cx="170758" cy="1576363"/>
                <a:chOff x="3069149" y="1425325"/>
                <a:chExt cx="179286" cy="163879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06EF9A4-54F5-4F9D-A3A6-A4989705B8BC}"/>
                    </a:ext>
                  </a:extLst>
                </p:cNvPr>
                <p:cNvSpPr/>
                <p:nvPr/>
              </p:nvSpPr>
              <p:spPr>
                <a:xfrm rot="2918138">
                  <a:off x="3070686" y="2886371"/>
                  <a:ext cx="176212" cy="1792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BF91A4A-6AA8-42DD-96EE-42C1F028B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9328" y="1425325"/>
                  <a:ext cx="0" cy="1425904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2906D1CF-D638-4F8E-B1F6-B88F82A4E66D}"/>
                  </a:ext>
                </a:extLst>
              </p:cNvPr>
              <p:cNvGrpSpPr/>
              <p:nvPr/>
            </p:nvGrpSpPr>
            <p:grpSpPr>
              <a:xfrm>
                <a:off x="3687052" y="0"/>
                <a:ext cx="170758" cy="2392284"/>
                <a:chOff x="3078469" y="577087"/>
                <a:chExt cx="179286" cy="248703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2F30C95-3797-414F-B70E-56D562308E6E}"/>
                    </a:ext>
                  </a:extLst>
                </p:cNvPr>
                <p:cNvSpPr/>
                <p:nvPr/>
              </p:nvSpPr>
              <p:spPr>
                <a:xfrm rot="2918138">
                  <a:off x="3080006" y="2886368"/>
                  <a:ext cx="176212" cy="179286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8856B954-4405-4938-B219-376F0FFAA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9328" y="577087"/>
                  <a:ext cx="0" cy="2273558"/>
                </a:xfrm>
                <a:prstGeom prst="lin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1CA001D-6532-4AC8-96BC-DFF48BD0FB70}"/>
                  </a:ext>
                </a:extLst>
              </p:cNvPr>
              <p:cNvGrpSpPr/>
              <p:nvPr/>
            </p:nvGrpSpPr>
            <p:grpSpPr>
              <a:xfrm>
                <a:off x="3920037" y="-4852"/>
                <a:ext cx="170758" cy="1341279"/>
                <a:chOff x="3078469" y="1669717"/>
                <a:chExt cx="179286" cy="139440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6B49536-804F-4AAA-89E1-633DD4506868}"/>
                    </a:ext>
                  </a:extLst>
                </p:cNvPr>
                <p:cNvSpPr/>
                <p:nvPr/>
              </p:nvSpPr>
              <p:spPr>
                <a:xfrm rot="2918138">
                  <a:off x="3080006" y="2886368"/>
                  <a:ext cx="176212" cy="179286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780B6D5F-AB52-44AD-B5BB-375F2F0DB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8111" y="1669717"/>
                  <a:ext cx="1217" cy="11809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6468372B-7189-48E2-B05E-14ED3BCD93AE}"/>
                  </a:ext>
                </a:extLst>
              </p:cNvPr>
              <p:cNvGrpSpPr/>
              <p:nvPr/>
            </p:nvGrpSpPr>
            <p:grpSpPr>
              <a:xfrm>
                <a:off x="4186568" y="-4852"/>
                <a:ext cx="170758" cy="1573376"/>
                <a:chOff x="3078469" y="1428428"/>
                <a:chExt cx="179286" cy="1635689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7268FAA0-5E2E-46E1-80DC-55D0BC5EBD72}"/>
                    </a:ext>
                  </a:extLst>
                </p:cNvPr>
                <p:cNvSpPr/>
                <p:nvPr/>
              </p:nvSpPr>
              <p:spPr>
                <a:xfrm rot="2918138">
                  <a:off x="3080006" y="2886368"/>
                  <a:ext cx="176212" cy="1792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812F288-CF74-431D-9077-7F0E23AA2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8111" y="1428428"/>
                  <a:ext cx="1218" cy="1422218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24926BA-6137-441E-A2BE-4C3B2BFE2CE5}"/>
                  </a:ext>
                </a:extLst>
              </p:cNvPr>
              <p:cNvGrpSpPr/>
              <p:nvPr/>
            </p:nvGrpSpPr>
            <p:grpSpPr>
              <a:xfrm>
                <a:off x="4399751" y="-4852"/>
                <a:ext cx="170758" cy="2007152"/>
                <a:chOff x="3078469" y="977472"/>
                <a:chExt cx="179286" cy="208664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0EBA050-4350-4A5D-A9DD-2859606CA497}"/>
                    </a:ext>
                  </a:extLst>
                </p:cNvPr>
                <p:cNvSpPr/>
                <p:nvPr/>
              </p:nvSpPr>
              <p:spPr>
                <a:xfrm rot="2918138">
                  <a:off x="3080006" y="2886368"/>
                  <a:ext cx="176212" cy="179286"/>
                </a:xfrm>
                <a:prstGeom prst="rect">
                  <a:avLst/>
                </a:prstGeom>
                <a:grpFill/>
                <a:ln w="76200"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128406B-6097-4DFD-B860-F952EECCC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9329" y="977472"/>
                  <a:ext cx="0" cy="1873174"/>
                </a:xfrm>
                <a:prstGeom prst="lin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72C9A7-8733-4C13-B47E-262E5B31F944}"/>
                </a:ext>
              </a:extLst>
            </p:cNvPr>
            <p:cNvSpPr/>
            <p:nvPr/>
          </p:nvSpPr>
          <p:spPr>
            <a:xfrm rot="2918138">
              <a:off x="1513500" y="1873347"/>
              <a:ext cx="169499" cy="1707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3C164F2-8D37-4E49-ABE7-C573B0081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718" y="0"/>
              <a:ext cx="0" cy="1849593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4C4374D-9A92-4122-92C6-1B9DD35AC3DD}"/>
                </a:ext>
              </a:extLst>
            </p:cNvPr>
            <p:cNvSpPr/>
            <p:nvPr/>
          </p:nvSpPr>
          <p:spPr>
            <a:xfrm rot="2918138">
              <a:off x="3299648" y="1403248"/>
              <a:ext cx="169499" cy="170758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7449B31-82FD-4909-8D21-7175EA2A07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557" y="0"/>
              <a:ext cx="1" cy="13680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9E813E-3C3F-4059-85E8-5F1F772BA3D7}"/>
                </a:ext>
              </a:extLst>
            </p:cNvPr>
            <p:cNvSpPr/>
            <p:nvPr/>
          </p:nvSpPr>
          <p:spPr>
            <a:xfrm rot="2918138">
              <a:off x="1270878" y="1403246"/>
              <a:ext cx="169499" cy="1707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076440-F5FD-48F5-929D-63A951425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8598" y="0"/>
              <a:ext cx="1160" cy="1368037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0230258-BC2D-48BF-B492-69520FD096EC}"/>
                </a:ext>
              </a:extLst>
            </p:cNvPr>
            <p:cNvSpPr/>
            <p:nvPr/>
          </p:nvSpPr>
          <p:spPr>
            <a:xfrm rot="2918138">
              <a:off x="950079" y="1644185"/>
              <a:ext cx="169499" cy="1707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391C4C4-C0B8-4B32-BF41-B195F306F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988" y="0"/>
              <a:ext cx="22192" cy="1608976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B8EF209-6172-4781-A1A2-BB7CE7A4126E}"/>
              </a:ext>
            </a:extLst>
          </p:cNvPr>
          <p:cNvSpPr txBox="1"/>
          <p:nvPr/>
        </p:nvSpPr>
        <p:spPr>
          <a:xfrm>
            <a:off x="6209273" y="3294164"/>
            <a:ext cx="2346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latin typeface="DX무궁화B" panose="02020600000000000000" pitchFamily="18" charset="-127"/>
                <a:ea typeface="DX무궁화B" panose="02020600000000000000" pitchFamily="18" charset="-127"/>
              </a:rPr>
              <a:t>심상범 크루</a:t>
            </a:r>
            <a:endParaRPr lang="en-US" altLang="ko-KR" sz="2800" b="1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  <a:p>
            <a:pPr algn="r"/>
            <a:r>
              <a:rPr lang="ko-KR" altLang="en-US" sz="2800" b="1" dirty="0">
                <a:latin typeface="DX무궁화B" panose="02020600000000000000" pitchFamily="18" charset="-127"/>
                <a:ea typeface="DX무궁화B" panose="02020600000000000000" pitchFamily="18" charset="-127"/>
              </a:rPr>
              <a:t>이민성 크루</a:t>
            </a:r>
          </a:p>
        </p:txBody>
      </p:sp>
    </p:spTree>
    <p:extLst>
      <p:ext uri="{BB962C8B-B14F-4D97-AF65-F5344CB8AC3E}">
        <p14:creationId xmlns:p14="http://schemas.microsoft.com/office/powerpoint/2010/main" val="41838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10572-18C8-2839-6B2D-F093E685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70D485-EED3-FABD-2843-010208E18A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143D2-19AC-BDD9-1AED-5AD0F05E53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EAEBD0-9DF8-8ECE-DA20-74B9CE630711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AB62799-A6E8-81A3-5C69-3FB64BC4928C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4160BE-081E-564A-C5BF-ED3D5365760B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34FC6-DCF1-2FB1-7942-A5836FEE77D2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0F3A6B-ED4C-08E3-9D85-75C7655A661E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C10B98-B466-E5E3-8196-2002154A70AE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F5FF3F-8713-EBCC-1F7B-3CC0C908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1" y="1799383"/>
            <a:ext cx="4016088" cy="42294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2F919-5E9D-F04B-88A3-22273859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921" y="1739804"/>
            <a:ext cx="5265876" cy="3459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F07B7F-D733-F950-046A-6CB99569FEA0}"/>
              </a:ext>
            </a:extLst>
          </p:cNvPr>
          <p:cNvSpPr txBox="1"/>
          <p:nvPr/>
        </p:nvSpPr>
        <p:spPr>
          <a:xfrm>
            <a:off x="502181" y="1354136"/>
            <a:ext cx="37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진행 시켜주는 함수</a:t>
            </a:r>
          </a:p>
        </p:txBody>
      </p:sp>
    </p:spTree>
    <p:extLst>
      <p:ext uri="{BB962C8B-B14F-4D97-AF65-F5344CB8AC3E}">
        <p14:creationId xmlns:p14="http://schemas.microsoft.com/office/powerpoint/2010/main" val="38844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10EB6-1751-67E1-95B4-81A4192F2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FD22E4-BDCC-E9B7-936A-E86602ADA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F6BB1A-5879-2B9D-EF98-FA57BDD857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A8872-2EC4-49FB-698F-CEAD99F7869C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2B946F-80A2-ED3D-D2C8-4A914859D14C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AFD524-0D2B-F81E-A060-16B76734A227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9B03C3-7225-1713-B16D-EBC3921156FD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D3C0CE-3BF8-DEA5-3474-4F696EB174B5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9C5D0-0771-8ED7-F1D2-9E5D8A9989AB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B2B01D-8767-2073-1A6C-0E0BE9CF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1" y="1677301"/>
            <a:ext cx="4351397" cy="40846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649A5D-D0F9-8642-8E68-7CB59275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76" y="1677301"/>
            <a:ext cx="5806943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89A2E-3BDE-159A-7AA5-857FFB1F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4980F2A-ACA8-55B3-9DA1-F8BED5C23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B2E4C-E8FE-F3E1-D621-DC252FB5A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24B61B-076A-6CC9-CC0D-03B44D9022FB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96F87E-8EE0-F4C1-862C-9C5350CBE1CE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8BCE77-CE48-3B59-537D-428CE19DA180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5119C9-78F2-D1DC-B778-ED510DB124F3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2AFAD2-5740-EE49-04B8-7E625209ABBD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D4D8CC-1C2E-F5DA-1323-8BBE6A3703B8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372674-6805-C81B-6124-B3ED7B28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5" y="1459556"/>
            <a:ext cx="3573511" cy="51360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DEF8CA-D909-EEE1-BE8A-5DD5CFBFA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9556"/>
            <a:ext cx="3475021" cy="2880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2BDACF-9413-B6E1-BDA9-CC43EF1FA7FC}"/>
              </a:ext>
            </a:extLst>
          </p:cNvPr>
          <p:cNvSpPr txBox="1"/>
          <p:nvPr/>
        </p:nvSpPr>
        <p:spPr>
          <a:xfrm>
            <a:off x="977579" y="979620"/>
            <a:ext cx="32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게임시작 함수</a:t>
            </a:r>
          </a:p>
        </p:txBody>
      </p:sp>
    </p:spTree>
    <p:extLst>
      <p:ext uri="{BB962C8B-B14F-4D97-AF65-F5344CB8AC3E}">
        <p14:creationId xmlns:p14="http://schemas.microsoft.com/office/powerpoint/2010/main" val="59330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4C8B-C527-FC7B-2F8C-015B8DC76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7F6B-2EE5-7156-C1FB-C2DC6A7728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CC1E78-309E-EC92-9050-6224E77D6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1BA1E0-ADE1-D877-1785-AB946439A48A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A52D81-56E1-8FA5-1BBF-2B3114F83DEE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7F3EDB-7E78-F6A1-8068-E476877C46DA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121B64-D4BE-342B-AF1D-901180A45F8B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40B2A80-A234-60F3-498D-24DDEEA33EE8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4FAF24-F80E-72F2-3841-3DCC6BE2BF63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EC5DD3-2089-27D7-265E-6BB53483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3" y="1822577"/>
            <a:ext cx="6123459" cy="43260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387634-F018-0B2C-4DEF-3BD787860F53}"/>
              </a:ext>
            </a:extLst>
          </p:cNvPr>
          <p:cNvSpPr txBox="1"/>
          <p:nvPr/>
        </p:nvSpPr>
        <p:spPr>
          <a:xfrm>
            <a:off x="502180" y="1354136"/>
            <a:ext cx="591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윷놀이 판 위의 말 위치를 변경시키는 함수</a:t>
            </a:r>
          </a:p>
        </p:txBody>
      </p:sp>
    </p:spTree>
    <p:extLst>
      <p:ext uri="{BB962C8B-B14F-4D97-AF65-F5344CB8AC3E}">
        <p14:creationId xmlns:p14="http://schemas.microsoft.com/office/powerpoint/2010/main" val="345060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0482-034F-E18E-87D6-C47C239B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6C593F1-A58F-D9BB-F375-3946B633E8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0EEE79-FD1B-A6C8-A279-52490E032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28341A-A351-A6FB-CC3B-1ED85FD07300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E91F26-A274-4625-A97F-6EE193CFC191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D9423F-BCC4-69B8-4459-7D5D3331C64A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6DEEC9-3B0A-A94C-000E-545D51FE717F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8C27569-A49D-CC19-61D5-D6884EC6D018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A474FB-F365-2616-6684-8BC5586F2827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52F30D-8A24-328B-7B3F-C10FE1F1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37" y="940827"/>
            <a:ext cx="4693687" cy="56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6E0A10-0BF5-4873-A48C-8EAFD9E88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5AA0E-236F-4EA9-A32E-E59A0827D7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2B1E4-3976-483F-9924-AE341370F158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6FE8D8-AA55-44F3-89A0-CF0E943333AA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8" name="그림 1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590AC13-43A9-BAAD-7854-3F123C43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6" y="1801317"/>
            <a:ext cx="5285188" cy="4321057"/>
          </a:xfrm>
          <a:prstGeom prst="rect">
            <a:avLst/>
          </a:prstGeom>
        </p:spPr>
      </p:pic>
      <p:pic>
        <p:nvPicPr>
          <p:cNvPr id="20" name="그림 19" descr="스크린샷, 텍스트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DAF27F89-5950-DE98-1164-925FCDD5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59" y="1757025"/>
            <a:ext cx="5404708" cy="43210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FD6B20-B44C-52D1-904C-8E491269E0E7}"/>
              </a:ext>
            </a:extLst>
          </p:cNvPr>
          <p:cNvSpPr txBox="1"/>
          <p:nvPr/>
        </p:nvSpPr>
        <p:spPr>
          <a:xfrm>
            <a:off x="547536" y="135413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140E7-7DF8-B1C7-855B-1B3567563042}"/>
              </a:ext>
            </a:extLst>
          </p:cNvPr>
          <p:cNvSpPr txBox="1"/>
          <p:nvPr/>
        </p:nvSpPr>
        <p:spPr>
          <a:xfrm>
            <a:off x="6553200" y="1354136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게임시작 선택 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ABAC5C-4A6A-220F-E96F-39063EFA7C94}"/>
              </a:ext>
            </a:extLst>
          </p:cNvPr>
          <p:cNvGrpSpPr/>
          <p:nvPr/>
        </p:nvGrpSpPr>
        <p:grpSpPr>
          <a:xfrm>
            <a:off x="610720" y="345716"/>
            <a:ext cx="468000" cy="523220"/>
            <a:chOff x="3366074" y="1967708"/>
            <a:chExt cx="468000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575238-8E87-A42C-356A-11F61F759061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1D52F04-E4DA-AD18-BA7E-F46174B48D47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4025F-6221-3F1C-1640-B5EE796F2799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32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B96F-D050-3703-BC7F-7B25F8545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6863F04-6C28-4C85-ABDE-4CD3B02673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C9021-B173-C2DB-9ED1-E2ED92FB2509}"/>
              </a:ext>
            </a:extLst>
          </p:cNvPr>
          <p:cNvSpPr/>
          <p:nvPr/>
        </p:nvSpPr>
        <p:spPr>
          <a:xfrm>
            <a:off x="-502182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114CC-E6B8-F162-D480-92C2C329369B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F5C00A-376F-B3F1-8802-D94572B1A082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2" name="그림 1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ADFDE67-71FC-AE21-014B-E036B1D7F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2" y="1663700"/>
            <a:ext cx="5489851" cy="41948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02A1-2FC0-E227-B873-94FF156A5C8E}"/>
              </a:ext>
            </a:extLst>
          </p:cNvPr>
          <p:cNvSpPr txBox="1"/>
          <p:nvPr/>
        </p:nvSpPr>
        <p:spPr>
          <a:xfrm>
            <a:off x="502181" y="1300433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게임시작</a:t>
            </a:r>
          </a:p>
        </p:txBody>
      </p:sp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DD8D27E-BBE6-E329-61DD-E96B1316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3700"/>
            <a:ext cx="5695502" cy="4305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77B83C-C1FE-75AE-6262-2F0E1459F0E7}"/>
              </a:ext>
            </a:extLst>
          </p:cNvPr>
          <p:cNvSpPr txBox="1"/>
          <p:nvPr/>
        </p:nvSpPr>
        <p:spPr>
          <a:xfrm>
            <a:off x="6024289" y="1294368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0,1,2 </a:t>
            </a:r>
            <a:r>
              <a:rPr lang="ko-KR" altLang="en-US" dirty="0"/>
              <a:t>중에 말을 고르지 않은 경우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45C516-37AF-914E-4B1F-B77B7D14CF43}"/>
              </a:ext>
            </a:extLst>
          </p:cNvPr>
          <p:cNvGrpSpPr/>
          <p:nvPr/>
        </p:nvGrpSpPr>
        <p:grpSpPr>
          <a:xfrm>
            <a:off x="581840" y="375169"/>
            <a:ext cx="468000" cy="523220"/>
            <a:chOff x="3366074" y="1967708"/>
            <a:chExt cx="468000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85E290-EA97-494F-7AD3-ECFADF107132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362E1B-B538-23A8-8A8E-6FFDEB777E20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7E38F3-D50C-0735-A48E-B51BA3119FFA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77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081A-2D49-A906-8A69-71CA878C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A279F6-0A39-4368-E392-9D7AAC32D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9EFCF-79D5-D308-69B2-4ECD6808AC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CD1A-5F5A-0B78-2B0F-2F8CE5C43B2F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C71BA6-B194-BB31-CC75-848AFB355DDA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DCFC0-3142-311A-71D3-7DC44944DA65}"/>
              </a:ext>
            </a:extLst>
          </p:cNvPr>
          <p:cNvSpPr txBox="1"/>
          <p:nvPr/>
        </p:nvSpPr>
        <p:spPr>
          <a:xfrm>
            <a:off x="5176568" y="1293398"/>
            <a:ext cx="506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 움직임</a:t>
            </a:r>
          </a:p>
        </p:txBody>
      </p:sp>
      <p:pic>
        <p:nvPicPr>
          <p:cNvPr id="10" name="그림 9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FC63ACC-B5B2-91D6-3F2B-2E04832B4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81" y="1677301"/>
            <a:ext cx="6704788" cy="49742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8A137AA-FA71-D57D-3C4F-831B08710ED0}"/>
              </a:ext>
            </a:extLst>
          </p:cNvPr>
          <p:cNvGrpSpPr/>
          <p:nvPr/>
        </p:nvGrpSpPr>
        <p:grpSpPr>
          <a:xfrm>
            <a:off x="536521" y="423980"/>
            <a:ext cx="468000" cy="523220"/>
            <a:chOff x="3366074" y="1967708"/>
            <a:chExt cx="468000" cy="52322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62A074-6757-CB55-DF0F-584041335407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51E842-3E7B-E689-B826-E496DEC0D3C8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3BC2D1-CC3A-A340-E18F-15C83B545571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91F62-564A-A740-ECFE-41C05281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A7767BB-AC85-A08F-E869-458C4D614C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A28503-AA44-D459-665A-D3374041D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90576-1A44-FDCD-EA28-CCD71C827F42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7E7333-332A-BC53-EDB4-75E074586D3B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2" name="그림 1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3194ADE-70BB-8CA5-ADE6-39C1DBE3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5" y="1796189"/>
            <a:ext cx="5335466" cy="39898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B8B4A1-6E20-1C5A-559E-F2E6C2D533CD}"/>
              </a:ext>
            </a:extLst>
          </p:cNvPr>
          <p:cNvSpPr txBox="1"/>
          <p:nvPr/>
        </p:nvSpPr>
        <p:spPr>
          <a:xfrm>
            <a:off x="415805" y="14195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윷이나 모가 나온 경우</a:t>
            </a:r>
          </a:p>
        </p:txBody>
      </p:sp>
      <p:pic>
        <p:nvPicPr>
          <p:cNvPr id="11" name="그림 1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F4E794E-0F2C-95B9-096F-8E727E624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96189"/>
            <a:ext cx="5512793" cy="39898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016E51-FA9B-9F8E-FB0D-160649837889}"/>
              </a:ext>
            </a:extLst>
          </p:cNvPr>
          <p:cNvGrpSpPr/>
          <p:nvPr/>
        </p:nvGrpSpPr>
        <p:grpSpPr>
          <a:xfrm>
            <a:off x="541709" y="354680"/>
            <a:ext cx="468000" cy="523220"/>
            <a:chOff x="3366074" y="1967708"/>
            <a:chExt cx="468000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66439-4792-C05E-3BA6-0A82224CFBDA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C3F3CA-5DC7-EC07-662F-93BF94A6BC95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9C043E-453E-846D-6B51-78DA15F464C7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30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D89E-01B7-B847-1312-26BD8812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2B6C1A7-DC22-C05B-DE8F-459B045B2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4DC33-D3C5-CCC5-B7B4-922E3ED761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8D695-709B-958F-1FDE-FD8E61B70569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54E9DE-BE94-697A-48E5-7A8DA997B4BD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8A60DCD4-AD91-4C23-9B9F-7D60D3A5F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5" y="1817079"/>
            <a:ext cx="5544580" cy="3977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D232EE-5226-CAD3-E692-CD860A32F55C}"/>
              </a:ext>
            </a:extLst>
          </p:cNvPr>
          <p:cNvSpPr txBox="1"/>
          <p:nvPr/>
        </p:nvSpPr>
        <p:spPr>
          <a:xfrm>
            <a:off x="415805" y="14195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상대방의 말을 잡은 경우</a:t>
            </a:r>
          </a:p>
        </p:txBody>
      </p:sp>
      <p:pic>
        <p:nvPicPr>
          <p:cNvPr id="14" name="그림 1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03142AE-30EE-0287-DD93-2BA87B2D8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86" y="1817078"/>
            <a:ext cx="5415451" cy="397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25A58-62E8-4672-E2DD-97DF92E11BEB}"/>
              </a:ext>
            </a:extLst>
          </p:cNvPr>
          <p:cNvSpPr txBox="1"/>
          <p:nvPr/>
        </p:nvSpPr>
        <p:spPr>
          <a:xfrm>
            <a:off x="6331186" y="14195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말을 업은 경우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262F50-3CE1-9A4F-526F-A44FAA37511F}"/>
              </a:ext>
            </a:extLst>
          </p:cNvPr>
          <p:cNvGrpSpPr/>
          <p:nvPr/>
        </p:nvGrpSpPr>
        <p:grpSpPr>
          <a:xfrm>
            <a:off x="536522" y="414533"/>
            <a:ext cx="468000" cy="523220"/>
            <a:chOff x="3366074" y="1967708"/>
            <a:chExt cx="468000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29A9E6-2ECD-E4B4-63AD-B742FBA99CBE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1C84941-2DA4-20C6-E25E-40B138B2310C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E3C0FE-B9BF-2F47-FD4D-758382B72B29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1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2057E0-FBF9-42D5-9120-CE5129962B1E}"/>
              </a:ext>
            </a:extLst>
          </p:cNvPr>
          <p:cNvSpPr/>
          <p:nvPr/>
        </p:nvSpPr>
        <p:spPr>
          <a:xfrm>
            <a:off x="0" y="0"/>
            <a:ext cx="1273052" cy="2238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EBC9BA-4764-43FF-804F-B9AAF22EF7C9}"/>
              </a:ext>
            </a:extLst>
          </p:cNvPr>
          <p:cNvSpPr/>
          <p:nvPr/>
        </p:nvSpPr>
        <p:spPr>
          <a:xfrm>
            <a:off x="1273052" y="0"/>
            <a:ext cx="1273052" cy="223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30E4A5-1B96-4831-8ECC-B3BD364268B3}"/>
              </a:ext>
            </a:extLst>
          </p:cNvPr>
          <p:cNvSpPr/>
          <p:nvPr/>
        </p:nvSpPr>
        <p:spPr>
          <a:xfrm>
            <a:off x="2546104" y="0"/>
            <a:ext cx="1273052" cy="223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60A55-3E8E-43BF-883D-D6E10EC1636A}"/>
              </a:ext>
            </a:extLst>
          </p:cNvPr>
          <p:cNvSpPr/>
          <p:nvPr/>
        </p:nvSpPr>
        <p:spPr>
          <a:xfrm>
            <a:off x="3819156" y="0"/>
            <a:ext cx="1273052" cy="22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F90A0-6911-4FBE-BF9D-427E4445CDBC}"/>
              </a:ext>
            </a:extLst>
          </p:cNvPr>
          <p:cNvSpPr/>
          <p:nvPr/>
        </p:nvSpPr>
        <p:spPr>
          <a:xfrm>
            <a:off x="5092208" y="0"/>
            <a:ext cx="1273052" cy="2238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45887-07EF-41C1-B633-79AAA49B4A18}"/>
              </a:ext>
            </a:extLst>
          </p:cNvPr>
          <p:cNvSpPr/>
          <p:nvPr/>
        </p:nvSpPr>
        <p:spPr>
          <a:xfrm>
            <a:off x="6365260" y="0"/>
            <a:ext cx="1273052" cy="223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43AC8-3E35-4A1D-9B89-D3F27225F0BD}"/>
              </a:ext>
            </a:extLst>
          </p:cNvPr>
          <p:cNvSpPr/>
          <p:nvPr/>
        </p:nvSpPr>
        <p:spPr>
          <a:xfrm>
            <a:off x="7638312" y="0"/>
            <a:ext cx="1273052" cy="223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FE2CB4-85EB-4E9D-99D5-5FC8A7A11A60}"/>
              </a:ext>
            </a:extLst>
          </p:cNvPr>
          <p:cNvSpPr/>
          <p:nvPr/>
        </p:nvSpPr>
        <p:spPr>
          <a:xfrm>
            <a:off x="8911364" y="0"/>
            <a:ext cx="1273052" cy="22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57F354-40AE-4F0E-BF89-F5837466AC38}"/>
              </a:ext>
            </a:extLst>
          </p:cNvPr>
          <p:cNvSpPr/>
          <p:nvPr/>
        </p:nvSpPr>
        <p:spPr>
          <a:xfrm>
            <a:off x="10184416" y="0"/>
            <a:ext cx="1273052" cy="2238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29268-C39D-4008-888A-365E681B4F02}"/>
              </a:ext>
            </a:extLst>
          </p:cNvPr>
          <p:cNvSpPr/>
          <p:nvPr/>
        </p:nvSpPr>
        <p:spPr>
          <a:xfrm>
            <a:off x="11457468" y="0"/>
            <a:ext cx="734532" cy="223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6E3256-D853-46C1-A334-48051CBAC298}"/>
              </a:ext>
            </a:extLst>
          </p:cNvPr>
          <p:cNvSpPr/>
          <p:nvPr/>
        </p:nvSpPr>
        <p:spPr>
          <a:xfrm>
            <a:off x="7099792" y="6634103"/>
            <a:ext cx="1273052" cy="2238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EBC51E-F64D-4809-812C-24CBBC3A3E7B}"/>
              </a:ext>
            </a:extLst>
          </p:cNvPr>
          <p:cNvSpPr/>
          <p:nvPr/>
        </p:nvSpPr>
        <p:spPr>
          <a:xfrm>
            <a:off x="8372844" y="6634103"/>
            <a:ext cx="1273052" cy="223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33489-AF4D-4A1F-A259-87A1422859B1}"/>
              </a:ext>
            </a:extLst>
          </p:cNvPr>
          <p:cNvSpPr/>
          <p:nvPr/>
        </p:nvSpPr>
        <p:spPr>
          <a:xfrm>
            <a:off x="9645896" y="6634103"/>
            <a:ext cx="1273052" cy="223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BAD838-DEC5-48E2-BA62-3DCB9ED8C64A}"/>
              </a:ext>
            </a:extLst>
          </p:cNvPr>
          <p:cNvSpPr/>
          <p:nvPr/>
        </p:nvSpPr>
        <p:spPr>
          <a:xfrm>
            <a:off x="10918948" y="6634103"/>
            <a:ext cx="1273052" cy="22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F578AB-1897-41BA-9326-F62B73673BC4}"/>
              </a:ext>
            </a:extLst>
          </p:cNvPr>
          <p:cNvSpPr/>
          <p:nvPr/>
        </p:nvSpPr>
        <p:spPr>
          <a:xfrm>
            <a:off x="2007584" y="6634103"/>
            <a:ext cx="1273052" cy="22389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6694A6-975E-4FF5-BB9C-F06DB19511EF}"/>
              </a:ext>
            </a:extLst>
          </p:cNvPr>
          <p:cNvSpPr/>
          <p:nvPr/>
        </p:nvSpPr>
        <p:spPr>
          <a:xfrm>
            <a:off x="3280636" y="6634103"/>
            <a:ext cx="1273052" cy="223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92531C-994D-4000-A406-72D4AB1C1F8E}"/>
              </a:ext>
            </a:extLst>
          </p:cNvPr>
          <p:cNvSpPr/>
          <p:nvPr/>
        </p:nvSpPr>
        <p:spPr>
          <a:xfrm>
            <a:off x="4553688" y="6634103"/>
            <a:ext cx="1273052" cy="223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1FF6AC-A3EF-4165-8824-2C1520C938A5}"/>
              </a:ext>
            </a:extLst>
          </p:cNvPr>
          <p:cNvSpPr/>
          <p:nvPr/>
        </p:nvSpPr>
        <p:spPr>
          <a:xfrm>
            <a:off x="5826740" y="6634103"/>
            <a:ext cx="1273052" cy="22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34C50-1FEA-4689-9C6D-E29EAE3144BC}"/>
              </a:ext>
            </a:extLst>
          </p:cNvPr>
          <p:cNvSpPr/>
          <p:nvPr/>
        </p:nvSpPr>
        <p:spPr>
          <a:xfrm>
            <a:off x="0" y="6634103"/>
            <a:ext cx="734532" cy="2238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C84B79-81AC-456D-9877-A07D0F71DBE1}"/>
              </a:ext>
            </a:extLst>
          </p:cNvPr>
          <p:cNvSpPr/>
          <p:nvPr/>
        </p:nvSpPr>
        <p:spPr>
          <a:xfrm>
            <a:off x="734532" y="6634103"/>
            <a:ext cx="1273052" cy="2238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두루마리 모양: 가로로 말림 24">
            <a:extLst>
              <a:ext uri="{FF2B5EF4-FFF2-40B4-BE49-F238E27FC236}">
                <a16:creationId xmlns:a16="http://schemas.microsoft.com/office/drawing/2014/main" id="{6FB58130-692A-4BF7-89A6-EF9AB9924CE0}"/>
              </a:ext>
            </a:extLst>
          </p:cNvPr>
          <p:cNvSpPr/>
          <p:nvPr/>
        </p:nvSpPr>
        <p:spPr>
          <a:xfrm>
            <a:off x="3774752" y="757878"/>
            <a:ext cx="3907961" cy="1074199"/>
          </a:xfrm>
          <a:prstGeom prst="horizontalScroll">
            <a:avLst>
              <a:gd name="adj" fmla="val 13279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1EAC2-4522-4968-8F41-6A93DA3DD214}"/>
              </a:ext>
            </a:extLst>
          </p:cNvPr>
          <p:cNvSpPr txBox="1"/>
          <p:nvPr/>
        </p:nvSpPr>
        <p:spPr>
          <a:xfrm>
            <a:off x="4667850" y="910256"/>
            <a:ext cx="2121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목차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EB5D47-ADDE-430A-AED6-04B93E4A54DA}"/>
              </a:ext>
            </a:extLst>
          </p:cNvPr>
          <p:cNvGrpSpPr/>
          <p:nvPr/>
        </p:nvGrpSpPr>
        <p:grpSpPr>
          <a:xfrm>
            <a:off x="2931226" y="2487323"/>
            <a:ext cx="468000" cy="523220"/>
            <a:chOff x="3366074" y="1967708"/>
            <a:chExt cx="468000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930ACC-8D00-4A6A-BA49-F6602B132D06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4B858E-9940-4DD9-B4ED-DCC98B5706DF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0D302C-6EAB-430F-99A6-2CA7A01CB406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400E18-453E-440C-9F65-2024ADDB03AD}"/>
              </a:ext>
            </a:extLst>
          </p:cNvPr>
          <p:cNvGrpSpPr/>
          <p:nvPr/>
        </p:nvGrpSpPr>
        <p:grpSpPr>
          <a:xfrm>
            <a:off x="2931226" y="3641420"/>
            <a:ext cx="468000" cy="523220"/>
            <a:chOff x="3366074" y="1967708"/>
            <a:chExt cx="468000" cy="52322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51FE11D-E3EA-4E88-BF52-17F6818EBE86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69CF1AD-C74A-4A60-8EDC-E697C51EE539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67662C-7166-43CA-AAF0-2D68C07876C7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83B116-96F7-4EC2-8441-2C8C591AD26C}"/>
              </a:ext>
            </a:extLst>
          </p:cNvPr>
          <p:cNvGrpSpPr/>
          <p:nvPr/>
        </p:nvGrpSpPr>
        <p:grpSpPr>
          <a:xfrm>
            <a:off x="2931226" y="4799820"/>
            <a:ext cx="468000" cy="523220"/>
            <a:chOff x="3366074" y="1967708"/>
            <a:chExt cx="468000" cy="52322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E5C3974-C20A-42B2-BDD5-56FA494DF7AD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A098E1-CB49-4A17-99DF-09BCA4A6175D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29EC1A-63B5-4756-8518-709A23B943A4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퓨리티B" panose="02020600000000000000" pitchFamily="18" charset="-127"/>
                </a:rPr>
                <a:t>3</a:t>
              </a:r>
              <a:endParaRPr lang="ko-KR" altLang="en-US" sz="2800" dirty="0">
                <a:latin typeface="DX퓨리티B" panose="02020600000000000000" pitchFamily="18" charset="-127"/>
                <a:ea typeface="DX퓨리티B" panose="02020600000000000000" pitchFamily="18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129DEE0-9520-4A22-A820-2072C2027689}"/>
              </a:ext>
            </a:extLst>
          </p:cNvPr>
          <p:cNvSpPr txBox="1"/>
          <p:nvPr/>
        </p:nvSpPr>
        <p:spPr>
          <a:xfrm>
            <a:off x="3456456" y="2433770"/>
            <a:ext cx="491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75467-3B3C-4FDB-82DA-F70D059BA01B}"/>
              </a:ext>
            </a:extLst>
          </p:cNvPr>
          <p:cNvSpPr txBox="1"/>
          <p:nvPr/>
        </p:nvSpPr>
        <p:spPr>
          <a:xfrm>
            <a:off x="3456456" y="3606343"/>
            <a:ext cx="491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59C3B2-59D4-4F2A-B5D1-0475AD1BCD9E}"/>
              </a:ext>
            </a:extLst>
          </p:cNvPr>
          <p:cNvSpPr txBox="1"/>
          <p:nvPr/>
        </p:nvSpPr>
        <p:spPr>
          <a:xfrm>
            <a:off x="3456456" y="4780712"/>
            <a:ext cx="491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40452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DABC3-781E-008C-BC6A-34921156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B4AC1D-9699-82D0-50F1-E8A9BAB690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6223F-4B2B-8915-574C-E385B192C6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83629-DD9D-4A86-6546-B75BB1AF78BF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플레이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9A3FC7-B562-962E-25BC-702E543FBB93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7877E-07F6-7532-22DB-10A32F1FF253}"/>
              </a:ext>
            </a:extLst>
          </p:cNvPr>
          <p:cNvSpPr txBox="1"/>
          <p:nvPr/>
        </p:nvSpPr>
        <p:spPr>
          <a:xfrm>
            <a:off x="415805" y="14195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 도착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563EB-715E-EF25-A8F7-45C398947067}"/>
              </a:ext>
            </a:extLst>
          </p:cNvPr>
          <p:cNvSpPr txBox="1"/>
          <p:nvPr/>
        </p:nvSpPr>
        <p:spPr>
          <a:xfrm>
            <a:off x="6331186" y="14195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개의 말이 전부 도착한 경우</a:t>
            </a:r>
          </a:p>
        </p:txBody>
      </p:sp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80560D0-7AF3-FCB9-FEB2-EF809097D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5" y="1788904"/>
            <a:ext cx="5311895" cy="3906000"/>
          </a:xfrm>
          <a:prstGeom prst="rect">
            <a:avLst/>
          </a:prstGeom>
        </p:spPr>
      </p:pic>
      <p:pic>
        <p:nvPicPr>
          <p:cNvPr id="17" name="그림 16" descr="스크린샷, 블랙, 텍스트이(가) 표시된 사진&#10;&#10;자동 생성된 설명">
            <a:extLst>
              <a:ext uri="{FF2B5EF4-FFF2-40B4-BE49-F238E27FC236}">
                <a16:creationId xmlns:a16="http://schemas.microsoft.com/office/drawing/2014/main" id="{812E81ED-917E-262B-AB0C-9C391BA5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86" y="1788904"/>
            <a:ext cx="5132678" cy="3906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F67DC20-C802-B0B2-8078-86FB2AB18443}"/>
              </a:ext>
            </a:extLst>
          </p:cNvPr>
          <p:cNvGrpSpPr/>
          <p:nvPr/>
        </p:nvGrpSpPr>
        <p:grpSpPr>
          <a:xfrm>
            <a:off x="536522" y="414533"/>
            <a:ext cx="468000" cy="523220"/>
            <a:chOff x="3366074" y="1967708"/>
            <a:chExt cx="468000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EED81B-669D-2CAC-C855-2CD0FAC559C1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ED19F5-5494-53D4-174E-F2B95BBABEE3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74D321-BE1A-E23A-649E-A519FC95E23B}"/>
                </a:ext>
              </a:extLst>
            </p:cNvPr>
            <p:cNvSpPr txBox="1"/>
            <p:nvPr/>
          </p:nvSpPr>
          <p:spPr>
            <a:xfrm flipH="1">
              <a:off x="3433751" y="1967708"/>
              <a:ext cx="327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atin typeface="DX퓨리티B" panose="02020600000000000000" pitchFamily="18" charset="-127"/>
                  <a:ea typeface="DX무궁화B" panose="02020600000000000000" pitchFamily="18" charset="-127"/>
                </a:rPr>
                <a:t>2</a:t>
              </a:r>
              <a:endParaRPr lang="ko-KR" altLang="en-US" sz="2800" dirty="0">
                <a:latin typeface="DX퓨리티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34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940517-F3B3-4DF9-A919-9E87827D4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EA57FA-FA4B-46DD-9379-068D4ED3BDE0}"/>
              </a:ext>
            </a:extLst>
          </p:cNvPr>
          <p:cNvSpPr/>
          <p:nvPr/>
        </p:nvSpPr>
        <p:spPr>
          <a:xfrm>
            <a:off x="-14342" y="15334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5339B-E3B3-46B4-9239-AC553823D343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아쉬운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13D7-1DD9-AB57-D546-F27409CB0A4E}"/>
              </a:ext>
            </a:extLst>
          </p:cNvPr>
          <p:cNvSpPr txBox="1"/>
          <p:nvPr/>
        </p:nvSpPr>
        <p:spPr>
          <a:xfrm>
            <a:off x="845389" y="1414732"/>
            <a:ext cx="10619117" cy="373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빽도를</a:t>
            </a:r>
            <a:r>
              <a:rPr lang="ko-KR" altLang="en-US" sz="2000" dirty="0"/>
              <a:t> 구현하지 않음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윷이나 모가 나왔을 때 말을 움직여야 한 번 더 던질 수 있음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/>
              <a:t>말을 움직이기 전에 윷을 한 번 더 던지는 기능을 구현하지 못함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업고 있는 말을 잡으면 하나만 잡힘</a:t>
            </a:r>
            <a:endParaRPr lang="en-US" altLang="ko-KR" sz="20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/>
              <a:t>그래서 잡힌 말 하나는 초기위치로 가고 나머지 말은 그 자리에 그대로 있음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업고 있는 말을 잡았을 때 </a:t>
            </a:r>
            <a:r>
              <a:rPr lang="en-US" altLang="ko-KR" sz="2000" b="0" i="0" dirty="0">
                <a:solidFill>
                  <a:srgbClr val="1D1C1D"/>
                </a:solidFill>
                <a:effectLst/>
                <a:latin typeface="NotoSansKR"/>
              </a:rPr>
              <a:t>“</a:t>
            </a: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업고 있는 말</a:t>
            </a:r>
            <a:r>
              <a:rPr lang="en-US" altLang="ko-KR" sz="2000" b="0" i="0" dirty="0">
                <a:solidFill>
                  <a:srgbClr val="1D1C1D"/>
                </a:solidFill>
                <a:effectLst/>
                <a:latin typeface="NotoSansKR"/>
              </a:rPr>
              <a:t>:” </a:t>
            </a: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에서 안 사라짐</a:t>
            </a:r>
            <a:endParaRPr lang="en-US" altLang="ko-KR" sz="20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이미 완주한 말을 잡아서 </a:t>
            </a:r>
            <a:r>
              <a:rPr lang="en-US" altLang="ko-KR" sz="2000" b="0" i="0" dirty="0">
                <a:solidFill>
                  <a:srgbClr val="1D1C1D"/>
                </a:solidFill>
                <a:effectLst/>
                <a:latin typeface="NotoSansKR"/>
              </a:rPr>
              <a:t>＇</a:t>
            </a: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한 번 더</a:t>
            </a:r>
            <a:r>
              <a:rPr lang="en-US" altLang="ko-KR" sz="2000" b="0" i="0" dirty="0">
                <a:solidFill>
                  <a:srgbClr val="1D1C1D"/>
                </a:solidFill>
                <a:effectLst/>
                <a:latin typeface="NotoSansKR"/>
              </a:rPr>
              <a:t>' </a:t>
            </a: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가 실행이 됨</a:t>
            </a:r>
            <a:endParaRPr lang="en-US" altLang="ko-KR" sz="20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D1C1D"/>
                </a:solidFill>
                <a:effectLst/>
                <a:latin typeface="NotoSansKR"/>
              </a:rPr>
              <a:t>마지막으로 완주한 말이 한 번 더 가 나올 시에 게임종료가 안됨</a:t>
            </a:r>
            <a:r>
              <a:rPr lang="en-US" altLang="ko-KR" sz="200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C41CDF-D42D-8A0B-0966-6F9C5A24BB10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805FF3-BB73-DC2C-8180-50D53DEB6065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757BF2-95CE-42A4-72C6-0DC9ABE547E5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23F21F-20FE-913B-FE2C-013E88DDEC1B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45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3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90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DA7A6B-C92B-4936-A572-3D5FF4FF6D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9B73F-1488-4F08-80AA-68DDC2D7D7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3649F5C6-FF38-406D-812D-47F21E1D0505}"/>
              </a:ext>
            </a:extLst>
          </p:cNvPr>
          <p:cNvSpPr/>
          <p:nvPr/>
        </p:nvSpPr>
        <p:spPr>
          <a:xfrm>
            <a:off x="3807034" y="3813220"/>
            <a:ext cx="4215151" cy="1074199"/>
          </a:xfrm>
          <a:prstGeom prst="horizontalScroll">
            <a:avLst>
              <a:gd name="adj" fmla="val 13279"/>
            </a:avLst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97133-97D9-40F5-BE5E-62CEB9946C98}"/>
              </a:ext>
            </a:extLst>
          </p:cNvPr>
          <p:cNvSpPr txBox="1"/>
          <p:nvPr/>
        </p:nvSpPr>
        <p:spPr>
          <a:xfrm>
            <a:off x="4102663" y="3965600"/>
            <a:ext cx="3623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감사합니다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224544-DD5B-4F59-B524-E51C54A92B73}"/>
              </a:ext>
            </a:extLst>
          </p:cNvPr>
          <p:cNvGrpSpPr/>
          <p:nvPr/>
        </p:nvGrpSpPr>
        <p:grpSpPr>
          <a:xfrm>
            <a:off x="2549032" y="0"/>
            <a:ext cx="1492040" cy="2952239"/>
            <a:chOff x="3078469" y="-4852"/>
            <a:chExt cx="1492040" cy="295223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98EEA10-A7C3-4773-A3B4-1FE4FB81669F}"/>
                </a:ext>
              </a:extLst>
            </p:cNvPr>
            <p:cNvGrpSpPr/>
            <p:nvPr/>
          </p:nvGrpSpPr>
          <p:grpSpPr>
            <a:xfrm>
              <a:off x="3078469" y="1"/>
              <a:ext cx="170758" cy="2947386"/>
              <a:chOff x="3078469" y="0"/>
              <a:chExt cx="179286" cy="306411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94E3C3-176C-49EF-826C-A07837A849EC}"/>
                  </a:ext>
                </a:extLst>
              </p:cNvPr>
              <p:cNvSpPr/>
              <p:nvPr/>
            </p:nvSpPr>
            <p:spPr>
              <a:xfrm rot="2918138">
                <a:off x="3080006" y="2886368"/>
                <a:ext cx="176212" cy="179286"/>
              </a:xfrm>
              <a:prstGeom prst="rect">
                <a:avLst/>
              </a:prstGeom>
              <a:solidFill>
                <a:srgbClr val="FF0000"/>
              </a:solidFill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24F3641E-49F5-4839-8477-40447296228E}"/>
                  </a:ext>
                </a:extLst>
              </p:cNvPr>
              <p:cNvCxnSpPr/>
              <p:nvPr/>
            </p:nvCxnSpPr>
            <p:spPr>
              <a:xfrm flipV="1">
                <a:off x="3169328" y="0"/>
                <a:ext cx="0" cy="285064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75EDC9D-9254-43F5-ADD1-54EF53F0BE4E}"/>
                </a:ext>
              </a:extLst>
            </p:cNvPr>
            <p:cNvGrpSpPr/>
            <p:nvPr/>
          </p:nvGrpSpPr>
          <p:grpSpPr>
            <a:xfrm>
              <a:off x="3360969" y="-4852"/>
              <a:ext cx="170758" cy="1576363"/>
              <a:chOff x="3069149" y="1425325"/>
              <a:chExt cx="179286" cy="163879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2C81A56-AA40-4288-B1DD-9A93E6282342}"/>
                  </a:ext>
                </a:extLst>
              </p:cNvPr>
              <p:cNvSpPr/>
              <p:nvPr/>
            </p:nvSpPr>
            <p:spPr>
              <a:xfrm rot="2918138">
                <a:off x="3070686" y="2886371"/>
                <a:ext cx="176212" cy="1792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7E1DC1E-9CBB-46A6-9EF3-9B0BF7A7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328" y="1425325"/>
                <a:ext cx="0" cy="142590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88111A1-4BDF-4BE9-8050-1979AA9D5E3D}"/>
                </a:ext>
              </a:extLst>
            </p:cNvPr>
            <p:cNvGrpSpPr/>
            <p:nvPr/>
          </p:nvGrpSpPr>
          <p:grpSpPr>
            <a:xfrm>
              <a:off x="3687052" y="0"/>
              <a:ext cx="170758" cy="2392284"/>
              <a:chOff x="3078469" y="577087"/>
              <a:chExt cx="179286" cy="248703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6528418-3A62-4FCB-B5C3-C555D8B57AAC}"/>
                  </a:ext>
                </a:extLst>
              </p:cNvPr>
              <p:cNvSpPr/>
              <p:nvPr/>
            </p:nvSpPr>
            <p:spPr>
              <a:xfrm rot="2918138">
                <a:off x="3080006" y="2886368"/>
                <a:ext cx="176212" cy="179286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C978D91-2F55-4211-8088-6B5C4998CB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328" y="577087"/>
                <a:ext cx="0" cy="2273558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34901A6-ADEC-491F-BDC8-40EBBDF57F62}"/>
                </a:ext>
              </a:extLst>
            </p:cNvPr>
            <p:cNvGrpSpPr/>
            <p:nvPr/>
          </p:nvGrpSpPr>
          <p:grpSpPr>
            <a:xfrm>
              <a:off x="3920037" y="-4852"/>
              <a:ext cx="170758" cy="1341279"/>
              <a:chOff x="3078469" y="1669717"/>
              <a:chExt cx="179286" cy="13944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61E7BEB-13CC-4E80-B034-21DBA4FD4395}"/>
                  </a:ext>
                </a:extLst>
              </p:cNvPr>
              <p:cNvSpPr/>
              <p:nvPr/>
            </p:nvSpPr>
            <p:spPr>
              <a:xfrm rot="2918138">
                <a:off x="3080006" y="2886368"/>
                <a:ext cx="176212" cy="179286"/>
              </a:xfrm>
              <a:prstGeom prst="rect">
                <a:avLst/>
              </a:prstGeom>
              <a:solidFill>
                <a:srgbClr val="FF0000"/>
              </a:solidFill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C5D102C-F10A-4CF7-992A-636B901A8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111" y="1669717"/>
                <a:ext cx="1217" cy="118092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6C7169-BA55-4430-9A28-EF8931450B12}"/>
                </a:ext>
              </a:extLst>
            </p:cNvPr>
            <p:cNvGrpSpPr/>
            <p:nvPr/>
          </p:nvGrpSpPr>
          <p:grpSpPr>
            <a:xfrm>
              <a:off x="4186568" y="-4852"/>
              <a:ext cx="170758" cy="1573376"/>
              <a:chOff x="3078469" y="1428428"/>
              <a:chExt cx="179286" cy="163568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53A424-AFFA-4471-87B0-2C88DF2DD2C5}"/>
                  </a:ext>
                </a:extLst>
              </p:cNvPr>
              <p:cNvSpPr/>
              <p:nvPr/>
            </p:nvSpPr>
            <p:spPr>
              <a:xfrm rot="2918138">
                <a:off x="3080006" y="2886368"/>
                <a:ext cx="176212" cy="1792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825EE41-6B56-44C2-9F16-197A09346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111" y="1428428"/>
                <a:ext cx="1218" cy="1422218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79D0A9B-C127-4FD3-A4AE-23CC24BE4163}"/>
                </a:ext>
              </a:extLst>
            </p:cNvPr>
            <p:cNvGrpSpPr/>
            <p:nvPr/>
          </p:nvGrpSpPr>
          <p:grpSpPr>
            <a:xfrm>
              <a:off x="4399751" y="-4852"/>
              <a:ext cx="170758" cy="2007152"/>
              <a:chOff x="3078469" y="977472"/>
              <a:chExt cx="179286" cy="208664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7474D0-03F7-41A7-B0B1-586EF734C283}"/>
                  </a:ext>
                </a:extLst>
              </p:cNvPr>
              <p:cNvSpPr/>
              <p:nvPr/>
            </p:nvSpPr>
            <p:spPr>
              <a:xfrm rot="2918138">
                <a:off x="3080006" y="2886368"/>
                <a:ext cx="176212" cy="179286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B2E8F6D-85B3-41B3-8C50-541B2E69D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329" y="977472"/>
                <a:ext cx="0" cy="1873174"/>
              </a:xfrm>
              <a:prstGeom prst="line">
                <a:avLst/>
              </a:prstGeom>
              <a:grp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4" name="Picture 6" descr="설날 png에 대한 이미지 검색결과">
            <a:extLst>
              <a:ext uri="{FF2B5EF4-FFF2-40B4-BE49-F238E27FC236}">
                <a16:creationId xmlns:a16="http://schemas.microsoft.com/office/drawing/2014/main" id="{7CD27457-6890-4740-A9B9-AF472483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86" y="1042891"/>
            <a:ext cx="3754896" cy="2779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2A0CD-9197-76C5-DF51-F1595ABA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5C28DC-C845-D9E5-180B-9274297E7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83BD0-B0B4-342A-5FDD-EBF7F8212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0E99D7-79EF-A50F-4AC1-1D7A25594898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F16C732-CF4C-ABD6-87D1-C046F7BC60E4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7D4F80-6671-4339-2A21-820F71B4C82D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E882C6-1448-FA7A-3FFC-C98DBE795C75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5F60A3-577B-59CC-3A21-42012A8CE651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7459F8-E920-E705-EE12-87EBF82B2733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0E1795-FE16-518D-9CDE-9837BC8A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7" y="2013116"/>
            <a:ext cx="2278577" cy="27129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1758F9-F5C2-B262-6175-6919189A2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608" y="2013116"/>
            <a:ext cx="5006774" cy="3414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ABC41D-FDE6-2583-9011-E8404992F4C2}"/>
              </a:ext>
            </a:extLst>
          </p:cNvPr>
          <p:cNvSpPr txBox="1"/>
          <p:nvPr/>
        </p:nvSpPr>
        <p:spPr>
          <a:xfrm>
            <a:off x="7282073" y="1584385"/>
            <a:ext cx="22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클래스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240DF-F62C-CEE0-8784-DAC9C27C743B}"/>
              </a:ext>
            </a:extLst>
          </p:cNvPr>
          <p:cNvSpPr txBox="1"/>
          <p:nvPr/>
        </p:nvSpPr>
        <p:spPr>
          <a:xfrm>
            <a:off x="964661" y="1584385"/>
            <a:ext cx="22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윷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52A46-A60A-6635-2091-E743CF16BB3F}"/>
              </a:ext>
            </a:extLst>
          </p:cNvPr>
          <p:cNvSpPr txBox="1"/>
          <p:nvPr/>
        </p:nvSpPr>
        <p:spPr>
          <a:xfrm>
            <a:off x="4005795" y="1606030"/>
            <a:ext cx="22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 클래스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8324D9-A115-1600-CA13-B5E9E34EF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864" y="2013116"/>
            <a:ext cx="3071126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D126A-AF1E-F9FB-9115-DA3983967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BB3B1A7-716F-55D3-206A-141556F96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9A2F4-70BF-8D75-F4FF-9AAD6C6CA6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8F5C3B-C0D1-1CD4-7696-AD0FF32C3FA0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C1CF95E-5C1B-EE77-3C51-D67DEC2ABA22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88FA98-F3E8-3080-ACE5-DF8C8310C352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3FC1EC-BA36-3B98-DCA6-8C5F2DE5CF63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2B4E2F-05B6-3D77-0D26-0A188072704B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2CA5E1-A1D5-7F6F-13E6-1C01127F55B0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851068-E1A3-18AF-7BBB-483B0FDE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6" y="1537147"/>
            <a:ext cx="2959365" cy="32487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32D32B-F5E7-9735-60A9-E4D394B9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47" y="1537147"/>
            <a:ext cx="3131109" cy="3909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468B02-2465-A156-42ED-FF7BAC99E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17" y="1537147"/>
            <a:ext cx="3318986" cy="5258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E1207-F6E0-FF67-1572-A9615F3C0CD9}"/>
              </a:ext>
            </a:extLst>
          </p:cNvPr>
          <p:cNvSpPr txBox="1"/>
          <p:nvPr/>
        </p:nvSpPr>
        <p:spPr>
          <a:xfrm>
            <a:off x="547536" y="1113180"/>
            <a:ext cx="3515506" cy="38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윷 관련 함수</a:t>
            </a:r>
          </a:p>
        </p:txBody>
      </p:sp>
    </p:spTree>
    <p:extLst>
      <p:ext uri="{BB962C8B-B14F-4D97-AF65-F5344CB8AC3E}">
        <p14:creationId xmlns:p14="http://schemas.microsoft.com/office/powerpoint/2010/main" val="322869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3101E-ADB1-EDC3-3C9C-F5F4254B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858373-1E27-6FA8-AF02-22B8002AC3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32F7D4-47FF-E839-BF8D-E8C8B9D909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6B7A6-2326-1B26-CB7E-2F41D6E48B1D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7" name="그림 16" descr="원, 다채로움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20ECF72-692C-6FD1-A0B2-5E5DC7C10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7" y="215660"/>
            <a:ext cx="5802013" cy="53651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5A4E72-5E3D-DACB-49BC-5B8A382DE2B3}"/>
              </a:ext>
            </a:extLst>
          </p:cNvPr>
          <p:cNvSpPr txBox="1"/>
          <p:nvPr/>
        </p:nvSpPr>
        <p:spPr>
          <a:xfrm>
            <a:off x="5500777" y="2509544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DDB5A-97BE-4773-25AD-77F3AA77F67B}"/>
              </a:ext>
            </a:extLst>
          </p:cNvPr>
          <p:cNvSpPr txBox="1"/>
          <p:nvPr/>
        </p:nvSpPr>
        <p:spPr>
          <a:xfrm>
            <a:off x="3013494" y="415566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4D747-C6D0-072F-66FA-8FF43A7F9525}"/>
              </a:ext>
            </a:extLst>
          </p:cNvPr>
          <p:cNvSpPr txBox="1"/>
          <p:nvPr/>
        </p:nvSpPr>
        <p:spPr>
          <a:xfrm>
            <a:off x="649856" y="2528919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FD3A4-595C-DA31-6B1A-68048E425CA7}"/>
              </a:ext>
            </a:extLst>
          </p:cNvPr>
          <p:cNvSpPr txBox="1"/>
          <p:nvPr/>
        </p:nvSpPr>
        <p:spPr>
          <a:xfrm>
            <a:off x="3013494" y="4956570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B930D-2D03-4E99-F25D-B94DE6148F1D}"/>
              </a:ext>
            </a:extLst>
          </p:cNvPr>
          <p:cNvSpPr txBox="1"/>
          <p:nvPr/>
        </p:nvSpPr>
        <p:spPr>
          <a:xfrm>
            <a:off x="3936520" y="1412174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FF5233-19F1-FFB4-F0D3-CC5AFA48E1D2}"/>
              </a:ext>
            </a:extLst>
          </p:cNvPr>
          <p:cNvSpPr txBox="1"/>
          <p:nvPr/>
        </p:nvSpPr>
        <p:spPr>
          <a:xfrm>
            <a:off x="2228490" y="1492635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C5B95-05E3-207C-AD27-2F66EED60A4F}"/>
              </a:ext>
            </a:extLst>
          </p:cNvPr>
          <p:cNvSpPr txBox="1"/>
          <p:nvPr/>
        </p:nvSpPr>
        <p:spPr>
          <a:xfrm>
            <a:off x="5592792" y="4857534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FDD81-B459-1E8B-C6A0-1D263FE5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91DCF8-C01E-9FCE-98C8-949644740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6B4CC2-AFE4-4224-2546-736FB823DB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E6D7C7-FBE4-52AA-9197-6198CE0E5063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510555F-6F38-E11D-2C46-24E65F9E3606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FB4E29-5D08-3E76-62A1-427F6259AA82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B2FDE0-7F8C-95F0-96EB-4584E0F79891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E11D17-5471-8FF8-393D-C573E4F22274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9C5FAA-2149-6207-C505-FE5434B84C24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60666B-2EB3-4EEF-DA91-FE22A3C0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1" y="1677301"/>
            <a:ext cx="3768751" cy="4090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9D031-4D84-ABEE-946F-CC19A7AD63F0}"/>
              </a:ext>
            </a:extLst>
          </p:cNvPr>
          <p:cNvSpPr txBox="1"/>
          <p:nvPr/>
        </p:nvSpPr>
        <p:spPr>
          <a:xfrm>
            <a:off x="547536" y="1224951"/>
            <a:ext cx="372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말을 움직이게 하는 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99F0C8-FF1C-6F34-E686-CB5E6BB2A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936" y="1677301"/>
            <a:ext cx="2850127" cy="29949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029144-A7AA-5BCC-FBA6-89DB79D41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07" y="1677301"/>
            <a:ext cx="214140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BB4E-9A29-45D1-A5F4-5AD7B147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BFFF3B-6AAE-9504-786D-9769DE172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C0F1EA-86B8-39D0-D68D-2FF4283A08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5289B-F1E6-E08B-0F6C-3881894D4EB1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20F90D6-9112-D917-C9A8-9B80A919FECF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5B5E4E-18E4-087E-BDB4-0E9CF9AC3F1D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BAA4DC-922B-4592-719F-98222B1036EC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20B6D5-78E6-954F-C02F-187DD64BCA70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0766ED-3DBF-4A40-AD34-75B6B6028C93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931822-F204-DD5E-53E3-6885F150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1" y="1841733"/>
            <a:ext cx="9220999" cy="3475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B613C-664D-30D2-DC46-FA468C206771}"/>
              </a:ext>
            </a:extLst>
          </p:cNvPr>
          <p:cNvSpPr txBox="1"/>
          <p:nvPr/>
        </p:nvSpPr>
        <p:spPr>
          <a:xfrm>
            <a:off x="547536" y="1354136"/>
            <a:ext cx="4455785" cy="3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업기</a:t>
            </a:r>
          </a:p>
        </p:txBody>
      </p:sp>
    </p:spTree>
    <p:extLst>
      <p:ext uri="{BB962C8B-B14F-4D97-AF65-F5344CB8AC3E}">
        <p14:creationId xmlns:p14="http://schemas.microsoft.com/office/powerpoint/2010/main" val="37943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ED407-C3CA-0E32-A8DA-F31288990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FA441D-261E-4EA2-20C3-CE8717C447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DE83B-D375-7895-333B-0D7DE820D9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84B3BB-97F8-AC7F-AC9A-D970529DE6A4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701D30D-7AC6-CFEE-D2BF-6CAC8214798B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16E929-DFC1-D1B7-04C8-D5A1FF601924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41F3B3-A544-693F-7901-8946B4237582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374E8-0ED1-2C38-7AAF-BD1724BEB7B1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778CCD-16FE-2624-84F5-1DE78106A83D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E3E692-6DD0-4675-D40D-8C88DA7D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1884627"/>
            <a:ext cx="6967749" cy="4201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B6A88-8375-2F5C-8444-DAFD27FEBA14}"/>
              </a:ext>
            </a:extLst>
          </p:cNvPr>
          <p:cNvSpPr txBox="1"/>
          <p:nvPr/>
        </p:nvSpPr>
        <p:spPr>
          <a:xfrm>
            <a:off x="585926" y="1354136"/>
            <a:ext cx="501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업은 말들은 위치를 공유</a:t>
            </a:r>
          </a:p>
        </p:txBody>
      </p:sp>
    </p:spTree>
    <p:extLst>
      <p:ext uri="{BB962C8B-B14F-4D97-AF65-F5344CB8AC3E}">
        <p14:creationId xmlns:p14="http://schemas.microsoft.com/office/powerpoint/2010/main" val="180506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01697-6352-6FE1-6CD9-0A343C9B9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FA73-9CEA-022A-E6A5-EC8FFFE91D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1BAFA3-1FA8-66DA-C8FB-3ECBDAC7B0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2E77F3-58D6-1FF1-D75B-27132875FF9B}"/>
              </a:ext>
            </a:extLst>
          </p:cNvPr>
          <p:cNvGrpSpPr/>
          <p:nvPr/>
        </p:nvGrpSpPr>
        <p:grpSpPr>
          <a:xfrm>
            <a:off x="463233" y="377041"/>
            <a:ext cx="614576" cy="608537"/>
            <a:chOff x="3366074" y="1997953"/>
            <a:chExt cx="468000" cy="4707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9E089C-A5AA-11E6-C1C5-253C27C64ADA}"/>
                </a:ext>
              </a:extLst>
            </p:cNvPr>
            <p:cNvSpPr/>
            <p:nvPr/>
          </p:nvSpPr>
          <p:spPr>
            <a:xfrm rot="2918138">
              <a:off x="3366074" y="2000676"/>
              <a:ext cx="468000" cy="468000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A07F58-9DE7-B108-798F-3B0CE9A79F97}"/>
                </a:ext>
              </a:extLst>
            </p:cNvPr>
            <p:cNvSpPr/>
            <p:nvPr/>
          </p:nvSpPr>
          <p:spPr>
            <a:xfrm rot="2918138">
              <a:off x="3453490" y="2085318"/>
              <a:ext cx="288000" cy="288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B07C9F-82B6-3BBB-1EE6-7C962A989FA7}"/>
                </a:ext>
              </a:extLst>
            </p:cNvPr>
            <p:cNvSpPr txBox="1"/>
            <p:nvPr/>
          </p:nvSpPr>
          <p:spPr>
            <a:xfrm flipH="1">
              <a:off x="3430271" y="1997953"/>
              <a:ext cx="327478" cy="37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>
                  <a:latin typeface="DX무궁화B" panose="02020600000000000000" pitchFamily="18" charset="-127"/>
                  <a:ea typeface="DX무궁화B" panose="02020600000000000000" pitchFamily="18" charset="-127"/>
                </a:rPr>
                <a:t>1</a:t>
              </a:r>
              <a:endParaRPr lang="ko-KR" altLang="en-US" sz="3200" dirty="0">
                <a:latin typeface="DX무궁화B" panose="02020600000000000000" pitchFamily="18" charset="-127"/>
                <a:ea typeface="DX무궁화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919873-25F8-C66B-0411-86286FC67B0D}"/>
              </a:ext>
            </a:extLst>
          </p:cNvPr>
          <p:cNvSpPr txBox="1"/>
          <p:nvPr/>
        </p:nvSpPr>
        <p:spPr>
          <a:xfrm>
            <a:off x="1201060" y="262347"/>
            <a:ext cx="591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DX퓨리티B" panose="02020600000000000000" pitchFamily="18" charset="-127"/>
                <a:ea typeface="DX퓨리티B" panose="02020600000000000000" pitchFamily="18" charset="-127"/>
              </a:rPr>
              <a:t>구현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806AC2-E9F5-4A53-1F27-16650172B822}"/>
              </a:ext>
            </a:extLst>
          </p:cNvPr>
          <p:cNvSpPr/>
          <p:nvPr/>
        </p:nvSpPr>
        <p:spPr>
          <a:xfrm>
            <a:off x="1476652" y="1354136"/>
            <a:ext cx="98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>
                <a:latin typeface="DX무궁화B" panose="02020600000000000000" pitchFamily="18" charset="-127"/>
                <a:ea typeface="DX무궁화B" panose="02020600000000000000" pitchFamily="18" charset="-127"/>
              </a:rPr>
            </a:br>
            <a:endParaRPr lang="ko-KR" altLang="en-US" dirty="0">
              <a:latin typeface="DX무궁화B" panose="02020600000000000000" pitchFamily="18" charset="-127"/>
              <a:ea typeface="DX무궁화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E80281-5848-2C21-AE29-A1CE40F4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1776012"/>
            <a:ext cx="10600339" cy="3840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9DDD9-B4F5-2AFB-54CB-8675E12829B0}"/>
              </a:ext>
            </a:extLst>
          </p:cNvPr>
          <p:cNvSpPr txBox="1"/>
          <p:nvPr/>
        </p:nvSpPr>
        <p:spPr>
          <a:xfrm>
            <a:off x="585926" y="1232580"/>
            <a:ext cx="44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잡기</a:t>
            </a:r>
          </a:p>
        </p:txBody>
      </p:sp>
    </p:spTree>
    <p:extLst>
      <p:ext uri="{BB962C8B-B14F-4D97-AF65-F5344CB8AC3E}">
        <p14:creationId xmlns:p14="http://schemas.microsoft.com/office/powerpoint/2010/main" val="161302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242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DX무궁화B</vt:lpstr>
      <vt:lpstr>DX퓨리티B</vt:lpstr>
      <vt:lpstr>NotoSansKR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shajung1999@naver.com</dc:creator>
  <cp:lastModifiedBy>민성 이</cp:lastModifiedBy>
  <cp:revision>11</cp:revision>
  <dcterms:created xsi:type="dcterms:W3CDTF">2018-02-16T07:01:22Z</dcterms:created>
  <dcterms:modified xsi:type="dcterms:W3CDTF">2024-02-12T14:53:46Z</dcterms:modified>
</cp:coreProperties>
</file>