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2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1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5400" b="1" kern="1200" spc="3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5DF38-EB07-3B94-6A27-051AB712A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596644"/>
            <a:ext cx="6016888" cy="2759031"/>
          </a:xfrm>
        </p:spPr>
        <p:txBody>
          <a:bodyPr anchor="b">
            <a:normAutofit/>
          </a:bodyPr>
          <a:lstStyle/>
          <a:p>
            <a:r>
              <a:rPr lang="en-US" altLang="ko-KR" dirty="0" err="1">
                <a:solidFill>
                  <a:srgbClr val="2E64FE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Chatify</a:t>
            </a:r>
            <a:endParaRPr lang="ko-KR" altLang="en-US" dirty="0">
              <a:solidFill>
                <a:srgbClr val="2E64FE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479295-23FC-7664-B58B-764E2AB9B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502326"/>
            <a:ext cx="6016888" cy="192087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심상범 크루</a:t>
            </a:r>
            <a:endParaRPr lang="en-US" altLang="ko-KR" dirty="0"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r>
              <a:rPr lang="ko-KR" altLang="en-US" dirty="0" err="1"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오하림</a:t>
            </a:r>
            <a:r>
              <a:rPr lang="ko-KR" altLang="en-US" dirty="0"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 크루</a:t>
            </a:r>
          </a:p>
        </p:txBody>
      </p:sp>
      <p:pic>
        <p:nvPicPr>
          <p:cNvPr id="5" name="그림 4" descr="그래픽, 스크린샷, 클립아트, 원이(가) 표시된 사진&#10;&#10;자동 생성된 설명">
            <a:extLst>
              <a:ext uri="{FF2B5EF4-FFF2-40B4-BE49-F238E27FC236}">
                <a16:creationId xmlns:a16="http://schemas.microsoft.com/office/drawing/2014/main" id="{B33F2610-B9A6-5A0B-30B2-75537E94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81" y="1306041"/>
            <a:ext cx="4245918" cy="42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3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33E48-E8B6-0CEC-E0B9-549BF8234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B7C594D-C03A-0F2B-C00A-E360CFA8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65" y="2867654"/>
            <a:ext cx="2792461" cy="37473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27945-6614-E643-9F1F-923956D6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89" y="408258"/>
            <a:ext cx="10515600" cy="695924"/>
          </a:xfrm>
        </p:spPr>
        <p:txBody>
          <a:bodyPr/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채팅통신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7061F-DD02-8CB1-FC29-92DFCAD1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10" y="1064765"/>
            <a:ext cx="10515600" cy="52709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친구끼리만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 채팅이 가능한 프로그램</a:t>
            </a:r>
            <a:endParaRPr lang="en-US" altLang="ko-KR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 같은 </a:t>
            </a:r>
            <a:r>
              <a:rPr lang="en-US" altLang="ko-KR" dirty="0" err="1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roomid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를 가진 채팅 클라이언트끼리 통신</a:t>
            </a:r>
            <a:endParaRPr lang="en-US" altLang="ko-KR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채팅방을 들어갈 때 새로운 클라이언트 생성</a:t>
            </a: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 해당하는 </a:t>
            </a:r>
            <a:r>
              <a:rPr lang="en-US" altLang="ko-KR" dirty="0" err="1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roomid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할당</a:t>
            </a:r>
            <a:endParaRPr lang="en-US" altLang="ko-KR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7D14C6E-0A9D-416D-3338-AFDF1C0D8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0" y="2867654"/>
            <a:ext cx="2815702" cy="3747369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9A5DE91-0355-AB49-9255-A8B56EDDD376}"/>
              </a:ext>
            </a:extLst>
          </p:cNvPr>
          <p:cNvSpPr/>
          <p:nvPr/>
        </p:nvSpPr>
        <p:spPr>
          <a:xfrm>
            <a:off x="2105886" y="5691735"/>
            <a:ext cx="353683" cy="39681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B8BA6B-CFA1-E150-23B7-248BE349596F}"/>
              </a:ext>
            </a:extLst>
          </p:cNvPr>
          <p:cNvSpPr txBox="1">
            <a:spLocks/>
          </p:cNvSpPr>
          <p:nvPr/>
        </p:nvSpPr>
        <p:spPr>
          <a:xfrm>
            <a:off x="1838104" y="5268782"/>
            <a:ext cx="889246" cy="422953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lang="en-US" sz="5400" b="1" kern="1200" spc="3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pPr algn="ctr"/>
            <a:r>
              <a:rPr lang="en-US" altLang="ko-KR" sz="1800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click</a:t>
            </a:r>
            <a:endParaRPr lang="ko-KR" altLang="en-US" sz="1800" dirty="0">
              <a:solidFill>
                <a:schemeClr val="tx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7B0BA79-35BD-5222-FF0C-CA073B071380}"/>
              </a:ext>
            </a:extLst>
          </p:cNvPr>
          <p:cNvSpPr/>
          <p:nvPr/>
        </p:nvSpPr>
        <p:spPr>
          <a:xfrm>
            <a:off x="3285696" y="4447590"/>
            <a:ext cx="1072015" cy="452753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A71F706-93F0-95A3-A715-75636EA06A39}"/>
              </a:ext>
            </a:extLst>
          </p:cNvPr>
          <p:cNvSpPr txBox="1">
            <a:spLocks/>
          </p:cNvSpPr>
          <p:nvPr/>
        </p:nvSpPr>
        <p:spPr>
          <a:xfrm>
            <a:off x="4639887" y="3562241"/>
            <a:ext cx="2549664" cy="97909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lang="en-US" sz="5400" b="1" kern="1200" spc="3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endParaRPr lang="en-US" altLang="ko-KR" sz="1800" dirty="0">
              <a:solidFill>
                <a:schemeClr val="tx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Ex)</a:t>
            </a:r>
          </a:p>
          <a:p>
            <a:r>
              <a:rPr lang="en-US" altLang="ko-KR" sz="1800" dirty="0" err="1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roomid</a:t>
            </a:r>
            <a:r>
              <a:rPr lang="en-US" altLang="ko-KR" sz="1800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= 12</a:t>
            </a:r>
            <a:endParaRPr lang="ko-KR" altLang="en-US" sz="1800" dirty="0">
              <a:solidFill>
                <a:schemeClr val="tx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34F00AA-FF96-B096-B9D6-81547EBE8F24}"/>
              </a:ext>
            </a:extLst>
          </p:cNvPr>
          <p:cNvSpPr/>
          <p:nvPr/>
        </p:nvSpPr>
        <p:spPr>
          <a:xfrm>
            <a:off x="7365881" y="4447590"/>
            <a:ext cx="1072015" cy="452753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93B09F2-1B60-43FC-66EA-B7456D46A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025" y="2855837"/>
            <a:ext cx="2792461" cy="3747369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9C21EADF-FB4A-9EEC-5043-A7B71BC55B68}"/>
              </a:ext>
            </a:extLst>
          </p:cNvPr>
          <p:cNvSpPr txBox="1">
            <a:spLocks/>
          </p:cNvSpPr>
          <p:nvPr/>
        </p:nvSpPr>
        <p:spPr>
          <a:xfrm>
            <a:off x="8677423" y="3570399"/>
            <a:ext cx="2549664" cy="97909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lang="en-US" sz="5400" b="1" kern="1200" spc="3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endParaRPr lang="en-US" altLang="ko-KR" sz="1800" dirty="0">
              <a:solidFill>
                <a:schemeClr val="tx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Ex)</a:t>
            </a:r>
          </a:p>
          <a:p>
            <a:r>
              <a:rPr lang="en-US" altLang="ko-KR" sz="1800" dirty="0" err="1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roomid</a:t>
            </a:r>
            <a:r>
              <a:rPr lang="en-US" altLang="ko-KR" sz="1800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= 12</a:t>
            </a:r>
            <a:endParaRPr lang="ko-KR" altLang="en-US" sz="1800" dirty="0">
              <a:solidFill>
                <a:schemeClr val="tx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6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4D122-36CA-E0C4-F24D-DAFC1D40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859" y="525756"/>
            <a:ext cx="4988916" cy="1013982"/>
          </a:xfrm>
        </p:spPr>
        <p:txBody>
          <a:bodyPr anchor="b">
            <a:normAutofit fontScale="90000"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아쉬운점</a:t>
            </a:r>
            <a:endParaRPr lang="ko-KR" altLang="en-US" dirty="0">
              <a:solidFill>
                <a:schemeClr val="bg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6B730D-8CE2-544F-F564-DEB5C7C59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6" y="1621312"/>
            <a:ext cx="6448424" cy="47794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채팅이외에 다른 기능</a:t>
            </a: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친구추가</a:t>
            </a: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삭제</a:t>
            </a: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을 구현하는데 시간을 많이 썼다</a:t>
            </a: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채팅방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 나가기</a:t>
            </a: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채팅 검색</a:t>
            </a: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그룹채팅 등 더 많은 기능을 추가하고 싶었지만 시간 부족</a:t>
            </a: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채팅 프로젝트인데 채팅 서버 관련해서 이론적으로 부족함을 많이 느낌</a:t>
            </a:r>
            <a:endParaRPr lang="en-US" altLang="ko-KR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git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을 활용하지 못함</a:t>
            </a:r>
            <a:endParaRPr lang="en-US" altLang="ko-KR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pic>
        <p:nvPicPr>
          <p:cNvPr id="5" name="내용 개체 틀 4" descr="클립아트, 만화 영화, 그래픽, 창의성이(가) 표시된 사진&#10;&#10;자동 생성된 설명">
            <a:extLst>
              <a:ext uri="{FF2B5EF4-FFF2-40B4-BE49-F238E27FC236}">
                <a16:creationId xmlns:a16="http://schemas.microsoft.com/office/drawing/2014/main" id="{E0064B80-A79F-95D6-2918-07175A32D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7" y="837870"/>
            <a:ext cx="4895462" cy="48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9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994814-6619-0F73-1897-BC322D2F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78" y="1710850"/>
            <a:ext cx="5257800" cy="942975"/>
          </a:xfrm>
        </p:spPr>
        <p:txBody>
          <a:bodyPr>
            <a:no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CONTENTS</a:t>
            </a:r>
            <a:endParaRPr lang="ko-KR" altLang="en-US" sz="4800" dirty="0">
              <a:solidFill>
                <a:schemeClr val="bg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pic>
        <p:nvPicPr>
          <p:cNvPr id="8" name="그림 7" descr="상징, 스크린샷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29F50DBA-9F9F-A425-6E7D-32967ED7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251077"/>
            <a:ext cx="4925879" cy="4925879"/>
          </a:xfrm>
          <a:prstGeom prst="rect">
            <a:avLst/>
          </a:prstGeom>
        </p:spPr>
      </p:pic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3260CEF9-C802-BADC-BB45-18A109402B46}"/>
              </a:ext>
            </a:extLst>
          </p:cNvPr>
          <p:cNvSpPr/>
          <p:nvPr/>
        </p:nvSpPr>
        <p:spPr>
          <a:xfrm>
            <a:off x="186629" y="3543300"/>
            <a:ext cx="2895600" cy="331470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19" name="내용 개체 틀 12">
            <a:extLst>
              <a:ext uri="{FF2B5EF4-FFF2-40B4-BE49-F238E27FC236}">
                <a16:creationId xmlns:a16="http://schemas.microsoft.com/office/drawing/2014/main" id="{0BEE9585-834B-BC70-5669-63DC1A2A3584}"/>
              </a:ext>
            </a:extLst>
          </p:cNvPr>
          <p:cNvSpPr txBox="1">
            <a:spLocks/>
          </p:cNvSpPr>
          <p:nvPr/>
        </p:nvSpPr>
        <p:spPr>
          <a:xfrm>
            <a:off x="423463" y="3718400"/>
            <a:ext cx="1168830" cy="104997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01</a:t>
            </a:r>
          </a:p>
        </p:txBody>
      </p:sp>
      <p:sp>
        <p:nvSpPr>
          <p:cNvPr id="20" name="내용 개체 틀 12">
            <a:extLst>
              <a:ext uri="{FF2B5EF4-FFF2-40B4-BE49-F238E27FC236}">
                <a16:creationId xmlns:a16="http://schemas.microsoft.com/office/drawing/2014/main" id="{A3BCF47F-906E-A74C-CA9A-6AA1AE8A4FAC}"/>
              </a:ext>
            </a:extLst>
          </p:cNvPr>
          <p:cNvSpPr txBox="1">
            <a:spLocks/>
          </p:cNvSpPr>
          <p:nvPr/>
        </p:nvSpPr>
        <p:spPr>
          <a:xfrm>
            <a:off x="221984" y="4554375"/>
            <a:ext cx="2860245" cy="21739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sz="24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개발</a:t>
            </a:r>
            <a:endParaRPr lang="en-US" altLang="ko-KR" sz="24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8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개발 목표</a:t>
            </a:r>
            <a:endParaRPr lang="en-US" altLang="ko-KR" sz="1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8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C# Windows Form</a:t>
            </a:r>
            <a:endParaRPr lang="en-US" altLang="ko-KR" sz="1800" dirty="0"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81F5235F-022D-18A3-68CB-FFC9E7E7AC43}"/>
              </a:ext>
            </a:extLst>
          </p:cNvPr>
          <p:cNvSpPr/>
          <p:nvPr/>
        </p:nvSpPr>
        <p:spPr>
          <a:xfrm>
            <a:off x="3151444" y="3543300"/>
            <a:ext cx="2895600" cy="331470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25" name="내용 개체 틀 12">
            <a:extLst>
              <a:ext uri="{FF2B5EF4-FFF2-40B4-BE49-F238E27FC236}">
                <a16:creationId xmlns:a16="http://schemas.microsoft.com/office/drawing/2014/main" id="{B9F1F839-BB99-AC8C-F343-ADA8D502F292}"/>
              </a:ext>
            </a:extLst>
          </p:cNvPr>
          <p:cNvSpPr txBox="1">
            <a:spLocks/>
          </p:cNvSpPr>
          <p:nvPr/>
        </p:nvSpPr>
        <p:spPr>
          <a:xfrm>
            <a:off x="3388278" y="3718400"/>
            <a:ext cx="1168830" cy="104997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02</a:t>
            </a:r>
          </a:p>
        </p:txBody>
      </p:sp>
      <p:sp>
        <p:nvSpPr>
          <p:cNvPr id="26" name="내용 개체 틀 12">
            <a:extLst>
              <a:ext uri="{FF2B5EF4-FFF2-40B4-BE49-F238E27FC236}">
                <a16:creationId xmlns:a16="http://schemas.microsoft.com/office/drawing/2014/main" id="{6FF02F9E-32E2-C7E9-8CCD-2CFB1AC7F726}"/>
              </a:ext>
            </a:extLst>
          </p:cNvPr>
          <p:cNvSpPr txBox="1">
            <a:spLocks/>
          </p:cNvSpPr>
          <p:nvPr/>
        </p:nvSpPr>
        <p:spPr>
          <a:xfrm>
            <a:off x="3186799" y="4554375"/>
            <a:ext cx="2860245" cy="21739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EBB7367D-6CA6-49C3-5700-1E22172B23E6}"/>
              </a:ext>
            </a:extLst>
          </p:cNvPr>
          <p:cNvSpPr/>
          <p:nvPr/>
        </p:nvSpPr>
        <p:spPr>
          <a:xfrm>
            <a:off x="6095754" y="3543300"/>
            <a:ext cx="2895600" cy="331470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28" name="내용 개체 틀 12">
            <a:extLst>
              <a:ext uri="{FF2B5EF4-FFF2-40B4-BE49-F238E27FC236}">
                <a16:creationId xmlns:a16="http://schemas.microsoft.com/office/drawing/2014/main" id="{EBBAA7A7-3751-81B2-6C96-C7B1EB9B6382}"/>
              </a:ext>
            </a:extLst>
          </p:cNvPr>
          <p:cNvSpPr txBox="1">
            <a:spLocks/>
          </p:cNvSpPr>
          <p:nvPr/>
        </p:nvSpPr>
        <p:spPr>
          <a:xfrm>
            <a:off x="6332588" y="3718400"/>
            <a:ext cx="1168830" cy="104997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03</a:t>
            </a:r>
          </a:p>
        </p:txBody>
      </p:sp>
      <p:sp>
        <p:nvSpPr>
          <p:cNvPr id="29" name="내용 개체 틀 12">
            <a:extLst>
              <a:ext uri="{FF2B5EF4-FFF2-40B4-BE49-F238E27FC236}">
                <a16:creationId xmlns:a16="http://schemas.microsoft.com/office/drawing/2014/main" id="{95116B0B-3444-B1BB-3F46-9AB529C1154A}"/>
              </a:ext>
            </a:extLst>
          </p:cNvPr>
          <p:cNvSpPr txBox="1">
            <a:spLocks/>
          </p:cNvSpPr>
          <p:nvPr/>
        </p:nvSpPr>
        <p:spPr>
          <a:xfrm>
            <a:off x="6131109" y="4554375"/>
            <a:ext cx="2860245" cy="21739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sz="24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주요기능</a:t>
            </a:r>
            <a:endParaRPr lang="en-US" altLang="ko-KR" sz="24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8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프로세스</a:t>
            </a:r>
            <a:endParaRPr lang="en-US" altLang="ko-KR" sz="1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8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화면구성</a:t>
            </a:r>
            <a:endParaRPr lang="en-US" altLang="ko-KR" sz="1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F4F2F288-100F-AD66-AE70-0DDE88007CEA}"/>
              </a:ext>
            </a:extLst>
          </p:cNvPr>
          <p:cNvSpPr/>
          <p:nvPr/>
        </p:nvSpPr>
        <p:spPr>
          <a:xfrm>
            <a:off x="9040064" y="3543300"/>
            <a:ext cx="2895600" cy="331470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en-US" altLang="ko-KR" sz="28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31" name="내용 개체 틀 12">
            <a:extLst>
              <a:ext uri="{FF2B5EF4-FFF2-40B4-BE49-F238E27FC236}">
                <a16:creationId xmlns:a16="http://schemas.microsoft.com/office/drawing/2014/main" id="{E7E3A1DB-A6B6-135C-D0A1-E9AD6CA6E1EA}"/>
              </a:ext>
            </a:extLst>
          </p:cNvPr>
          <p:cNvSpPr txBox="1">
            <a:spLocks/>
          </p:cNvSpPr>
          <p:nvPr/>
        </p:nvSpPr>
        <p:spPr>
          <a:xfrm>
            <a:off x="9276898" y="3718400"/>
            <a:ext cx="1168830" cy="104997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04</a:t>
            </a:r>
          </a:p>
        </p:txBody>
      </p:sp>
      <p:sp>
        <p:nvSpPr>
          <p:cNvPr id="32" name="내용 개체 틀 12">
            <a:extLst>
              <a:ext uri="{FF2B5EF4-FFF2-40B4-BE49-F238E27FC236}">
                <a16:creationId xmlns:a16="http://schemas.microsoft.com/office/drawing/2014/main" id="{BFA22DDE-EE60-4E74-A8D5-CB2A8FF875B2}"/>
              </a:ext>
            </a:extLst>
          </p:cNvPr>
          <p:cNvSpPr txBox="1">
            <a:spLocks/>
          </p:cNvSpPr>
          <p:nvPr/>
        </p:nvSpPr>
        <p:spPr>
          <a:xfrm>
            <a:off x="9075419" y="4554375"/>
            <a:ext cx="2860245" cy="21739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sz="2400" dirty="0" err="1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아쉬운점</a:t>
            </a:r>
            <a:endParaRPr lang="en-US" altLang="ko-KR" sz="24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sp>
        <p:nvSpPr>
          <p:cNvPr id="35" name="내용 개체 틀 12">
            <a:extLst>
              <a:ext uri="{FF2B5EF4-FFF2-40B4-BE49-F238E27FC236}">
                <a16:creationId xmlns:a16="http://schemas.microsoft.com/office/drawing/2014/main" id="{BFC7A22F-97E8-0B8B-0854-C297D7599AD9}"/>
              </a:ext>
            </a:extLst>
          </p:cNvPr>
          <p:cNvSpPr txBox="1">
            <a:spLocks/>
          </p:cNvSpPr>
          <p:nvPr/>
        </p:nvSpPr>
        <p:spPr>
          <a:xfrm>
            <a:off x="3186799" y="4554375"/>
            <a:ext cx="2860245" cy="21739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sz="24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데이터베이스 구조</a:t>
            </a:r>
            <a:endParaRPr lang="en-US" altLang="ko-KR" sz="2400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2E64FE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07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75A3E-2FE2-40BE-8CA4-5373A680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284" y="506706"/>
            <a:ext cx="4988916" cy="1033860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개발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B0315-3E86-60DD-D4EF-4A54FAF4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98" y="1851438"/>
            <a:ext cx="2984036" cy="449985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회원가입</a:t>
            </a:r>
            <a:endParaRPr lang="en-US" altLang="ko-KR" sz="2400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로그인</a:t>
            </a:r>
            <a:endParaRPr lang="en-US" altLang="ko-KR" sz="2400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id</a:t>
            </a:r>
            <a:r>
              <a:rPr lang="ko-KR" altLang="en-US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찾기</a:t>
            </a:r>
            <a:r>
              <a:rPr lang="en-US" altLang="ko-KR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, pw</a:t>
            </a:r>
            <a:r>
              <a:rPr lang="ko-KR" altLang="en-US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재설정</a:t>
            </a:r>
            <a:endParaRPr lang="en-US" altLang="ko-KR" sz="2400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친구 추가</a:t>
            </a:r>
            <a:r>
              <a:rPr lang="en-US" altLang="ko-KR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삭제</a:t>
            </a:r>
            <a:endParaRPr lang="en-US" altLang="ko-KR" sz="2400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친구끼리 채팅</a:t>
            </a:r>
            <a:endParaRPr lang="en-US" altLang="ko-KR" sz="2400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pic>
        <p:nvPicPr>
          <p:cNvPr id="9" name="그림 8" descr="스크린샷, 원, 그래픽, 클립아트이(가) 표시된 사진&#10;&#10;자동 생성된 설명">
            <a:extLst>
              <a:ext uri="{FF2B5EF4-FFF2-40B4-BE49-F238E27FC236}">
                <a16:creationId xmlns:a16="http://schemas.microsoft.com/office/drawing/2014/main" id="{79F909FA-4C32-B9CB-FD7B-ADD030BAD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44" y="337683"/>
            <a:ext cx="1513756" cy="1513756"/>
          </a:xfrm>
          <a:prstGeom prst="rect">
            <a:avLst/>
          </a:prstGeom>
        </p:spPr>
      </p:pic>
      <p:pic>
        <p:nvPicPr>
          <p:cNvPr id="11" name="그림 10" descr="스크린샷, 텍스트, 만화 영화, 그래픽이(가) 표시된 사진&#10;&#10;자동 생성된 설명">
            <a:extLst>
              <a:ext uri="{FF2B5EF4-FFF2-40B4-BE49-F238E27FC236}">
                <a16:creationId xmlns:a16="http://schemas.microsoft.com/office/drawing/2014/main" id="{6942AA7F-38AD-755D-314D-04555D2F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4" y="95729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EC984-B488-C300-7F99-A83C125C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7" y="176213"/>
            <a:ext cx="7029091" cy="1009650"/>
          </a:xfrm>
        </p:spPr>
        <p:txBody>
          <a:bodyPr/>
          <a:lstStyle/>
          <a:p>
            <a:br>
              <a:rPr lang="en-US" altLang="ko-KR" sz="5400" dirty="0">
                <a:latin typeface="자이언츠 Regular" panose="02000500000000000000" pitchFamily="50" charset="-127"/>
                <a:ea typeface="자이언츠 Regular" panose="02000500000000000000" pitchFamily="50" charset="-127"/>
              </a:rPr>
            </a:br>
            <a:r>
              <a:rPr lang="en-US" altLang="ko-KR" sz="480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C# Windows Form</a:t>
            </a:r>
            <a:endParaRPr lang="ko-KR" altLang="en-US" sz="4800" dirty="0">
              <a:solidFill>
                <a:schemeClr val="bg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C64EC-27D5-D263-4C9F-00C5B4F4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84" y="2410859"/>
            <a:ext cx="5749506" cy="35286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콘솔보다 편리하고 명확한 디자인</a:t>
            </a:r>
            <a:endParaRPr lang="en-US" altLang="ko-KR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Windows Form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을 사용하여 </a:t>
            </a: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GUI 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구현</a:t>
            </a:r>
            <a:endParaRPr lang="en-US" altLang="ko-KR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도구 상자를 활용한 커스터마이징</a:t>
            </a:r>
            <a:endParaRPr lang="en-US" altLang="ko-KR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7E2E0-1956-3A89-AEA9-E7AFAB6A8A07}"/>
              </a:ext>
            </a:extLst>
          </p:cNvPr>
          <p:cNvSpPr txBox="1"/>
          <p:nvPr/>
        </p:nvSpPr>
        <p:spPr>
          <a:xfrm>
            <a:off x="337868" y="1479239"/>
            <a:ext cx="587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C#</a:t>
            </a:r>
            <a:r>
              <a:rPr lang="ko-KR" altLang="en-US" sz="360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을 사용한 이유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B2FD9D-03DD-BEA8-99D7-50B0365C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90" y="1392898"/>
            <a:ext cx="3700197" cy="29893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4C8E37-6885-1A74-CA87-EF473F59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08" y="1576115"/>
            <a:ext cx="1889924" cy="33607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FF998C-C736-218F-F2D7-D93DEA419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274" y="2128616"/>
            <a:ext cx="3703072" cy="30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6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23CB9-BC89-09E7-3292-3031AC06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859826"/>
          </a:xfrm>
        </p:spPr>
        <p:txBody>
          <a:bodyPr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데이터베이스 구조</a:t>
            </a:r>
          </a:p>
        </p:txBody>
      </p:sp>
      <p:pic>
        <p:nvPicPr>
          <p:cNvPr id="5" name="내용 개체 틀 4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72FE0B2F-B15C-EA11-7BCC-5024B5907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30" y="1842044"/>
            <a:ext cx="4949739" cy="49355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5FAB5-5381-B659-5B14-FB9E19C4CDD8}"/>
              </a:ext>
            </a:extLst>
          </p:cNvPr>
          <p:cNvSpPr txBox="1"/>
          <p:nvPr/>
        </p:nvSpPr>
        <p:spPr>
          <a:xfrm>
            <a:off x="4071936" y="1144114"/>
            <a:ext cx="404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ER</a:t>
            </a:r>
            <a:r>
              <a:rPr lang="ko-KR" altLang="en-US" sz="28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49455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A08BB-6042-91F5-D5D2-A337C587E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03C71-FB9C-0E43-9B62-289A1411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859826"/>
          </a:xfrm>
        </p:spPr>
        <p:txBody>
          <a:bodyPr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데이터베이스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AC56B-84C6-E2D0-E3EB-906EE167ACB9}"/>
              </a:ext>
            </a:extLst>
          </p:cNvPr>
          <p:cNvSpPr txBox="1"/>
          <p:nvPr/>
        </p:nvSpPr>
        <p:spPr>
          <a:xfrm>
            <a:off x="1090197" y="1243505"/>
            <a:ext cx="404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Info </a:t>
            </a:r>
            <a:r>
              <a:rPr lang="ko-KR" altLang="en-US" sz="28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테이블</a:t>
            </a:r>
          </a:p>
        </p:txBody>
      </p:sp>
      <p:pic>
        <p:nvPicPr>
          <p:cNvPr id="7" name="내용 개체 틀 6" descr="텍스트, 영수증, 스크린샷, 폰트이(가) 표시된 사진&#10;&#10;자동 생성된 설명">
            <a:extLst>
              <a:ext uri="{FF2B5EF4-FFF2-40B4-BE49-F238E27FC236}">
                <a16:creationId xmlns:a16="http://schemas.microsoft.com/office/drawing/2014/main" id="{633059F9-292C-477D-FD61-1251EE2EB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3" y="1871168"/>
            <a:ext cx="5438775" cy="2990850"/>
          </a:xfrm>
        </p:spPr>
      </p:pic>
      <p:pic>
        <p:nvPicPr>
          <p:cNvPr id="10" name="그림 9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90BEF52C-C56C-C00D-1924-90B3ED2B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62" y="1871168"/>
            <a:ext cx="4600575" cy="1581150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191A1E9-3FBE-E5D6-20EA-1F4578E33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79459"/>
            <a:ext cx="5927656" cy="12106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5D1F6D-E4C2-B0E7-C4DB-4DD085482187}"/>
              </a:ext>
            </a:extLst>
          </p:cNvPr>
          <p:cNvSpPr txBox="1"/>
          <p:nvPr/>
        </p:nvSpPr>
        <p:spPr>
          <a:xfrm>
            <a:off x="6957597" y="1243505"/>
            <a:ext cx="404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Friend </a:t>
            </a:r>
            <a:r>
              <a:rPr lang="ko-KR" altLang="en-US" sz="28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D1175-E738-8CBC-B2B3-5722FCA4CA78}"/>
              </a:ext>
            </a:extLst>
          </p:cNvPr>
          <p:cNvSpPr txBox="1"/>
          <p:nvPr/>
        </p:nvSpPr>
        <p:spPr>
          <a:xfrm>
            <a:off x="7009569" y="4112264"/>
            <a:ext cx="404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Chat </a:t>
            </a:r>
            <a:r>
              <a:rPr lang="ko-KR" altLang="en-US" sz="28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70971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32F72-14C7-0C14-A3F1-D77F7E51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89" y="408258"/>
            <a:ext cx="10515600" cy="695924"/>
          </a:xfrm>
        </p:spPr>
        <p:txBody>
          <a:bodyPr/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E63AE-78AD-67E2-B95D-D2DAED4A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52" y="1310956"/>
            <a:ext cx="8003876" cy="4849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Client                    Server, Query </a:t>
            </a:r>
            <a:r>
              <a:rPr lang="ko-KR" altLang="en-US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실행</a:t>
            </a: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                   Client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1A80D8F-C7C8-3618-0B5B-53DA7EBB80ED}"/>
              </a:ext>
            </a:extLst>
          </p:cNvPr>
          <p:cNvSpPr/>
          <p:nvPr/>
        </p:nvSpPr>
        <p:spPr>
          <a:xfrm>
            <a:off x="1477273" y="1310956"/>
            <a:ext cx="1084772" cy="549395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신호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9D9E1EF-8593-8B13-7A6B-E40A90E426F5}"/>
              </a:ext>
            </a:extLst>
          </p:cNvPr>
          <p:cNvSpPr/>
          <p:nvPr/>
        </p:nvSpPr>
        <p:spPr>
          <a:xfrm>
            <a:off x="5113666" y="1310955"/>
            <a:ext cx="1084772" cy="549395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신호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C18A48-5D4E-6CCB-B6D8-7E6F0D61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24" y="2569920"/>
            <a:ext cx="3026428" cy="342333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540F208-185A-9997-D933-4CD628B3305A}"/>
              </a:ext>
            </a:extLst>
          </p:cNvPr>
          <p:cNvSpPr/>
          <p:nvPr/>
        </p:nvSpPr>
        <p:spPr>
          <a:xfrm>
            <a:off x="3828704" y="3978859"/>
            <a:ext cx="1238903" cy="549395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login</a:t>
            </a:r>
            <a:r>
              <a:rPr lang="ko-KR" altLang="en-US" sz="16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신호</a:t>
            </a:r>
          </a:p>
        </p:txBody>
      </p:sp>
      <p:pic>
        <p:nvPicPr>
          <p:cNvPr id="14" name="그림 13" descr="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3492E3F6-39E6-49F4-5433-33A879234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18" y="2304451"/>
            <a:ext cx="1760800" cy="17608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A13A837-69B1-16E3-F5D1-B7905718183B}"/>
              </a:ext>
            </a:extLst>
          </p:cNvPr>
          <p:cNvSpPr/>
          <p:nvPr/>
        </p:nvSpPr>
        <p:spPr>
          <a:xfrm>
            <a:off x="7512829" y="3978859"/>
            <a:ext cx="1238903" cy="549395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login</a:t>
            </a:r>
            <a:r>
              <a:rPr lang="ko-KR" altLang="en-US" sz="1600" dirty="0">
                <a:solidFill>
                  <a:srgbClr val="2E64FE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신호</a:t>
            </a:r>
          </a:p>
        </p:txBody>
      </p:sp>
      <p:pic>
        <p:nvPicPr>
          <p:cNvPr id="17" name="그림 16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84910638-8C82-0B81-8606-D252FBFC5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64" y="3136565"/>
            <a:ext cx="1647825" cy="1857375"/>
          </a:xfrm>
          <a:prstGeom prst="rect">
            <a:avLst/>
          </a:prstGeom>
        </p:spPr>
      </p:pic>
      <p:pic>
        <p:nvPicPr>
          <p:cNvPr id="21" name="그림 20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026BEDAE-A3B2-4EE9-5399-2104BBC2E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18" y="4756984"/>
            <a:ext cx="1857375" cy="1857375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6D4604CD-DB05-5770-ACA3-D421E333C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10" y="4136420"/>
            <a:ext cx="549395" cy="549395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0CE9E475-C5ED-C3E8-4615-991CAF66C9CA}"/>
              </a:ext>
            </a:extLst>
          </p:cNvPr>
          <p:cNvSpPr txBox="1">
            <a:spLocks/>
          </p:cNvSpPr>
          <p:nvPr/>
        </p:nvSpPr>
        <p:spPr>
          <a:xfrm>
            <a:off x="398252" y="1851042"/>
            <a:ext cx="8003876" cy="484959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Ex)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D3646F3C-F8CB-6B75-9D9A-16AE57A30342}"/>
              </a:ext>
            </a:extLst>
          </p:cNvPr>
          <p:cNvSpPr txBox="1">
            <a:spLocks/>
          </p:cNvSpPr>
          <p:nvPr/>
        </p:nvSpPr>
        <p:spPr>
          <a:xfrm>
            <a:off x="1748015" y="5335567"/>
            <a:ext cx="889246" cy="422953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lang="en-US" sz="5400" b="1" kern="1200" spc="3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pPr algn="ctr"/>
            <a:r>
              <a:rPr lang="en-US" altLang="ko-KR" sz="1800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click</a:t>
            </a:r>
            <a:endParaRPr lang="ko-KR" altLang="en-US" sz="1800" dirty="0">
              <a:solidFill>
                <a:schemeClr val="tx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16576768-E50B-6C40-1C32-8109C6F66065}"/>
              </a:ext>
            </a:extLst>
          </p:cNvPr>
          <p:cNvSpPr/>
          <p:nvPr/>
        </p:nvSpPr>
        <p:spPr>
          <a:xfrm>
            <a:off x="2019658" y="4985322"/>
            <a:ext cx="318099" cy="32780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4" grpId="0"/>
      <p:bldP spid="2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5B4CB-FD73-48A0-A695-6D48332E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화면구성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11CD1-9041-6792-5841-B0CB707F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9"/>
            <a:ext cx="10515600" cy="49951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BF2BCA0-F1F5-B0FB-2D0B-1C21D6646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0" y="1928812"/>
            <a:ext cx="2215293" cy="4248150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475CB6E-9F57-E62F-8BAC-ECD5E8E59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16" y="1928812"/>
            <a:ext cx="2212367" cy="4248150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A4ABA49-7D28-67D1-2679-E84FF0D1E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66" y="1928812"/>
            <a:ext cx="2212366" cy="4230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FC690-19B2-6318-5F7B-7C43D7178B18}"/>
              </a:ext>
            </a:extLst>
          </p:cNvPr>
          <p:cNvSpPr txBox="1"/>
          <p:nvPr/>
        </p:nvSpPr>
        <p:spPr>
          <a:xfrm>
            <a:off x="1018590" y="1181819"/>
            <a:ext cx="221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초기화면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A33B-911D-7FF9-E680-0FCFE92D9245}"/>
              </a:ext>
            </a:extLst>
          </p:cNvPr>
          <p:cNvSpPr txBox="1"/>
          <p:nvPr/>
        </p:nvSpPr>
        <p:spPr>
          <a:xfrm>
            <a:off x="4910691" y="1181818"/>
            <a:ext cx="221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8CD91-3C68-636A-CF01-09020C660151}"/>
              </a:ext>
            </a:extLst>
          </p:cNvPr>
          <p:cNvSpPr txBox="1"/>
          <p:nvPr/>
        </p:nvSpPr>
        <p:spPr>
          <a:xfrm>
            <a:off x="8663540" y="1181817"/>
            <a:ext cx="221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ID,</a:t>
            </a:r>
            <a:r>
              <a:rPr lang="ko-KR" altLang="en-US" sz="2400" dirty="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비번 찾기</a:t>
            </a:r>
          </a:p>
        </p:txBody>
      </p:sp>
    </p:spTree>
    <p:extLst>
      <p:ext uri="{BB962C8B-B14F-4D97-AF65-F5344CB8AC3E}">
        <p14:creationId xmlns:p14="http://schemas.microsoft.com/office/powerpoint/2010/main" val="27064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32920-A8F1-9A5D-AF04-A91268C0C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22678-2FCD-66BC-D4A4-A9406A92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화면구성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F6E05-DE51-30E6-81F9-8E4316C7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9"/>
            <a:ext cx="10515600" cy="49951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7974E-560A-E3FE-6F2F-F17D22084915}"/>
              </a:ext>
            </a:extLst>
          </p:cNvPr>
          <p:cNvSpPr txBox="1"/>
          <p:nvPr/>
        </p:nvSpPr>
        <p:spPr>
          <a:xfrm>
            <a:off x="954678" y="1181816"/>
            <a:ext cx="235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비밀번호 재설정</a:t>
            </a:r>
            <a:endParaRPr lang="ko-KR" altLang="en-US" sz="2400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66BFC-9731-32DA-6A4B-CC6B4F89406B}"/>
              </a:ext>
            </a:extLst>
          </p:cNvPr>
          <p:cNvSpPr txBox="1"/>
          <p:nvPr/>
        </p:nvSpPr>
        <p:spPr>
          <a:xfrm>
            <a:off x="4729580" y="1181816"/>
            <a:ext cx="221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메인화면</a:t>
            </a:r>
            <a:endParaRPr lang="ko-KR" altLang="en-US" sz="2400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6CB84-6035-C23E-29C0-DD3769FB6810}"/>
              </a:ext>
            </a:extLst>
          </p:cNvPr>
          <p:cNvSpPr txBox="1"/>
          <p:nvPr/>
        </p:nvSpPr>
        <p:spPr>
          <a:xfrm>
            <a:off x="8663540" y="1181817"/>
            <a:ext cx="221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자이언츠 Regular" panose="02000500000000000000" pitchFamily="50" charset="-127"/>
                <a:ea typeface="자이언츠 Regular" panose="02000500000000000000" pitchFamily="50" charset="-127"/>
              </a:rPr>
              <a:t>채팅방</a:t>
            </a:r>
            <a:endParaRPr lang="ko-KR" altLang="en-US" sz="2400" dirty="0">
              <a:solidFill>
                <a:schemeClr val="bg1"/>
              </a:solidFill>
              <a:latin typeface="자이언츠 Regular" panose="02000500000000000000" pitchFamily="50" charset="-127"/>
              <a:ea typeface="자이언츠 Regular" panose="02000500000000000000" pitchFamily="50" charset="-127"/>
            </a:endParaRPr>
          </a:p>
        </p:txBody>
      </p:sp>
      <p:pic>
        <p:nvPicPr>
          <p:cNvPr id="14" name="그림 1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E9EB6B6-CE6B-5F94-CA79-07629D4AA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0" y="1928813"/>
            <a:ext cx="2223794" cy="2608682"/>
          </a:xfrm>
          <a:prstGeom prst="rect">
            <a:avLst/>
          </a:prstGeom>
        </p:spPr>
      </p:pic>
      <p:pic>
        <p:nvPicPr>
          <p:cNvPr id="16" name="그림 15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82F34EC2-7937-9A74-0AE2-966015047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1941647"/>
            <a:ext cx="2933882" cy="3937150"/>
          </a:xfrm>
          <a:prstGeom prst="rect">
            <a:avLst/>
          </a:prstGeom>
        </p:spPr>
      </p:pic>
      <p:pic>
        <p:nvPicPr>
          <p:cNvPr id="18" name="그림 1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36A83F4-E8FC-A358-889F-EED22A2F8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75" y="1928810"/>
            <a:ext cx="2815702" cy="374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8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200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더잠실 OTF 5 Bold</vt:lpstr>
      <vt:lpstr>Malgun Gothic</vt:lpstr>
      <vt:lpstr>자이언츠 Regular</vt:lpstr>
      <vt:lpstr>Aharoni</vt:lpstr>
      <vt:lpstr>Arial</vt:lpstr>
      <vt:lpstr>Wingdings</vt:lpstr>
      <vt:lpstr>FadeVTI</vt:lpstr>
      <vt:lpstr>Chatify</vt:lpstr>
      <vt:lpstr>CONTENTS</vt:lpstr>
      <vt:lpstr>개발 계획</vt:lpstr>
      <vt:lpstr> C# Windows Form</vt:lpstr>
      <vt:lpstr>데이터베이스 구조</vt:lpstr>
      <vt:lpstr>데이터베이스 구조</vt:lpstr>
      <vt:lpstr>프로세스</vt:lpstr>
      <vt:lpstr>화면구성</vt:lpstr>
      <vt:lpstr>화면구성</vt:lpstr>
      <vt:lpstr>채팅통신 프로세스</vt:lpstr>
      <vt:lpstr>아쉬운점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Chatify</dc:title>
  <dc:creator>심상범</dc:creator>
  <cp:lastModifiedBy>심상범</cp:lastModifiedBy>
  <cp:revision>4</cp:revision>
  <dcterms:created xsi:type="dcterms:W3CDTF">2024-03-05T15:37:30Z</dcterms:created>
  <dcterms:modified xsi:type="dcterms:W3CDTF">2024-03-06T10:50:29Z</dcterms:modified>
</cp:coreProperties>
</file>