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bci/mushu/pull/2/file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bci/mushu/pull/2/fil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2476D-AA25-4DBD-96BE-97F95885F2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B14D36-78A9-42D6-989A-12A364739EBA}">
      <dgm:prSet/>
      <dgm:spPr/>
      <dgm:t>
        <a:bodyPr/>
        <a:lstStyle/>
        <a:p>
          <a:r>
            <a:rPr lang="es-MX"/>
            <a:t>Se actualizó la librería  mushu, específicamente el script gtec, contenido en la carpeta de driver de la librería mushu.</a:t>
          </a:r>
          <a:endParaRPr lang="en-US"/>
        </a:p>
      </dgm:t>
    </dgm:pt>
    <dgm:pt modelId="{86306B80-5932-479F-A7F6-A27884DF7309}" type="parTrans" cxnId="{F6CC360E-2CBD-4CED-BCC3-7DCC215B1D6C}">
      <dgm:prSet/>
      <dgm:spPr/>
      <dgm:t>
        <a:bodyPr/>
        <a:lstStyle/>
        <a:p>
          <a:endParaRPr lang="en-US"/>
        </a:p>
      </dgm:t>
    </dgm:pt>
    <dgm:pt modelId="{633C4205-DCBB-469C-BBF7-568E06356CD3}" type="sibTrans" cxnId="{F6CC360E-2CBD-4CED-BCC3-7DCC215B1D6C}">
      <dgm:prSet/>
      <dgm:spPr/>
      <dgm:t>
        <a:bodyPr/>
        <a:lstStyle/>
        <a:p>
          <a:endParaRPr lang="en-US"/>
        </a:p>
      </dgm:t>
    </dgm:pt>
    <dgm:pt modelId="{B79A7295-A28E-47E6-BAA2-99A83BF30360}">
      <dgm:prSet/>
      <dgm:spPr/>
      <dgm:t>
        <a:bodyPr/>
        <a:lstStyle/>
        <a:p>
          <a:r>
            <a:rPr lang="es-MX"/>
            <a:t>Específicamente se modificaron las siguientes líneas del script: 28, 50-60, 59-73, 75-77, 79-81, 85, 88-89, 92, 104, 128, 138, 140-141, 144-145, 148-149, 154-155, 201-202, 207-208, 212-213, 221, 223, 225, 227, 234, 244-245, 256-257, 267, 274-275.</a:t>
          </a:r>
          <a:endParaRPr lang="en-US"/>
        </a:p>
      </dgm:t>
    </dgm:pt>
    <dgm:pt modelId="{D59D0E22-9C5E-4EBD-B903-CF630AD32A05}" type="parTrans" cxnId="{D4F432D1-86AD-44FC-B125-A40AD09A690A}">
      <dgm:prSet/>
      <dgm:spPr/>
      <dgm:t>
        <a:bodyPr/>
        <a:lstStyle/>
        <a:p>
          <a:endParaRPr lang="en-US"/>
        </a:p>
      </dgm:t>
    </dgm:pt>
    <dgm:pt modelId="{0421840F-B566-4AD3-8D32-27C3BAE9793F}" type="sibTrans" cxnId="{D4F432D1-86AD-44FC-B125-A40AD09A690A}">
      <dgm:prSet/>
      <dgm:spPr/>
      <dgm:t>
        <a:bodyPr/>
        <a:lstStyle/>
        <a:p>
          <a:endParaRPr lang="en-US"/>
        </a:p>
      </dgm:t>
    </dgm:pt>
    <dgm:pt modelId="{9E1FBB92-CAC2-4CDC-A9F0-6440E699FAEC}">
      <dgm:prSet/>
      <dgm:spPr/>
      <dgm:t>
        <a:bodyPr/>
        <a:lstStyle/>
        <a:p>
          <a:r>
            <a:rPr lang="es-ES" dirty="0"/>
            <a:t>Se actualizó de la versión de </a:t>
          </a:r>
          <a:r>
            <a:rPr lang="es-ES" dirty="0" err="1"/>
            <a:t>PyUsb</a:t>
          </a:r>
          <a:r>
            <a:rPr lang="es-ES" dirty="0"/>
            <a:t> 1.0.0a3 a la versión 1.0.0.</a:t>
          </a:r>
        </a:p>
        <a:p>
          <a:r>
            <a:rPr lang="es-ES" dirty="0"/>
            <a:t>Los comandos actualizados se pueden encontrar en el siguiente link: </a:t>
          </a:r>
          <a:r>
            <a:rPr lang="es-ES" dirty="0">
              <a:hlinkClick xmlns:r="http://schemas.openxmlformats.org/officeDocument/2006/relationships" r:id="rId1"/>
            </a:rPr>
            <a:t>https://github.com/bbci/mushu/pull/2/files</a:t>
          </a:r>
          <a:endParaRPr lang="en-US" dirty="0"/>
        </a:p>
      </dgm:t>
    </dgm:pt>
    <dgm:pt modelId="{B2D77205-C7B7-4F5B-AE51-5A93262A60EC}" type="parTrans" cxnId="{ACE920EC-6D81-4B8E-85EE-B371CBDF2912}">
      <dgm:prSet/>
      <dgm:spPr/>
      <dgm:t>
        <a:bodyPr/>
        <a:lstStyle/>
        <a:p>
          <a:endParaRPr lang="en-US"/>
        </a:p>
      </dgm:t>
    </dgm:pt>
    <dgm:pt modelId="{088E153A-531B-4677-9068-8A08EFB138D1}" type="sibTrans" cxnId="{ACE920EC-6D81-4B8E-85EE-B371CBDF2912}">
      <dgm:prSet/>
      <dgm:spPr/>
      <dgm:t>
        <a:bodyPr/>
        <a:lstStyle/>
        <a:p>
          <a:endParaRPr lang="en-US"/>
        </a:p>
      </dgm:t>
    </dgm:pt>
    <dgm:pt modelId="{981860A5-8490-4589-AF95-D6A220E5C988}">
      <dgm:prSet/>
      <dgm:spPr/>
      <dgm:t>
        <a:bodyPr/>
        <a:lstStyle/>
        <a:p>
          <a:r>
            <a:rPr lang="es-ES"/>
            <a:t>Si la actualización tuviera fallas, se puede puede clonar la carpeta desde github de la librería mushu.</a:t>
          </a:r>
          <a:endParaRPr lang="en-US"/>
        </a:p>
      </dgm:t>
    </dgm:pt>
    <dgm:pt modelId="{CCD07408-1ABD-47AD-969E-17A13C75F2FE}" type="parTrans" cxnId="{408D094F-57F2-4B1D-BC3E-1C862985C393}">
      <dgm:prSet/>
      <dgm:spPr/>
      <dgm:t>
        <a:bodyPr/>
        <a:lstStyle/>
        <a:p>
          <a:endParaRPr lang="en-US"/>
        </a:p>
      </dgm:t>
    </dgm:pt>
    <dgm:pt modelId="{0C431136-097C-4604-BFDB-AD08815497F7}" type="sibTrans" cxnId="{408D094F-57F2-4B1D-BC3E-1C862985C393}">
      <dgm:prSet/>
      <dgm:spPr/>
      <dgm:t>
        <a:bodyPr/>
        <a:lstStyle/>
        <a:p>
          <a:endParaRPr lang="en-US"/>
        </a:p>
      </dgm:t>
    </dgm:pt>
    <dgm:pt modelId="{8E067454-E287-435E-8519-ADA653B44452}" type="pres">
      <dgm:prSet presAssocID="{5A32476D-AA25-4DBD-96BE-97F95885F29D}" presName="linear" presStyleCnt="0">
        <dgm:presLayoutVars>
          <dgm:animLvl val="lvl"/>
          <dgm:resizeHandles val="exact"/>
        </dgm:presLayoutVars>
      </dgm:prSet>
      <dgm:spPr/>
    </dgm:pt>
    <dgm:pt modelId="{30576EAA-86CE-472C-A7D5-B885D72B3AB6}" type="pres">
      <dgm:prSet presAssocID="{F6B14D36-78A9-42D6-989A-12A364739E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08DED0-A5B7-413A-82E3-6C4D85A8A0CE}" type="pres">
      <dgm:prSet presAssocID="{633C4205-DCBB-469C-BBF7-568E06356CD3}" presName="spacer" presStyleCnt="0"/>
      <dgm:spPr/>
    </dgm:pt>
    <dgm:pt modelId="{1687FB32-7F2D-4B7D-B421-4DE4570F541A}" type="pres">
      <dgm:prSet presAssocID="{B79A7295-A28E-47E6-BAA2-99A83BF303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7575C3-87E8-434E-8F1B-FADA430BA45D}" type="pres">
      <dgm:prSet presAssocID="{0421840F-B566-4AD3-8D32-27C3BAE9793F}" presName="spacer" presStyleCnt="0"/>
      <dgm:spPr/>
    </dgm:pt>
    <dgm:pt modelId="{3BEAB5F0-D2D0-453D-B6A8-3F8041998FF2}" type="pres">
      <dgm:prSet presAssocID="{9E1FBB92-CAC2-4CDC-A9F0-6440E699F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90464D-559B-4ACA-94A2-EBD7836C2758}" type="pres">
      <dgm:prSet presAssocID="{088E153A-531B-4677-9068-8A08EFB138D1}" presName="spacer" presStyleCnt="0"/>
      <dgm:spPr/>
    </dgm:pt>
    <dgm:pt modelId="{959D5456-C3EE-465C-850C-C0FCC0346801}" type="pres">
      <dgm:prSet presAssocID="{981860A5-8490-4589-AF95-D6A220E5C9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CC360E-2CBD-4CED-BCC3-7DCC215B1D6C}" srcId="{5A32476D-AA25-4DBD-96BE-97F95885F29D}" destId="{F6B14D36-78A9-42D6-989A-12A364739EBA}" srcOrd="0" destOrd="0" parTransId="{86306B80-5932-479F-A7F6-A27884DF7309}" sibTransId="{633C4205-DCBB-469C-BBF7-568E06356CD3}"/>
    <dgm:cxn modelId="{B7A64313-631D-40FE-A0E3-3BC7BD858C88}" type="presOf" srcId="{9E1FBB92-CAC2-4CDC-A9F0-6440E699FAEC}" destId="{3BEAB5F0-D2D0-453D-B6A8-3F8041998FF2}" srcOrd="0" destOrd="0" presId="urn:microsoft.com/office/officeart/2005/8/layout/vList2"/>
    <dgm:cxn modelId="{408D094F-57F2-4B1D-BC3E-1C862985C393}" srcId="{5A32476D-AA25-4DBD-96BE-97F95885F29D}" destId="{981860A5-8490-4589-AF95-D6A220E5C988}" srcOrd="3" destOrd="0" parTransId="{CCD07408-1ABD-47AD-969E-17A13C75F2FE}" sibTransId="{0C431136-097C-4604-BFDB-AD08815497F7}"/>
    <dgm:cxn modelId="{CEEA4373-2F79-49AD-975D-792A8CEEBDCC}" type="presOf" srcId="{B79A7295-A28E-47E6-BAA2-99A83BF30360}" destId="{1687FB32-7F2D-4B7D-B421-4DE4570F541A}" srcOrd="0" destOrd="0" presId="urn:microsoft.com/office/officeart/2005/8/layout/vList2"/>
    <dgm:cxn modelId="{427B9FCA-576C-45D3-996B-DC834C5F269D}" type="presOf" srcId="{F6B14D36-78A9-42D6-989A-12A364739EBA}" destId="{30576EAA-86CE-472C-A7D5-B885D72B3AB6}" srcOrd="0" destOrd="0" presId="urn:microsoft.com/office/officeart/2005/8/layout/vList2"/>
    <dgm:cxn modelId="{D4F432D1-86AD-44FC-B125-A40AD09A690A}" srcId="{5A32476D-AA25-4DBD-96BE-97F95885F29D}" destId="{B79A7295-A28E-47E6-BAA2-99A83BF30360}" srcOrd="1" destOrd="0" parTransId="{D59D0E22-9C5E-4EBD-B903-CF630AD32A05}" sibTransId="{0421840F-B566-4AD3-8D32-27C3BAE9793F}"/>
    <dgm:cxn modelId="{ACE920EC-6D81-4B8E-85EE-B371CBDF2912}" srcId="{5A32476D-AA25-4DBD-96BE-97F95885F29D}" destId="{9E1FBB92-CAC2-4CDC-A9F0-6440E699FAEC}" srcOrd="2" destOrd="0" parTransId="{B2D77205-C7B7-4F5B-AE51-5A93262A60EC}" sibTransId="{088E153A-531B-4677-9068-8A08EFB138D1}"/>
    <dgm:cxn modelId="{D3C7CFF2-42F6-489D-AED6-AD711C0AF86E}" type="presOf" srcId="{5A32476D-AA25-4DBD-96BE-97F95885F29D}" destId="{8E067454-E287-435E-8519-ADA653B44452}" srcOrd="0" destOrd="0" presId="urn:microsoft.com/office/officeart/2005/8/layout/vList2"/>
    <dgm:cxn modelId="{1138C3F6-8F48-457B-BF65-E0729EC3F38F}" type="presOf" srcId="{981860A5-8490-4589-AF95-D6A220E5C988}" destId="{959D5456-C3EE-465C-850C-C0FCC0346801}" srcOrd="0" destOrd="0" presId="urn:microsoft.com/office/officeart/2005/8/layout/vList2"/>
    <dgm:cxn modelId="{6C6F7FAB-A5EA-488A-8ED1-F50A25E766FC}" type="presParOf" srcId="{8E067454-E287-435E-8519-ADA653B44452}" destId="{30576EAA-86CE-472C-A7D5-B885D72B3AB6}" srcOrd="0" destOrd="0" presId="urn:microsoft.com/office/officeart/2005/8/layout/vList2"/>
    <dgm:cxn modelId="{AF9809FD-E6AC-49D2-8258-0BF1D2E53D26}" type="presParOf" srcId="{8E067454-E287-435E-8519-ADA653B44452}" destId="{F008DED0-A5B7-413A-82E3-6C4D85A8A0CE}" srcOrd="1" destOrd="0" presId="urn:microsoft.com/office/officeart/2005/8/layout/vList2"/>
    <dgm:cxn modelId="{6C7BFD03-97E5-4565-B794-F0CB0A55DECD}" type="presParOf" srcId="{8E067454-E287-435E-8519-ADA653B44452}" destId="{1687FB32-7F2D-4B7D-B421-4DE4570F541A}" srcOrd="2" destOrd="0" presId="urn:microsoft.com/office/officeart/2005/8/layout/vList2"/>
    <dgm:cxn modelId="{49AADD69-B698-4C3B-997B-E9DD3A20BD36}" type="presParOf" srcId="{8E067454-E287-435E-8519-ADA653B44452}" destId="{0B7575C3-87E8-434E-8F1B-FADA430BA45D}" srcOrd="3" destOrd="0" presId="urn:microsoft.com/office/officeart/2005/8/layout/vList2"/>
    <dgm:cxn modelId="{FC96A64E-A1F1-487E-9603-59738A28BCB6}" type="presParOf" srcId="{8E067454-E287-435E-8519-ADA653B44452}" destId="{3BEAB5F0-D2D0-453D-B6A8-3F8041998FF2}" srcOrd="4" destOrd="0" presId="urn:microsoft.com/office/officeart/2005/8/layout/vList2"/>
    <dgm:cxn modelId="{1627D41F-183A-4487-87E0-E82EE000E766}" type="presParOf" srcId="{8E067454-E287-435E-8519-ADA653B44452}" destId="{FD90464D-559B-4ACA-94A2-EBD7836C2758}" srcOrd="5" destOrd="0" presId="urn:microsoft.com/office/officeart/2005/8/layout/vList2"/>
    <dgm:cxn modelId="{2EA256DE-0386-499E-8CA5-45133476C784}" type="presParOf" srcId="{8E067454-E287-435E-8519-ADA653B44452}" destId="{959D5456-C3EE-465C-850C-C0FCC03468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76EAA-86CE-472C-A7D5-B885D72B3AB6}">
      <dsp:nvSpPr>
        <dsp:cNvPr id="0" name=""/>
        <dsp:cNvSpPr/>
      </dsp:nvSpPr>
      <dsp:spPr>
        <a:xfrm>
          <a:off x="0" y="283365"/>
          <a:ext cx="5115491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Se actualizó la librería  mushu, específicamente el script gtec, contenido en la carpeta de driver de la librería mushu.</a:t>
          </a:r>
          <a:endParaRPr lang="en-US" sz="1500" kern="1200"/>
        </a:p>
      </dsp:txBody>
      <dsp:txXfrm>
        <a:off x="51885" y="335250"/>
        <a:ext cx="5011721" cy="959101"/>
      </dsp:txXfrm>
    </dsp:sp>
    <dsp:sp modelId="{1687FB32-7F2D-4B7D-B421-4DE4570F541A}">
      <dsp:nvSpPr>
        <dsp:cNvPr id="0" name=""/>
        <dsp:cNvSpPr/>
      </dsp:nvSpPr>
      <dsp:spPr>
        <a:xfrm>
          <a:off x="0" y="1389437"/>
          <a:ext cx="5115491" cy="1062871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Específicamente se modificaron las siguientes líneas del script: 28, 50-60, 59-73, 75-77, 79-81, 85, 88-89, 92, 104, 128, 138, 140-141, 144-145, 148-149, 154-155, 201-202, 207-208, 212-213, 221, 223, 225, 227, 234, 244-245, 256-257, 267, 274-275.</a:t>
          </a:r>
          <a:endParaRPr lang="en-US" sz="1500" kern="1200"/>
        </a:p>
      </dsp:txBody>
      <dsp:txXfrm>
        <a:off x="51885" y="1441322"/>
        <a:ext cx="5011721" cy="959101"/>
      </dsp:txXfrm>
    </dsp:sp>
    <dsp:sp modelId="{3BEAB5F0-D2D0-453D-B6A8-3F8041998FF2}">
      <dsp:nvSpPr>
        <dsp:cNvPr id="0" name=""/>
        <dsp:cNvSpPr/>
      </dsp:nvSpPr>
      <dsp:spPr>
        <a:xfrm>
          <a:off x="0" y="2495508"/>
          <a:ext cx="5115491" cy="1062871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 actualizó de la versión de </a:t>
          </a:r>
          <a:r>
            <a:rPr lang="es-ES" sz="1500" kern="1200" dirty="0" err="1"/>
            <a:t>PyUsb</a:t>
          </a:r>
          <a:r>
            <a:rPr lang="es-ES" sz="1500" kern="1200" dirty="0"/>
            <a:t> 1.0.0a3 a la versión 1.0.0.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Los comandos actualizados se pueden encontrar en el siguiente link: </a:t>
          </a:r>
          <a:r>
            <a:rPr lang="es-ES" sz="1500" kern="1200" dirty="0">
              <a:hlinkClick xmlns:r="http://schemas.openxmlformats.org/officeDocument/2006/relationships" r:id="rId1"/>
            </a:rPr>
            <a:t>https://github.com/bbci/mushu/pull/2/files</a:t>
          </a:r>
          <a:endParaRPr lang="en-US" sz="1500" kern="1200" dirty="0"/>
        </a:p>
      </dsp:txBody>
      <dsp:txXfrm>
        <a:off x="51885" y="2547393"/>
        <a:ext cx="5011721" cy="959101"/>
      </dsp:txXfrm>
    </dsp:sp>
    <dsp:sp modelId="{959D5456-C3EE-465C-850C-C0FCC0346801}">
      <dsp:nvSpPr>
        <dsp:cNvPr id="0" name=""/>
        <dsp:cNvSpPr/>
      </dsp:nvSpPr>
      <dsp:spPr>
        <a:xfrm>
          <a:off x="0" y="3601580"/>
          <a:ext cx="5115491" cy="106287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Si la actualización tuviera fallas, se puede puede clonar la carpeta desde github de la librería mushu.</a:t>
          </a:r>
          <a:endParaRPr lang="en-US" sz="1500" kern="1200"/>
        </a:p>
      </dsp:txBody>
      <dsp:txXfrm>
        <a:off x="51885" y="3653465"/>
        <a:ext cx="5011721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B1412-625F-4004-A63F-A409F898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EEFC90-C57C-4AB1-9259-52205DD9A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04A88-CB27-42E3-A88E-D97BB1E3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A6622-5729-4B03-9D1D-C54734F1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D0756-4FEE-4AB0-B5C9-FC48E8AA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73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06E07-FF03-47AB-A68F-9ADB3DE8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A580A7-ABED-4583-B92F-5763A07A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E81D9-DCD9-41B5-BD1D-E4EE52E7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78434-E99B-4604-B8DA-D26B048F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E1FB9-26EA-455E-8824-E0AA8455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51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33F2EA-F127-46BA-86DB-B3AC15B7A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C66874-7D16-4846-8520-30969D5CD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8B1A1-E6F9-4086-9FAC-829B65D5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23F32-8EC7-4DB7-80EA-CEE1E109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083EA-E34C-44EC-B037-4695D565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0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28CD7-BB01-47E9-A635-E035F373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0E72F-1F0E-4368-A7E2-BF27757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5B4E5-1C43-409D-84C6-40B9AA11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34500B-17D3-40C3-98BF-DA54543D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0B69B-66CF-40D2-AF71-58C41252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9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9B720-6C1F-4538-A0ED-628871C1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540725-9803-45F9-92BE-D8394BF32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35AF7-A7E9-4434-B06C-0D0E036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D1399-C23C-459F-B280-C14916A6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E231C-A7C3-41FD-A69B-434D59A1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E658D-0A2D-4ED3-914F-325B3E17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AD527-7FDD-46F4-8DA3-072CE32D9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DF72F6-CA4A-45E2-BBD1-9CC84E4D7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4CC243-6A88-4C56-B493-E37C5FE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67EDC2-C6B7-4864-94C1-2404AF83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C72660-1653-492D-A5F7-7B9C836D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7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0A038-6DFB-4EA4-A13B-33F9B912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35D470-785D-43F6-8946-35A848C4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E3F79D-5494-4829-AB51-9CAD9D678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5FF039-849C-4688-AFCC-4B4FE0041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0560E9-32BB-4C55-B760-5638929FF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6C227A-75BF-401E-8B99-D2695B29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E3F7DA-9F8A-4AF1-AA64-6D59D135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3258F8-6C4A-435C-BB65-EB1341AE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08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8618F-5446-4E0A-AC7B-C57DD3FD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CD499B-0B0E-4B96-B641-9557ACCA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3571C7-31D1-400D-A6D4-53A2C590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54D64-05FC-4DCF-972D-28FFFFEB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8CEF40-3AB3-44EA-A3ED-73422BBD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BBBBD4-AD5D-4895-AEE4-0382CEC1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7F7900-524A-428E-8AE1-F488DE5A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6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C655E-B930-4D0F-A45B-6F3EEAFB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12BBD-AC1E-4A8D-B679-AA05B01B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3751E9-1F9F-472A-B248-BFEA39E08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326CA4-28F5-43E5-B553-F7F2262B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9EE8A9-722B-477D-B3C4-C061EC53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726956-A0A2-4D0C-9547-8DD5599F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59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1E2A5-6DCE-45C9-A8D1-F10220EE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46C7FE-B92C-43E1-B47D-226E1BF73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F15DD1-BF9A-4A98-BBBF-C499150A1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86729-4D23-43D2-974E-4BB5ACC9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90FBD9-F943-472D-A025-FA811254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14E040-F704-4FF6-9AEB-88EDF8B8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71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F0C4A0-09C5-4D10-AAB3-2D5900DB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6C7BC-5A72-495D-B62E-12B489F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6C639-2E59-46E6-A6D5-7C92973B4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31EF-A941-42A2-9F64-48BAA0D01E58}" type="datetimeFigureOut">
              <a:rPr lang="es-ES" smtClean="0"/>
              <a:t>10/07/2019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1019D-5957-4E6C-BAF5-249C29C8A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57012-8035-493B-B442-5CFF22829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6FC-66C9-4973-8554-5CD889830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2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ena.io/etcher/" TargetMode="External"/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RG96/INR.git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usb/pyusb.git" TargetMode="External"/><Relationship Id="rId2" Type="http://schemas.openxmlformats.org/officeDocument/2006/relationships/hyperlink" Target="https://direccionweb.git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bbci/mushu.git" TargetMode="External"/><Relationship Id="rId4" Type="http://schemas.openxmlformats.org/officeDocument/2006/relationships/hyperlink" Target="https://github.com/mne-tools/mne-python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7D862-27BF-4417-A157-4DB2E5AD2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Manual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CE3B1C-3EE6-47B2-83D7-7ABAB8B8A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05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6F4DE5-DA0E-4ADE-9703-FD920BB1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49116" cy="1600200"/>
          </a:xfrm>
        </p:spPr>
        <p:txBody>
          <a:bodyPr/>
          <a:lstStyle/>
          <a:p>
            <a:r>
              <a:rPr lang="es-MX" dirty="0"/>
              <a:t>Instalación Raspbian en Raspberry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9C72533-ED1C-4792-8EF3-9F1DE4C87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772" y="2428461"/>
            <a:ext cx="3149116" cy="2001077"/>
          </a:xfrm>
        </p:spPr>
        <p:txBody>
          <a:bodyPr>
            <a:normAutofit/>
          </a:bodyPr>
          <a:lstStyle/>
          <a:p>
            <a:r>
              <a:rPr lang="es-MX" b="1" dirty="0"/>
              <a:t>Materiales: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Raspberry Pi 3 o 3 B+.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Memoria Micro SD de 4 Gb o más.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Etcher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ISO Raspbian Lite.</a:t>
            </a:r>
            <a:endParaRPr lang="es-ES" dirty="0"/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B0F7850A-F419-4AAD-B938-0F55FE57DD42}"/>
              </a:ext>
            </a:extLst>
          </p:cNvPr>
          <p:cNvSpPr txBox="1">
            <a:spLocks/>
          </p:cNvSpPr>
          <p:nvPr/>
        </p:nvSpPr>
        <p:spPr>
          <a:xfrm>
            <a:off x="4261194" y="457200"/>
            <a:ext cx="7197033" cy="26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Pasos: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Descargar Raspbian Lite: </a:t>
            </a:r>
            <a:r>
              <a:rPr lang="es-E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https://www.raspberrypi.org/downloads/raspbian/</a:t>
            </a:r>
            <a:endParaRPr lang="es-ES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Descargar programa </a:t>
            </a:r>
            <a:r>
              <a:rPr lang="es-ES" dirty="0" err="1"/>
              <a:t>Etcher</a:t>
            </a:r>
            <a:r>
              <a:rPr lang="es-ES" dirty="0"/>
              <a:t> e  instalar: </a:t>
            </a:r>
            <a:r>
              <a:rPr lang="es-E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https://www.balena.io/etcher/</a:t>
            </a:r>
            <a:endParaRPr lang="es-ES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Insertar la memoria Micro SD al equipo.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Abrir el programa </a:t>
            </a:r>
            <a:r>
              <a:rPr lang="es-MX" dirty="0" err="1"/>
              <a:t>Etcher</a:t>
            </a:r>
            <a:r>
              <a:rPr lang="es-MX" dirty="0"/>
              <a:t>, seleccionar la imagen recién descargada y a continuación seleccionar la memoria Micro SD.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Finalizar el proceso y esperar a que la imagen sea grabada en la memoria.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Insertar la memoria en la ranura de la Raspberry Pi y conectar a alimentación</a:t>
            </a:r>
            <a:r>
              <a:rPr lang="es-MX" dirty="0">
                <a:solidFill>
                  <a:srgbClr val="FF0000"/>
                </a:solidFill>
              </a:rPr>
              <a:t>*</a:t>
            </a:r>
            <a:r>
              <a:rPr lang="es-MX" dirty="0"/>
              <a:t>.</a:t>
            </a: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3E8E8238-A8C2-4352-B8F3-8B6973500798}"/>
              </a:ext>
            </a:extLst>
          </p:cNvPr>
          <p:cNvSpPr txBox="1">
            <a:spLocks/>
          </p:cNvSpPr>
          <p:nvPr/>
        </p:nvSpPr>
        <p:spPr>
          <a:xfrm>
            <a:off x="839789" y="6056243"/>
            <a:ext cx="10723284" cy="34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>
                <a:solidFill>
                  <a:srgbClr val="FF0000"/>
                </a:solidFill>
              </a:rPr>
              <a:t>*</a:t>
            </a:r>
            <a:r>
              <a:rPr lang="es-MX" dirty="0">
                <a:solidFill>
                  <a:srgbClr val="FF0000"/>
                </a:solidFill>
              </a:rPr>
              <a:t>La comunicación con la Raspberry Pi puede ser a través del protocolo SSH o conectando una pantalla en el puerto HDMI. </a:t>
            </a:r>
          </a:p>
        </p:txBody>
      </p:sp>
    </p:spTree>
    <p:extLst>
      <p:ext uri="{BB962C8B-B14F-4D97-AF65-F5344CB8AC3E}">
        <p14:creationId xmlns:p14="http://schemas.microsoft.com/office/powerpoint/2010/main" val="27315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5F2155-FA8C-492C-9FD7-0878ED99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Configuración SSH en Raspberry Pi (OPCIONAL)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12B4B8-E481-4D10-A036-32FB8FEE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3" y="239151"/>
            <a:ext cx="5740355" cy="633046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14300" indent="-342900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Para </a:t>
            </a:r>
            <a:r>
              <a:rPr lang="en-US" sz="1500" dirty="0" err="1">
                <a:solidFill>
                  <a:srgbClr val="000000"/>
                </a:solidFill>
              </a:rPr>
              <a:t>configurar</a:t>
            </a:r>
            <a:r>
              <a:rPr lang="en-US" sz="1500" dirty="0">
                <a:solidFill>
                  <a:srgbClr val="000000"/>
                </a:solidFill>
              </a:rPr>
              <a:t> la </a:t>
            </a:r>
            <a:r>
              <a:rPr lang="en-US" sz="1500" dirty="0" err="1">
                <a:solidFill>
                  <a:srgbClr val="000000"/>
                </a:solidFill>
              </a:rPr>
              <a:t>conexión</a:t>
            </a:r>
            <a:r>
              <a:rPr lang="en-US" sz="1500" dirty="0">
                <a:solidFill>
                  <a:srgbClr val="000000"/>
                </a:solidFill>
              </a:rPr>
              <a:t> a </a:t>
            </a:r>
            <a:r>
              <a:rPr lang="en-US" sz="1500" dirty="0" err="1">
                <a:solidFill>
                  <a:srgbClr val="000000"/>
                </a:solidFill>
              </a:rPr>
              <a:t>través</a:t>
            </a:r>
            <a:r>
              <a:rPr lang="en-US" sz="1500" dirty="0">
                <a:solidFill>
                  <a:srgbClr val="000000"/>
                </a:solidFill>
              </a:rPr>
              <a:t> de SSH, la </a:t>
            </a:r>
            <a:r>
              <a:rPr lang="en-US" sz="1500" dirty="0" err="1">
                <a:solidFill>
                  <a:srgbClr val="000000"/>
                </a:solidFill>
              </a:rPr>
              <a:t>memoria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después</a:t>
            </a:r>
            <a:r>
              <a:rPr lang="en-US" sz="1500" dirty="0">
                <a:solidFill>
                  <a:srgbClr val="000000"/>
                </a:solidFill>
              </a:rPr>
              <a:t> de ser </a:t>
            </a:r>
            <a:r>
              <a:rPr lang="en-US" sz="1500" dirty="0" err="1">
                <a:solidFill>
                  <a:srgbClr val="000000"/>
                </a:solidFill>
              </a:rPr>
              <a:t>grabada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deberá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abrirse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en</a:t>
            </a:r>
            <a:r>
              <a:rPr lang="en-US" sz="1500" dirty="0">
                <a:solidFill>
                  <a:srgbClr val="000000"/>
                </a:solidFill>
              </a:rPr>
              <a:t> una </a:t>
            </a:r>
            <a:r>
              <a:rPr lang="en-US" sz="1500" dirty="0" err="1">
                <a:solidFill>
                  <a:srgbClr val="000000"/>
                </a:solidFill>
              </a:rPr>
              <a:t>computadora</a:t>
            </a:r>
            <a:r>
              <a:rPr lang="en-US" sz="1500" dirty="0">
                <a:solidFill>
                  <a:srgbClr val="000000"/>
                </a:solidFill>
              </a:rPr>
              <a:t> con </a:t>
            </a:r>
            <a:r>
              <a:rPr lang="en-US" sz="1500" dirty="0" err="1">
                <a:solidFill>
                  <a:srgbClr val="000000"/>
                </a:solidFill>
              </a:rPr>
              <a:t>sistema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operativo</a:t>
            </a:r>
            <a:r>
              <a:rPr lang="en-US" sz="1500" dirty="0">
                <a:solidFill>
                  <a:srgbClr val="000000"/>
                </a:solidFill>
              </a:rPr>
              <a:t> Ubuntu para acceder a los </a:t>
            </a:r>
            <a:r>
              <a:rPr lang="en-US" sz="1500" dirty="0" err="1">
                <a:solidFill>
                  <a:srgbClr val="000000"/>
                </a:solidFill>
              </a:rPr>
              <a:t>archivos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raíz</a:t>
            </a:r>
            <a:r>
              <a:rPr lang="en-US" sz="1500" dirty="0">
                <a:solidFill>
                  <a:srgbClr val="000000"/>
                </a:solidFill>
              </a:rPr>
              <a:t> del </a:t>
            </a:r>
            <a:r>
              <a:rPr lang="en-US" sz="1500" dirty="0" err="1">
                <a:solidFill>
                  <a:srgbClr val="000000"/>
                </a:solidFill>
              </a:rPr>
              <a:t>sistema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operativo</a:t>
            </a:r>
            <a:r>
              <a:rPr lang="en-US" sz="1500" dirty="0">
                <a:solidFill>
                  <a:srgbClr val="000000"/>
                </a:solidFill>
              </a:rPr>
              <a:t>.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500" dirty="0" err="1">
                <a:solidFill>
                  <a:srgbClr val="000000"/>
                </a:solidFill>
              </a:rPr>
              <a:t>Entrar</a:t>
            </a:r>
            <a:r>
              <a:rPr lang="en-US" sz="1500" dirty="0">
                <a:solidFill>
                  <a:srgbClr val="000000"/>
                </a:solidFill>
              </a:rPr>
              <a:t> a la </a:t>
            </a:r>
            <a:r>
              <a:rPr lang="en-US" sz="1500" dirty="0" err="1">
                <a:solidFill>
                  <a:srgbClr val="000000"/>
                </a:solidFill>
              </a:rPr>
              <a:t>carpeta</a:t>
            </a:r>
            <a:r>
              <a:rPr lang="en-US" sz="1500" dirty="0">
                <a:solidFill>
                  <a:srgbClr val="000000"/>
                </a:solidFill>
              </a:rPr>
              <a:t> root de la </a:t>
            </a:r>
            <a:r>
              <a:rPr lang="en-US" sz="1500" dirty="0" err="1">
                <a:solidFill>
                  <a:srgbClr val="000000"/>
                </a:solidFill>
              </a:rPr>
              <a:t>memoria</a:t>
            </a:r>
            <a:r>
              <a:rPr lang="en-US" sz="1500" dirty="0">
                <a:solidFill>
                  <a:srgbClr val="000000"/>
                </a:solidFill>
              </a:rPr>
              <a:t>, </a:t>
            </a:r>
            <a:r>
              <a:rPr lang="en-US" sz="1500" dirty="0" err="1">
                <a:solidFill>
                  <a:srgbClr val="000000"/>
                </a:solidFill>
              </a:rPr>
              <a:t>en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esa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carpeta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crear</a:t>
            </a:r>
            <a:r>
              <a:rPr lang="en-US" sz="1500" dirty="0">
                <a:solidFill>
                  <a:srgbClr val="000000"/>
                </a:solidFill>
              </a:rPr>
              <a:t> un </a:t>
            </a:r>
            <a:r>
              <a:rPr lang="en-US" sz="1500" dirty="0" err="1">
                <a:solidFill>
                  <a:srgbClr val="000000"/>
                </a:solidFill>
              </a:rPr>
              <a:t>archivo</a:t>
            </a:r>
            <a:r>
              <a:rPr lang="en-US" sz="1500" dirty="0">
                <a:solidFill>
                  <a:srgbClr val="000000"/>
                </a:solidFill>
              </a:rPr>
              <a:t> sin </a:t>
            </a:r>
            <a:r>
              <a:rPr lang="en-US" sz="1500" dirty="0" err="1">
                <a:solidFill>
                  <a:srgbClr val="000000"/>
                </a:solidFill>
              </a:rPr>
              <a:t>extensión</a:t>
            </a:r>
            <a:r>
              <a:rPr lang="en-US" sz="1500" dirty="0">
                <a:solidFill>
                  <a:srgbClr val="000000"/>
                </a:solidFill>
              </a:rPr>
              <a:t> son el </a:t>
            </a:r>
            <a:r>
              <a:rPr lang="en-US" sz="1500" dirty="0" err="1">
                <a:solidFill>
                  <a:srgbClr val="000000"/>
                </a:solidFill>
              </a:rPr>
              <a:t>nombre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ssh</a:t>
            </a:r>
            <a:r>
              <a:rPr lang="en-US" sz="1500" dirty="0">
                <a:solidFill>
                  <a:srgbClr val="000000"/>
                </a:solidFill>
              </a:rPr>
              <a:t>.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500" dirty="0" err="1">
                <a:solidFill>
                  <a:srgbClr val="000000"/>
                </a:solidFill>
              </a:rPr>
              <a:t>Abrir</a:t>
            </a:r>
            <a:r>
              <a:rPr lang="en-US" sz="1500" dirty="0">
                <a:solidFill>
                  <a:srgbClr val="000000"/>
                </a:solidFill>
              </a:rPr>
              <a:t> la terminal </a:t>
            </a:r>
            <a:r>
              <a:rPr lang="en-US" sz="1500" dirty="0" err="1">
                <a:solidFill>
                  <a:srgbClr val="000000"/>
                </a:solidFill>
              </a:rPr>
              <a:t>en</a:t>
            </a:r>
            <a:r>
              <a:rPr lang="en-US" sz="1500" dirty="0">
                <a:solidFill>
                  <a:srgbClr val="000000"/>
                </a:solidFill>
              </a:rPr>
              <a:t> la </a:t>
            </a:r>
            <a:r>
              <a:rPr lang="en-US" sz="1500" dirty="0" err="1">
                <a:solidFill>
                  <a:srgbClr val="000000"/>
                </a:solidFill>
              </a:rPr>
              <a:t>carpeta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donde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en</a:t>
            </a:r>
            <a:r>
              <a:rPr lang="en-US" sz="1500" dirty="0">
                <a:solidFill>
                  <a:srgbClr val="000000"/>
                </a:solidFill>
              </a:rPr>
              <a:t> la </a:t>
            </a:r>
            <a:r>
              <a:rPr lang="en-US" sz="1500" dirty="0" err="1">
                <a:solidFill>
                  <a:srgbClr val="000000"/>
                </a:solidFill>
              </a:rPr>
              <a:t>dirección</a:t>
            </a:r>
            <a:r>
              <a:rPr lang="en-US" sz="1500" dirty="0">
                <a:solidFill>
                  <a:srgbClr val="000000"/>
                </a:solidFill>
              </a:rPr>
              <a:t> /</a:t>
            </a:r>
            <a:r>
              <a:rPr lang="en-US" sz="1500" dirty="0" err="1">
                <a:solidFill>
                  <a:srgbClr val="000000"/>
                </a:solidFill>
              </a:rPr>
              <a:t>etc</a:t>
            </a:r>
            <a:r>
              <a:rPr lang="en-US" sz="1500" dirty="0">
                <a:solidFill>
                  <a:srgbClr val="000000"/>
                </a:solidFill>
              </a:rPr>
              <a:t>/</a:t>
            </a:r>
            <a:r>
              <a:rPr lang="en-US" sz="1500" dirty="0" err="1">
                <a:solidFill>
                  <a:srgbClr val="000000"/>
                </a:solidFill>
              </a:rPr>
              <a:t>wpa_supplicant</a:t>
            </a:r>
            <a:r>
              <a:rPr lang="en-US" sz="1500" dirty="0">
                <a:solidFill>
                  <a:srgbClr val="000000"/>
                </a:solidFill>
              </a:rPr>
              <a:t>/.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500" dirty="0" err="1">
                <a:solidFill>
                  <a:srgbClr val="000000"/>
                </a:solidFill>
              </a:rPr>
              <a:t>Modificar</a:t>
            </a:r>
            <a:r>
              <a:rPr lang="en-US" sz="1500" dirty="0">
                <a:solidFill>
                  <a:srgbClr val="000000"/>
                </a:solidFill>
              </a:rPr>
              <a:t> el </a:t>
            </a:r>
            <a:r>
              <a:rPr lang="en-US" sz="1500" dirty="0" err="1">
                <a:solidFill>
                  <a:srgbClr val="000000"/>
                </a:solidFill>
              </a:rPr>
              <a:t>fichero</a:t>
            </a:r>
            <a:r>
              <a:rPr lang="en-US" sz="1500" dirty="0">
                <a:solidFill>
                  <a:srgbClr val="000000"/>
                </a:solidFill>
              </a:rPr>
              <a:t> con el </a:t>
            </a:r>
            <a:r>
              <a:rPr lang="en-US" sz="1500" dirty="0" err="1">
                <a:solidFill>
                  <a:srgbClr val="000000"/>
                </a:solidFill>
              </a:rPr>
              <a:t>siguiente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código</a:t>
            </a:r>
            <a:r>
              <a:rPr lang="en-US" sz="1500" dirty="0">
                <a:solidFill>
                  <a:srgbClr val="000000"/>
                </a:solidFill>
              </a:rPr>
              <a:t> “</a:t>
            </a:r>
            <a:r>
              <a:rPr lang="en-US" sz="1500" dirty="0" err="1">
                <a:solidFill>
                  <a:srgbClr val="000000"/>
                </a:solidFill>
              </a:rPr>
              <a:t>sudo</a:t>
            </a:r>
            <a:r>
              <a:rPr lang="en-US" sz="1500" dirty="0">
                <a:solidFill>
                  <a:srgbClr val="000000"/>
                </a:solidFill>
              </a:rPr>
              <a:t> nano </a:t>
            </a:r>
            <a:r>
              <a:rPr lang="en-US" sz="1500" dirty="0" err="1">
                <a:solidFill>
                  <a:srgbClr val="000000"/>
                </a:solidFill>
              </a:rPr>
              <a:t>wpa_supplicant.conf</a:t>
            </a:r>
            <a:r>
              <a:rPr lang="en-US" sz="1500" dirty="0">
                <a:solidFill>
                  <a:srgbClr val="000000"/>
                </a:solidFill>
              </a:rPr>
              <a:t> ».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500" dirty="0" err="1">
                <a:solidFill>
                  <a:srgbClr val="000000"/>
                </a:solidFill>
              </a:rPr>
              <a:t>Agregar</a:t>
            </a:r>
            <a:r>
              <a:rPr lang="en-US" sz="1500" dirty="0">
                <a:solidFill>
                  <a:srgbClr val="000000"/>
                </a:solidFill>
              </a:rPr>
              <a:t> los </a:t>
            </a:r>
            <a:r>
              <a:rPr lang="en-US" sz="1500" dirty="0" err="1">
                <a:solidFill>
                  <a:srgbClr val="000000"/>
                </a:solidFill>
              </a:rPr>
              <a:t>datos</a:t>
            </a:r>
            <a:r>
              <a:rPr lang="en-US" sz="1500" dirty="0">
                <a:solidFill>
                  <a:srgbClr val="000000"/>
                </a:solidFill>
              </a:rPr>
              <a:t> de la red </a:t>
            </a:r>
            <a:r>
              <a:rPr lang="en-US" sz="1500" dirty="0" err="1">
                <a:solidFill>
                  <a:srgbClr val="000000"/>
                </a:solidFill>
              </a:rPr>
              <a:t>WiFi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deseada</a:t>
            </a:r>
            <a:r>
              <a:rPr lang="en-US" sz="1500" dirty="0">
                <a:solidFill>
                  <a:srgbClr val="000000"/>
                </a:solidFill>
              </a:rPr>
              <a:t> de la </a:t>
            </a:r>
            <a:r>
              <a:rPr lang="en-US" sz="1500" dirty="0" err="1">
                <a:solidFill>
                  <a:srgbClr val="000000"/>
                </a:solidFill>
              </a:rPr>
              <a:t>siguiente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manera</a:t>
            </a:r>
            <a:r>
              <a:rPr lang="en-US" sz="1500" dirty="0">
                <a:solidFill>
                  <a:srgbClr val="000000"/>
                </a:solidFill>
              </a:rPr>
              <a:t>:</a:t>
            </a:r>
          </a:p>
          <a:p>
            <a:pPr marL="114300"/>
            <a:r>
              <a:rPr lang="en-US" sz="1500" dirty="0">
                <a:solidFill>
                  <a:srgbClr val="000000"/>
                </a:solidFill>
              </a:rPr>
              <a:t>	network=</a:t>
            </a:r>
          </a:p>
          <a:p>
            <a:pPr marL="114300"/>
            <a:r>
              <a:rPr lang="en-US" sz="1500" dirty="0">
                <a:solidFill>
                  <a:srgbClr val="000000"/>
                </a:solidFill>
              </a:rPr>
              <a:t>	{</a:t>
            </a:r>
          </a:p>
          <a:p>
            <a:pPr marL="114300"/>
            <a:r>
              <a:rPr lang="en-US" sz="1500" dirty="0">
                <a:solidFill>
                  <a:srgbClr val="000000"/>
                </a:solidFill>
              </a:rPr>
              <a:t>		</a:t>
            </a:r>
            <a:r>
              <a:rPr lang="en-US" sz="1500" dirty="0" err="1">
                <a:solidFill>
                  <a:srgbClr val="000000"/>
                </a:solidFill>
              </a:rPr>
              <a:t>ssid</a:t>
            </a:r>
            <a:r>
              <a:rPr lang="en-US" sz="1500" dirty="0">
                <a:solidFill>
                  <a:srgbClr val="000000"/>
                </a:solidFill>
              </a:rPr>
              <a:t>="</a:t>
            </a:r>
            <a:r>
              <a:rPr lang="en-US" sz="1500" dirty="0" err="1">
                <a:solidFill>
                  <a:srgbClr val="000000"/>
                </a:solidFill>
              </a:rPr>
              <a:t>nombre</a:t>
            </a:r>
            <a:r>
              <a:rPr lang="en-US" sz="1500" dirty="0">
                <a:solidFill>
                  <a:srgbClr val="000000"/>
                </a:solidFill>
              </a:rPr>
              <a:t>-de-</a:t>
            </a:r>
            <a:r>
              <a:rPr lang="en-US" sz="1500" dirty="0" err="1">
                <a:solidFill>
                  <a:srgbClr val="000000"/>
                </a:solidFill>
              </a:rPr>
              <a:t>tu</a:t>
            </a:r>
            <a:r>
              <a:rPr lang="en-US" sz="1500" dirty="0">
                <a:solidFill>
                  <a:srgbClr val="000000"/>
                </a:solidFill>
              </a:rPr>
              <a:t>-</a:t>
            </a:r>
            <a:r>
              <a:rPr lang="en-US" sz="1500" dirty="0" err="1">
                <a:solidFill>
                  <a:srgbClr val="000000"/>
                </a:solidFill>
              </a:rPr>
              <a:t>wifi</a:t>
            </a:r>
            <a:r>
              <a:rPr lang="en-US" sz="1500" dirty="0">
                <a:solidFill>
                  <a:srgbClr val="000000"/>
                </a:solidFill>
              </a:rPr>
              <a:t>“</a:t>
            </a:r>
          </a:p>
          <a:p>
            <a:pPr marL="114300"/>
            <a:r>
              <a:rPr lang="en-US" sz="1500" dirty="0">
                <a:solidFill>
                  <a:srgbClr val="000000"/>
                </a:solidFill>
              </a:rPr>
              <a:t>		</a:t>
            </a:r>
            <a:r>
              <a:rPr lang="en-US" sz="1500" dirty="0" err="1">
                <a:solidFill>
                  <a:srgbClr val="000000"/>
                </a:solidFill>
              </a:rPr>
              <a:t>psk</a:t>
            </a:r>
            <a:r>
              <a:rPr lang="en-US" sz="1500" dirty="0">
                <a:solidFill>
                  <a:srgbClr val="000000"/>
                </a:solidFill>
              </a:rPr>
              <a:t>="password-de-</a:t>
            </a:r>
            <a:r>
              <a:rPr lang="en-US" sz="1500" dirty="0" err="1">
                <a:solidFill>
                  <a:srgbClr val="000000"/>
                </a:solidFill>
              </a:rPr>
              <a:t>tu</a:t>
            </a:r>
            <a:r>
              <a:rPr lang="en-US" sz="1500" dirty="0">
                <a:solidFill>
                  <a:srgbClr val="000000"/>
                </a:solidFill>
              </a:rPr>
              <a:t>-</a:t>
            </a:r>
            <a:r>
              <a:rPr lang="en-US" sz="1500" dirty="0" err="1">
                <a:solidFill>
                  <a:srgbClr val="000000"/>
                </a:solidFill>
              </a:rPr>
              <a:t>wifi</a:t>
            </a:r>
            <a:r>
              <a:rPr lang="en-US" sz="1500" dirty="0">
                <a:solidFill>
                  <a:srgbClr val="000000"/>
                </a:solidFill>
              </a:rPr>
              <a:t>”</a:t>
            </a:r>
          </a:p>
          <a:p>
            <a:pPr marL="114300"/>
            <a:r>
              <a:rPr lang="en-US" sz="1500" dirty="0">
                <a:solidFill>
                  <a:srgbClr val="000000"/>
                </a:solidFill>
              </a:rPr>
              <a:t>	}</a:t>
            </a:r>
          </a:p>
          <a:p>
            <a:pPr marL="457200" indent="-342900">
              <a:buFont typeface="+mj-lt"/>
              <a:buAutoNum type="arabicPeriod" startAt="5"/>
            </a:pPr>
            <a:r>
              <a:rPr lang="en-US" sz="1500" dirty="0" err="1">
                <a:solidFill>
                  <a:srgbClr val="000000"/>
                </a:solidFill>
              </a:rPr>
              <a:t>Insertar</a:t>
            </a:r>
            <a:r>
              <a:rPr lang="en-US" sz="1500" dirty="0">
                <a:solidFill>
                  <a:srgbClr val="000000"/>
                </a:solidFill>
              </a:rPr>
              <a:t> la </a:t>
            </a:r>
            <a:r>
              <a:rPr lang="en-US" sz="1500" dirty="0" err="1">
                <a:solidFill>
                  <a:srgbClr val="000000"/>
                </a:solidFill>
              </a:rPr>
              <a:t>memoria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en</a:t>
            </a:r>
            <a:r>
              <a:rPr lang="en-US" sz="1500" dirty="0">
                <a:solidFill>
                  <a:srgbClr val="000000"/>
                </a:solidFill>
              </a:rPr>
              <a:t> la </a:t>
            </a:r>
            <a:r>
              <a:rPr lang="en-US" sz="1500" dirty="0" err="1">
                <a:solidFill>
                  <a:srgbClr val="000000"/>
                </a:solidFill>
              </a:rPr>
              <a:t>ranura</a:t>
            </a:r>
            <a:r>
              <a:rPr lang="en-US" sz="1500" dirty="0">
                <a:solidFill>
                  <a:srgbClr val="000000"/>
                </a:solidFill>
              </a:rPr>
              <a:t> de la Raspberry Pi y </a:t>
            </a:r>
            <a:r>
              <a:rPr lang="en-US" sz="1500" dirty="0" err="1">
                <a:solidFill>
                  <a:srgbClr val="000000"/>
                </a:solidFill>
              </a:rPr>
              <a:t>conectar</a:t>
            </a:r>
            <a:r>
              <a:rPr lang="en-US" sz="1500" dirty="0">
                <a:solidFill>
                  <a:srgbClr val="000000"/>
                </a:solidFill>
              </a:rPr>
              <a:t> a </a:t>
            </a:r>
            <a:r>
              <a:rPr lang="en-US" sz="1500" dirty="0" err="1">
                <a:solidFill>
                  <a:srgbClr val="000000"/>
                </a:solidFill>
              </a:rPr>
              <a:t>alimentación</a:t>
            </a:r>
            <a:r>
              <a:rPr lang="en-US" sz="1500" dirty="0">
                <a:solidFill>
                  <a:srgbClr val="000000"/>
                </a:solidFill>
              </a:rPr>
              <a:t>.</a:t>
            </a:r>
          </a:p>
          <a:p>
            <a:pPr marL="457200" indent="-342900">
              <a:buFont typeface="+mj-lt"/>
              <a:buAutoNum type="arabicPeriod" startAt="5"/>
            </a:pPr>
            <a:r>
              <a:rPr lang="en-US" sz="1500" dirty="0" err="1">
                <a:solidFill>
                  <a:srgbClr val="000000"/>
                </a:solidFill>
              </a:rPr>
              <a:t>Entrar</a:t>
            </a:r>
            <a:r>
              <a:rPr lang="en-US" sz="1500" dirty="0">
                <a:solidFill>
                  <a:srgbClr val="000000"/>
                </a:solidFill>
              </a:rPr>
              <a:t> a la terminal de una </a:t>
            </a:r>
            <a:r>
              <a:rPr lang="en-US" sz="1500" dirty="0" err="1">
                <a:solidFill>
                  <a:srgbClr val="000000"/>
                </a:solidFill>
              </a:rPr>
              <a:t>computadora</a:t>
            </a:r>
            <a:r>
              <a:rPr lang="en-US" sz="1500" dirty="0">
                <a:solidFill>
                  <a:srgbClr val="000000"/>
                </a:solidFill>
              </a:rPr>
              <a:t> que </a:t>
            </a:r>
            <a:r>
              <a:rPr lang="en-US" sz="1500" dirty="0" err="1">
                <a:solidFill>
                  <a:srgbClr val="000000"/>
                </a:solidFill>
              </a:rPr>
              <a:t>este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conectada</a:t>
            </a:r>
            <a:r>
              <a:rPr lang="en-US" sz="1500" dirty="0">
                <a:solidFill>
                  <a:srgbClr val="000000"/>
                </a:solidFill>
              </a:rPr>
              <a:t> a la </a:t>
            </a:r>
            <a:r>
              <a:rPr lang="en-US" sz="1500" dirty="0" err="1">
                <a:solidFill>
                  <a:srgbClr val="000000"/>
                </a:solidFill>
              </a:rPr>
              <a:t>misma</a:t>
            </a:r>
            <a:r>
              <a:rPr lang="en-US" sz="1500" dirty="0">
                <a:solidFill>
                  <a:srgbClr val="000000"/>
                </a:solidFill>
              </a:rPr>
              <a:t> red que se le indico a la Raspberry Pi y </a:t>
            </a:r>
            <a:r>
              <a:rPr lang="en-US" sz="1500" dirty="0" err="1">
                <a:solidFill>
                  <a:srgbClr val="000000"/>
                </a:solidFill>
              </a:rPr>
              <a:t>buscar</a:t>
            </a:r>
            <a:r>
              <a:rPr lang="en-US" sz="1500" dirty="0">
                <a:solidFill>
                  <a:srgbClr val="000000"/>
                </a:solidFill>
              </a:rPr>
              <a:t> la IP que la red le </a:t>
            </a:r>
            <a:r>
              <a:rPr lang="en-US" sz="1500" dirty="0" err="1">
                <a:solidFill>
                  <a:srgbClr val="000000"/>
                </a:solidFill>
              </a:rPr>
              <a:t>asigno</a:t>
            </a:r>
            <a:r>
              <a:rPr lang="en-US" sz="1500" dirty="0">
                <a:solidFill>
                  <a:srgbClr val="000000"/>
                </a:solidFill>
              </a:rPr>
              <a:t>.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Si se </a:t>
            </a:r>
            <a:r>
              <a:rPr lang="en-US" sz="1500" dirty="0" err="1">
                <a:solidFill>
                  <a:srgbClr val="000000"/>
                </a:solidFill>
              </a:rPr>
              <a:t>usa</a:t>
            </a:r>
            <a:r>
              <a:rPr lang="en-US" sz="1500" dirty="0">
                <a:solidFill>
                  <a:srgbClr val="000000"/>
                </a:solidFill>
              </a:rPr>
              <a:t> un </a:t>
            </a:r>
            <a:r>
              <a:rPr lang="en-US" sz="1500" dirty="0" err="1">
                <a:solidFill>
                  <a:srgbClr val="000000"/>
                </a:solidFill>
              </a:rPr>
              <a:t>computadora</a:t>
            </a:r>
            <a:r>
              <a:rPr lang="en-US" sz="1500" dirty="0">
                <a:solidFill>
                  <a:srgbClr val="000000"/>
                </a:solidFill>
              </a:rPr>
              <a:t> con Windows se </a:t>
            </a:r>
            <a:r>
              <a:rPr lang="en-US" sz="1500" dirty="0" err="1">
                <a:solidFill>
                  <a:srgbClr val="000000"/>
                </a:solidFill>
              </a:rPr>
              <a:t>puede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ocupar</a:t>
            </a:r>
            <a:r>
              <a:rPr lang="en-US" sz="1500" dirty="0">
                <a:solidFill>
                  <a:srgbClr val="000000"/>
                </a:solidFill>
              </a:rPr>
              <a:t> Wireshark.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Si se </a:t>
            </a:r>
            <a:r>
              <a:rPr lang="en-US" sz="1500" dirty="0" err="1">
                <a:solidFill>
                  <a:srgbClr val="000000"/>
                </a:solidFill>
              </a:rPr>
              <a:t>usa</a:t>
            </a:r>
            <a:r>
              <a:rPr lang="en-US" sz="1500" dirty="0">
                <a:solidFill>
                  <a:srgbClr val="000000"/>
                </a:solidFill>
              </a:rPr>
              <a:t> una </a:t>
            </a:r>
            <a:r>
              <a:rPr lang="en-US" sz="1500" dirty="0" err="1">
                <a:solidFill>
                  <a:srgbClr val="000000"/>
                </a:solidFill>
              </a:rPr>
              <a:t>computadora</a:t>
            </a:r>
            <a:r>
              <a:rPr lang="en-US" sz="1500" dirty="0">
                <a:solidFill>
                  <a:srgbClr val="000000"/>
                </a:solidFill>
              </a:rPr>
              <a:t> con Ubuntu  </a:t>
            </a:r>
            <a:r>
              <a:rPr lang="en-US" sz="1500" dirty="0" err="1">
                <a:solidFill>
                  <a:srgbClr val="000000"/>
                </a:solidFill>
              </a:rPr>
              <a:t>utilizamos</a:t>
            </a:r>
            <a:r>
              <a:rPr lang="en-US" sz="1500" dirty="0">
                <a:solidFill>
                  <a:srgbClr val="000000"/>
                </a:solidFill>
              </a:rPr>
              <a:t> el </a:t>
            </a:r>
            <a:r>
              <a:rPr lang="en-US" sz="1500" dirty="0" err="1">
                <a:solidFill>
                  <a:srgbClr val="000000"/>
                </a:solidFill>
              </a:rPr>
              <a:t>comando</a:t>
            </a:r>
            <a:r>
              <a:rPr lang="en-US" sz="1500" dirty="0">
                <a:solidFill>
                  <a:srgbClr val="000000"/>
                </a:solidFill>
              </a:rPr>
              <a:t> “Nmap –</a:t>
            </a:r>
            <a:r>
              <a:rPr lang="en-US" sz="1500" dirty="0" err="1">
                <a:solidFill>
                  <a:srgbClr val="000000"/>
                </a:solidFill>
              </a:rPr>
              <a:t>sP</a:t>
            </a:r>
            <a:r>
              <a:rPr lang="en-US" sz="1500" dirty="0">
                <a:solidFill>
                  <a:srgbClr val="000000"/>
                </a:solidFill>
              </a:rPr>
              <a:t>”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8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4C219-C8CF-43D9-ADE6-D3BBF10D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775252"/>
            <a:ext cx="3427412" cy="1010478"/>
          </a:xfrm>
        </p:spPr>
        <p:txBody>
          <a:bodyPr/>
          <a:lstStyle/>
          <a:p>
            <a:r>
              <a:rPr lang="es-MX" dirty="0"/>
              <a:t>Instalación Librerías en Raspberry Pi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353786-B769-469A-89DE-36B88D56A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80152"/>
            <a:ext cx="3427413" cy="3778527"/>
          </a:xfrm>
        </p:spPr>
        <p:txBody>
          <a:bodyPr>
            <a:normAutofit/>
          </a:bodyPr>
          <a:lstStyle/>
          <a:p>
            <a:r>
              <a:rPr lang="es-MX" b="1" dirty="0"/>
              <a:t>Materiales: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Raspberry Pi 3 o 3 B+.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Computadora</a:t>
            </a:r>
            <a:r>
              <a:rPr lang="es-MX" dirty="0">
                <a:solidFill>
                  <a:srgbClr val="FF0000"/>
                </a:solidFill>
              </a:rPr>
              <a:t>*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Pantalla HDMI</a:t>
            </a:r>
            <a:r>
              <a:rPr lang="es-MX" dirty="0">
                <a:solidFill>
                  <a:srgbClr val="FF0000"/>
                </a:solidFill>
              </a:rPr>
              <a:t>*</a:t>
            </a:r>
            <a:r>
              <a:rPr lang="es-MX" dirty="0"/>
              <a:t>.</a:t>
            </a:r>
          </a:p>
          <a:p>
            <a:r>
              <a:rPr lang="es-MX" b="1" dirty="0"/>
              <a:t>Las librerías a instalar son las siguientes: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MNE versión 0.17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Mushu</a:t>
            </a:r>
            <a:r>
              <a:rPr lang="es-MX" dirty="0"/>
              <a:t> versión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PyUsb</a:t>
            </a:r>
            <a:r>
              <a:rPr lang="es-MX" dirty="0"/>
              <a:t> versión 1.0.0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Numpy</a:t>
            </a:r>
            <a:r>
              <a:rPr lang="es-MX" dirty="0"/>
              <a:t> versión 1.11.0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Python versión 2.7.0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A3FF88DC-61A0-40F6-B262-DC05E11FD2AF}"/>
              </a:ext>
            </a:extLst>
          </p:cNvPr>
          <p:cNvSpPr txBox="1">
            <a:spLocks/>
          </p:cNvSpPr>
          <p:nvPr/>
        </p:nvSpPr>
        <p:spPr>
          <a:xfrm>
            <a:off x="7597154" y="463826"/>
            <a:ext cx="3932237" cy="5055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Pasos: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Verificar en la Raspberry Pi, que el lenguaje Python ya este instalado.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Instalar el módulo </a:t>
            </a:r>
            <a:r>
              <a:rPr lang="es-MX" dirty="0" err="1"/>
              <a:t>git</a:t>
            </a:r>
            <a:r>
              <a:rPr lang="es-MX" dirty="0"/>
              <a:t> con el comando “sudo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git</a:t>
            </a:r>
            <a:r>
              <a:rPr lang="es-MX" dirty="0"/>
              <a:t>” o “sudo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gitpython</a:t>
            </a:r>
            <a:r>
              <a:rPr lang="es-MX" dirty="0"/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Descargar la carpeta con el comando “sudo </a:t>
            </a:r>
            <a:r>
              <a:rPr lang="es-MX" dirty="0" err="1"/>
              <a:t>git</a:t>
            </a:r>
            <a:r>
              <a:rPr lang="es-MX" dirty="0"/>
              <a:t> clone </a:t>
            </a:r>
            <a:r>
              <a:rPr lang="es-MX" dirty="0">
                <a:hlinkClick r:id="rId2"/>
              </a:rPr>
              <a:t>https://github.com/RRG96/</a:t>
            </a:r>
            <a:r>
              <a:rPr lang="es-MX" dirty="0" err="1">
                <a:hlinkClick r:id="rId2"/>
              </a:rPr>
              <a:t>INR.git</a:t>
            </a:r>
            <a:r>
              <a:rPr lang="es-MX" dirty="0"/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Verificar la existencia de la carpeta en la Raspberry Pi con el comando “</a:t>
            </a:r>
            <a:r>
              <a:rPr lang="es-MX" dirty="0" err="1"/>
              <a:t>ls</a:t>
            </a:r>
            <a:r>
              <a:rPr lang="es-MX" dirty="0"/>
              <a:t> –l”.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Entrar en la carpeta con el comando “cd INR”.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Correr el programa InstalacionR.py con el comando “sudo </a:t>
            </a:r>
            <a:r>
              <a:rPr lang="es-MX" dirty="0" err="1"/>
              <a:t>python</a:t>
            </a:r>
            <a:r>
              <a:rPr lang="es-MX" dirty="0"/>
              <a:t> instalacionR.py”.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Correr el programa de Adquisicion.py con el comando “sudo </a:t>
            </a:r>
            <a:r>
              <a:rPr lang="es-MX" dirty="0" err="1"/>
              <a:t>python</a:t>
            </a:r>
            <a:r>
              <a:rPr lang="es-MX" dirty="0"/>
              <a:t> Adquiscion.py”.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4C012D-0C45-44B7-8688-DB9F98DEC49C}"/>
              </a:ext>
            </a:extLst>
          </p:cNvPr>
          <p:cNvSpPr txBox="1"/>
          <p:nvPr/>
        </p:nvSpPr>
        <p:spPr>
          <a:xfrm>
            <a:off x="839788" y="6211669"/>
            <a:ext cx="1068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*El uso de computadora o la pantalla HDMI es opcional y depende de las configuraciones hechas anteriormente</a:t>
            </a:r>
            <a:r>
              <a:rPr lang="es-ES" dirty="0"/>
              <a:t>.</a:t>
            </a:r>
            <a:endParaRPr lang="es-MX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69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5817C7-5EEF-4E3B-A5CB-B7E977FE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Posibles Errores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1D638-8CA0-4DE8-A9ED-26C2428D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Los errores más comunes: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“comando" no se reconoce como un comando interno o externo: significa que el módulo donde se encuentra este comando no esta instalado.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TypeError: 'NoneType' object is not iterable: significa que el amplificador no esta conectado.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ImportError: No module named “módulo”: significa que la librería que se esta tratando de importar no se instalo adecuadamente.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376B77FF-E93C-453F-8A66-6792E2BFF1C5}"/>
              </a:ext>
            </a:extLst>
          </p:cNvPr>
          <p:cNvSpPr txBox="1">
            <a:spLocks/>
          </p:cNvSpPr>
          <p:nvPr/>
        </p:nvSpPr>
        <p:spPr>
          <a:xfrm>
            <a:off x="4772025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01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A9C74CB-D4D6-49FC-BE6F-F6D3FE2544AF}"/>
              </a:ext>
            </a:extLst>
          </p:cNvPr>
          <p:cNvSpPr/>
          <p:nvPr/>
        </p:nvSpPr>
        <p:spPr>
          <a:xfrm>
            <a:off x="4386469" y="2413336"/>
            <a:ext cx="3220279" cy="203132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078D7-3DCE-4B62-9DAC-CC020B05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599690" cy="1600200"/>
          </a:xfrm>
        </p:spPr>
        <p:txBody>
          <a:bodyPr/>
          <a:lstStyle/>
          <a:p>
            <a:r>
              <a:rPr lang="es-MX" dirty="0"/>
              <a:t>Instalación de Librerías (OPCIONAL)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C64949-B4F3-464B-9E63-B7371777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599691" cy="1096617"/>
          </a:xfrm>
        </p:spPr>
        <p:txBody>
          <a:bodyPr>
            <a:normAutofit/>
          </a:bodyPr>
          <a:lstStyle/>
          <a:p>
            <a:r>
              <a:rPr lang="es-MX" dirty="0"/>
              <a:t>En caso de que el error no module </a:t>
            </a:r>
            <a:r>
              <a:rPr lang="es-MX" dirty="0" err="1"/>
              <a:t>named</a:t>
            </a:r>
            <a:r>
              <a:rPr lang="es-MX" dirty="0"/>
              <a:t> “módulo” aparezca, se deberán de instalar las librerías individualmente. Hay dos métodos.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E7C136-DFD4-4B84-9380-39049F4FDD38}"/>
              </a:ext>
            </a:extLst>
          </p:cNvPr>
          <p:cNvSpPr txBox="1"/>
          <p:nvPr/>
        </p:nvSpPr>
        <p:spPr>
          <a:xfrm>
            <a:off x="7933150" y="335845"/>
            <a:ext cx="34190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Método 2: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Clonar cada una de las carpetas de las librerías de </a:t>
            </a:r>
            <a:r>
              <a:rPr lang="es-MX" dirty="0" err="1"/>
              <a:t>git</a:t>
            </a:r>
            <a:r>
              <a:rPr lang="es-ES" dirty="0"/>
              <a:t> con el comando “</a:t>
            </a:r>
            <a:r>
              <a:rPr lang="es-ES" dirty="0" err="1"/>
              <a:t>git</a:t>
            </a:r>
            <a:r>
              <a:rPr lang="es-ES" dirty="0"/>
              <a:t> clone </a:t>
            </a:r>
            <a:r>
              <a:rPr lang="es-ES" dirty="0">
                <a:hlinkClick r:id="rId2"/>
              </a:rPr>
              <a:t>https://direccionweb.git</a:t>
            </a:r>
            <a:r>
              <a:rPr lang="es-E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dirty="0">
                <a:hlinkClick r:id="rId3"/>
              </a:rPr>
              <a:t>https://github.com/pyusb/pyusb.git</a:t>
            </a:r>
            <a:endParaRPr lang="es-MX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dirty="0">
                <a:hlinkClick r:id="rId4"/>
              </a:rPr>
              <a:t>https://github.com/mne-tools/mne-python.git</a:t>
            </a:r>
            <a:endParaRPr lang="es-MX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dirty="0">
                <a:hlinkClick r:id="rId5"/>
              </a:rPr>
              <a:t>https://github.com/bbci/mushu.git</a:t>
            </a: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Verificar que cada una de las carpetas se encuentren en la Raspberry Pi con el comando “</a:t>
            </a:r>
            <a:r>
              <a:rPr lang="es-ES" dirty="0" err="1"/>
              <a:t>ls</a:t>
            </a:r>
            <a:r>
              <a:rPr lang="es-ES" dirty="0"/>
              <a:t> –l”.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Ingresar a cada una de las carpetas con el comando “cd </a:t>
            </a:r>
            <a:r>
              <a:rPr lang="es-ES" dirty="0" err="1"/>
              <a:t>nombredelacarpeta</a:t>
            </a:r>
            <a:r>
              <a:rPr lang="es-ES" dirty="0"/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Dentro de cada una de las carpetas correr el comando “sudo </a:t>
            </a:r>
            <a:r>
              <a:rPr lang="es-ES" dirty="0" err="1"/>
              <a:t>python</a:t>
            </a:r>
            <a:r>
              <a:rPr lang="es-ES" dirty="0"/>
              <a:t> setup.py” 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B281DE-E100-492A-A4FD-F91B90EEAB3F}"/>
              </a:ext>
            </a:extLst>
          </p:cNvPr>
          <p:cNvSpPr txBox="1"/>
          <p:nvPr/>
        </p:nvSpPr>
        <p:spPr>
          <a:xfrm>
            <a:off x="839790" y="3033454"/>
            <a:ext cx="3419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Método 1 (RECOMENDADO):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En la Raspberry Pi.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Instalar MNE con el comando “sudo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mne</a:t>
            </a:r>
            <a:r>
              <a:rPr lang="es-MX" dirty="0"/>
              <a:t>” o “sudo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python-mne</a:t>
            </a:r>
            <a:r>
              <a:rPr lang="es-MX" dirty="0"/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Instalar </a:t>
            </a:r>
            <a:r>
              <a:rPr lang="es-MX" dirty="0" err="1"/>
              <a:t>PyUsb</a:t>
            </a:r>
            <a:r>
              <a:rPr lang="es-MX" dirty="0"/>
              <a:t> con el comando “sudo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pyusb</a:t>
            </a:r>
            <a:r>
              <a:rPr lang="es-MX" dirty="0"/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Instalar </a:t>
            </a:r>
            <a:r>
              <a:rPr lang="es-MX" dirty="0" err="1"/>
              <a:t>mushu</a:t>
            </a:r>
            <a:r>
              <a:rPr lang="es-MX" dirty="0"/>
              <a:t> con el comando “sudo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libmushu</a:t>
            </a:r>
            <a:r>
              <a:rPr lang="es-MX" dirty="0"/>
              <a:t>” o “sudo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python-mushu</a:t>
            </a:r>
            <a:r>
              <a:rPr lang="es-MX" dirty="0"/>
              <a:t>”.</a:t>
            </a:r>
          </a:p>
          <a:p>
            <a:endParaRPr lang="es-MX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6B031B-0136-4A10-AE7A-7EEBFEA8CBB1}"/>
              </a:ext>
            </a:extLst>
          </p:cNvPr>
          <p:cNvSpPr txBox="1"/>
          <p:nvPr/>
        </p:nvSpPr>
        <p:spPr>
          <a:xfrm>
            <a:off x="4423775" y="2413335"/>
            <a:ext cx="3419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Para que las librerías funcionen adecuadamente, se debe hacer una actualización del script de </a:t>
            </a:r>
            <a:r>
              <a:rPr lang="es-MX" dirty="0" err="1">
                <a:solidFill>
                  <a:schemeClr val="bg1"/>
                </a:solidFill>
              </a:rPr>
              <a:t>gtec</a:t>
            </a:r>
            <a:r>
              <a:rPr lang="es-MX" dirty="0">
                <a:solidFill>
                  <a:schemeClr val="bg1"/>
                </a:solidFill>
              </a:rPr>
              <a:t>, contenido en la carpeta de </a:t>
            </a:r>
            <a:r>
              <a:rPr lang="es-MX" dirty="0" err="1">
                <a:solidFill>
                  <a:schemeClr val="bg1"/>
                </a:solidFill>
              </a:rPr>
              <a:t>mushu</a:t>
            </a:r>
            <a:r>
              <a:rPr lang="es-MX" dirty="0">
                <a:solidFill>
                  <a:schemeClr val="bg1"/>
                </a:solidFill>
              </a:rPr>
              <a:t>.</a:t>
            </a:r>
          </a:p>
          <a:p>
            <a:r>
              <a:rPr lang="es-MX" dirty="0">
                <a:solidFill>
                  <a:schemeClr val="bg1"/>
                </a:solidFill>
              </a:rPr>
              <a:t>El archivo actualizado esta contenido en la carpeta de INR. 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8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98DFF9-1F3D-4EC8-9B16-087C1E3F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Actualizaciones a Librerías</a:t>
            </a:r>
          </a:p>
        </p:txBody>
      </p:sp>
      <p:graphicFrame>
        <p:nvGraphicFramePr>
          <p:cNvPr id="6" name="Marcador de texto 3">
            <a:extLst>
              <a:ext uri="{FF2B5EF4-FFF2-40B4-BE49-F238E27FC236}">
                <a16:creationId xmlns:a16="http://schemas.microsoft.com/office/drawing/2014/main" id="{7C3A1822-16FC-45FA-B055-59A9FA2D6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482611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8357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869</Words>
  <Application>Microsoft Office PowerPoint</Application>
  <PresentationFormat>Panorámica</PresentationFormat>
  <Paragraphs>78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Manual</vt:lpstr>
      <vt:lpstr>Instalación Raspbian en Raspberry</vt:lpstr>
      <vt:lpstr>Configuración SSH en Raspberry Pi (OPCIONAL)</vt:lpstr>
      <vt:lpstr>Instalación Librerías en Raspberry Pi</vt:lpstr>
      <vt:lpstr>Posibles Errores</vt:lpstr>
      <vt:lpstr>Instalación de Librerías (OPCIONAL)</vt:lpstr>
      <vt:lpstr>Actualizaciones a Librerías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Rodríguez Granados</dc:creator>
  <cp:lastModifiedBy>Rodrigo Rodríguez Granados</cp:lastModifiedBy>
  <cp:revision>10</cp:revision>
  <dcterms:created xsi:type="dcterms:W3CDTF">2019-07-05T01:21:14Z</dcterms:created>
  <dcterms:modified xsi:type="dcterms:W3CDTF">2019-07-10T19:18:31Z</dcterms:modified>
</cp:coreProperties>
</file>