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9ffd53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9ffd53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9ffd532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9ffd532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9ffd532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9ffd532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9ffd532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9ffd532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9ffd53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9ffd53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9ffd532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9ffd532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9ffd532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69ffd532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69ffd532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69ffd532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mailto:aniket.kaulavkar@gmail.com" TargetMode="External"/><Relationship Id="rId4" Type="http://schemas.openxmlformats.org/officeDocument/2006/relationships/hyperlink" Target="mailto:rishiravi.k98@gmail.com" TargetMode="External"/><Relationship Id="rId5" Type="http://schemas.openxmlformats.org/officeDocument/2006/relationships/hyperlink" Target="mailto:muralisvishnu@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Prakalpa Voting Portal</a:t>
            </a:r>
            <a:endParaRPr b="1"/>
          </a:p>
        </p:txBody>
      </p:sp>
      <p:sp>
        <p:nvSpPr>
          <p:cNvPr id="129" name="Google Shape;129;p13"/>
          <p:cNvSpPr txBox="1"/>
          <p:nvPr>
            <p:ph idx="1" type="subTitle"/>
          </p:nvPr>
        </p:nvSpPr>
        <p:spPr>
          <a:xfrm>
            <a:off x="3483050" y="2740100"/>
            <a:ext cx="36303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Smaller, better and a quicker voting ap</a:t>
            </a:r>
            <a:r>
              <a:rPr lang="en"/>
              <a:t>p</a:t>
            </a:r>
            <a:endParaRPr/>
          </a:p>
          <a:p>
            <a:pPr indent="0" lvl="0" marL="0" rtl="0" algn="ctr">
              <a:spcBef>
                <a:spcPts val="0"/>
              </a:spcBef>
              <a:spcAft>
                <a:spcPts val="0"/>
              </a:spcAft>
              <a:buNone/>
            </a:pPr>
            <a:r>
              <a:rPr lang="en"/>
              <a:t> </a:t>
            </a:r>
            <a:endParaRPr/>
          </a:p>
        </p:txBody>
      </p:sp>
      <p:sp>
        <p:nvSpPr>
          <p:cNvPr id="130" name="Google Shape;130;p13"/>
          <p:cNvSpPr txBox="1"/>
          <p:nvPr/>
        </p:nvSpPr>
        <p:spPr>
          <a:xfrm>
            <a:off x="6807375" y="4235450"/>
            <a:ext cx="1756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DBMS Final Project</a:t>
            </a:r>
            <a:endParaRPr sz="1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Prakalpa Voting Portal</a:t>
            </a:r>
            <a:endParaRPr b="1"/>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 is a composition of two apps (a webapp and an android app) which is interconnected with a PostgreSQL database using ExpressJS and a library to connect to the SQL server.</a:t>
            </a:r>
            <a:endParaRPr sz="1400"/>
          </a:p>
          <a:p>
            <a:pPr indent="0" lvl="0" marL="0" rtl="0" algn="l">
              <a:spcBef>
                <a:spcPts val="1600"/>
              </a:spcBef>
              <a:spcAft>
                <a:spcPts val="0"/>
              </a:spcAft>
              <a:buNone/>
            </a:pPr>
            <a:r>
              <a:rPr b="1" lang="en" sz="1400"/>
              <a:t>Aim</a:t>
            </a:r>
            <a:r>
              <a:rPr lang="en" sz="1400"/>
              <a:t>:</a:t>
            </a:r>
            <a:endParaRPr sz="1400"/>
          </a:p>
          <a:p>
            <a:pPr indent="0" lvl="0" marL="0" rtl="0" algn="l">
              <a:spcBef>
                <a:spcPts val="1600"/>
              </a:spcBef>
              <a:spcAft>
                <a:spcPts val="1600"/>
              </a:spcAft>
              <a:buNone/>
            </a:pPr>
            <a:r>
              <a:rPr lang="en" sz="1400"/>
              <a:t>A voting portal to vote for ones favourite projects among the list of projects presented in the  Prakalpa </a:t>
            </a:r>
            <a:r>
              <a:rPr lang="en" sz="1400"/>
              <a:t>Exhibition</a:t>
            </a:r>
            <a:r>
              <a:rPr lang="en" sz="1400"/>
              <a:t> from anywhere and anytime and to fetch the attendance of the students who attended the exhibition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Android App</a:t>
            </a:r>
            <a:endParaRPr b="1"/>
          </a:p>
          <a:p>
            <a:pPr indent="0" lvl="0" marL="0" rtl="0" algn="l">
              <a:spcBef>
                <a:spcPts val="0"/>
              </a:spcBef>
              <a:spcAft>
                <a:spcPts val="0"/>
              </a:spcAft>
              <a:buNone/>
            </a:pPr>
            <a:r>
              <a:t/>
            </a:r>
            <a:endParaRPr/>
          </a:p>
        </p:txBody>
      </p:sp>
      <p:sp>
        <p:nvSpPr>
          <p:cNvPr id="142" name="Google Shape;142;p15"/>
          <p:cNvSpPr txBox="1"/>
          <p:nvPr>
            <p:ph idx="1" type="body"/>
          </p:nvPr>
        </p:nvSpPr>
        <p:spPr>
          <a:xfrm>
            <a:off x="819150" y="21302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app to record attendance at the event by scanning ID-cards and to unlock the portal for them to vote for their favourite projects.</a:t>
            </a:r>
            <a:endParaRPr/>
          </a:p>
          <a:p>
            <a:pPr indent="0" lvl="0" marL="0" rtl="0" algn="l">
              <a:spcBef>
                <a:spcPts val="1600"/>
              </a:spcBef>
              <a:spcAft>
                <a:spcPts val="0"/>
              </a:spcAft>
              <a:buNone/>
            </a:pPr>
            <a:r>
              <a:rPr lang="en"/>
              <a:t>The app was given to volunteers to scan ID- cards of the students who have attended the event.</a:t>
            </a:r>
            <a:endParaRPr/>
          </a:p>
          <a:p>
            <a:pPr indent="0" lvl="0" marL="0" rtl="0" algn="l">
              <a:spcBef>
                <a:spcPts val="1600"/>
              </a:spcBef>
              <a:spcAft>
                <a:spcPts val="1600"/>
              </a:spcAft>
              <a:buNone/>
            </a:pPr>
            <a:r>
              <a:rPr lang="en"/>
              <a:t>It uses OCR(Optical Character Recognition) for scanning the ID-card.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Voting Portal</a:t>
            </a:r>
            <a:endParaRPr b="1"/>
          </a:p>
          <a:p>
            <a:pPr indent="0" lvl="0" marL="0" rtl="0" algn="l">
              <a:spcBef>
                <a:spcPts val="0"/>
              </a:spcBef>
              <a:spcAft>
                <a:spcPts val="0"/>
              </a:spcAft>
              <a:buNone/>
            </a:pPr>
            <a:r>
              <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Voting Portal implements OAuth with the PESU Academy. On a successful login, the voting page displays a list of all projects displayed where a user can register their vote for a minimum of 3 teams, and a maximum of 5 teams. On submitting the votes, the database is updated, and the votes are registered.</a:t>
            </a:r>
            <a:endParaRPr/>
          </a:p>
          <a:p>
            <a:pPr indent="0" lvl="0" marL="0" rtl="0" algn="l">
              <a:spcBef>
                <a:spcPts val="1600"/>
              </a:spcBef>
              <a:spcAft>
                <a:spcPts val="0"/>
              </a:spcAft>
              <a:buNone/>
            </a:pPr>
            <a:r>
              <a:rPr lang="en"/>
              <a:t>The results page queries the database, and displays the team names and the count of the votes they’ve received.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Voting Systems in the present </a:t>
            </a:r>
            <a:endParaRPr b="1"/>
          </a:p>
        </p:txBody>
      </p:sp>
      <p:sp>
        <p:nvSpPr>
          <p:cNvPr id="154" name="Google Shape;154;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Voting System: The voting system where attendees have to vote or give their votes by standing in long queues to cast their votes.</a:t>
            </a:r>
            <a:endParaRPr/>
          </a:p>
          <a:p>
            <a:pPr indent="0" lvl="0" marL="0" rtl="0" algn="l">
              <a:spcBef>
                <a:spcPts val="1600"/>
              </a:spcBef>
              <a:spcAft>
                <a:spcPts val="0"/>
              </a:spcAft>
              <a:buNone/>
            </a:pPr>
            <a:r>
              <a:rPr lang="en"/>
              <a:t>E-Voting System: These voting systems are generally slow, do</a:t>
            </a:r>
            <a:r>
              <a:rPr lang="en"/>
              <a:t> not fulfil the criteria of voting at any time or place, making it inconvenient for attendees.</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is our Voting portal advantageous?</a:t>
            </a:r>
            <a:endParaRPr b="1"/>
          </a:p>
        </p:txBody>
      </p:sp>
      <p:sp>
        <p:nvSpPr>
          <p:cNvPr id="160" name="Google Shape;160;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voting portal fulfils the criteria of voting anywhere and anytime, and provides secure voting responses. Since it’s a web application hosted on the server, there is no requirement for the attendee to download any application. Also, the portal avoids any labour work, and avoids any errors in the vote registration.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727650" y="1109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Problems faced in this voting system:</a:t>
            </a:r>
            <a:endParaRPr b="1"/>
          </a:p>
        </p:txBody>
      </p:sp>
      <p:sp>
        <p:nvSpPr>
          <p:cNvPr id="166" name="Google Shape;166;p19"/>
          <p:cNvSpPr txBox="1"/>
          <p:nvPr>
            <p:ph idx="1" type="body"/>
          </p:nvPr>
        </p:nvSpPr>
        <p:spPr>
          <a:xfrm>
            <a:off x="819150" y="1644775"/>
            <a:ext cx="7505700" cy="30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Using OCR in the android app introduces error and slows down the scanning process as it depends on external lighting conditions.</a:t>
            </a:r>
            <a:endParaRPr/>
          </a:p>
          <a:p>
            <a:pPr indent="457200" lvl="0" marL="0" rtl="0" algn="l">
              <a:spcBef>
                <a:spcPts val="1600"/>
              </a:spcBef>
              <a:spcAft>
                <a:spcPts val="0"/>
              </a:spcAft>
              <a:buNone/>
            </a:pPr>
            <a:r>
              <a:rPr b="1" i="1" lang="en"/>
              <a:t>Solution </a:t>
            </a:r>
            <a:r>
              <a:rPr lang="en"/>
              <a:t>: Using nfc scanners instead would eliminate this probably, and would be much quicker.</a:t>
            </a:r>
            <a:endParaRPr/>
          </a:p>
          <a:p>
            <a:pPr indent="0" lvl="0" marL="0" rtl="0" algn="l">
              <a:spcBef>
                <a:spcPts val="1600"/>
              </a:spcBef>
              <a:spcAft>
                <a:spcPts val="0"/>
              </a:spcAft>
              <a:buNone/>
            </a:pPr>
            <a:r>
              <a:rPr lang="en"/>
              <a:t>2. Some bugs in the portal because of the improper data put into the database </a:t>
            </a:r>
            <a:r>
              <a:rPr lang="en"/>
              <a:t>using the external clients like the android app.</a:t>
            </a:r>
            <a:endParaRPr/>
          </a:p>
          <a:p>
            <a:pPr indent="0" lvl="0" marL="0" rtl="0" algn="l">
              <a:spcBef>
                <a:spcPts val="1600"/>
              </a:spcBef>
              <a:spcAft>
                <a:spcPts val="0"/>
              </a:spcAft>
              <a:buNone/>
            </a:pPr>
            <a:r>
              <a:rPr lang="en"/>
              <a:t>	</a:t>
            </a:r>
            <a:r>
              <a:rPr b="1" i="1" lang="en"/>
              <a:t>Solution </a:t>
            </a:r>
            <a:r>
              <a:rPr lang="en"/>
              <a:t>: </a:t>
            </a:r>
            <a:r>
              <a:rPr lang="en"/>
              <a:t>Must put in some test cases</a:t>
            </a:r>
            <a:endParaRPr/>
          </a:p>
          <a:p>
            <a:pPr indent="0" lvl="0" marL="0" rtl="0" algn="l">
              <a:spcBef>
                <a:spcPts val="1600"/>
              </a:spcBef>
              <a:spcAft>
                <a:spcPts val="0"/>
              </a:spcAft>
              <a:buNone/>
            </a:pPr>
            <a:r>
              <a:rPr lang="en"/>
              <a:t>3. Analysis on the data would avoid faulty data in the data, and could prevent any external manipulation.</a:t>
            </a:r>
            <a:endParaRPr/>
          </a:p>
          <a:p>
            <a:pPr indent="457200" lvl="0" marL="0" rtl="0" algn="l">
              <a:spcBef>
                <a:spcPts val="1600"/>
              </a:spcBef>
              <a:spcAft>
                <a:spcPts val="1600"/>
              </a:spcAft>
              <a:buNone/>
            </a:pPr>
            <a:r>
              <a:rPr b="1" i="1" lang="en"/>
              <a:t>Solution</a:t>
            </a:r>
            <a:r>
              <a:rPr lang="en"/>
              <a:t>: Adding analysis on database insertion/updation and </a:t>
            </a:r>
            <a:r>
              <a:rPr lang="en"/>
              <a:t>monitoring</a:t>
            </a:r>
            <a:r>
              <a:rPr lang="en"/>
              <a:t> the regulation of data flow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Scope</a:t>
            </a:r>
            <a:endParaRPr b="1"/>
          </a:p>
        </p:txBody>
      </p:sp>
      <p:sp>
        <p:nvSpPr>
          <p:cNvPr id="172" name="Google Shape;172;p20"/>
          <p:cNvSpPr txBox="1"/>
          <p:nvPr>
            <p:ph idx="1" type="body"/>
          </p:nvPr>
        </p:nvSpPr>
        <p:spPr>
          <a:xfrm>
            <a:off x="819150" y="1506475"/>
            <a:ext cx="7505700" cy="2448000"/>
          </a:xfrm>
          <a:prstGeom prst="rect">
            <a:avLst/>
          </a:prstGeom>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The Voting portal can be generalised so that it could be used for all college events/fests. </a:t>
            </a:r>
            <a:endParaRPr/>
          </a:p>
          <a:p>
            <a:pPr indent="0" lvl="0" marL="457200" rtl="0" algn="l">
              <a:lnSpc>
                <a:spcPct val="100000"/>
              </a:lnSpc>
              <a:spcBef>
                <a:spcPts val="0"/>
              </a:spcBef>
              <a:spcAft>
                <a:spcPts val="0"/>
              </a:spcAft>
              <a:buNone/>
            </a:pPr>
            <a:r>
              <a:rPr lang="en"/>
              <a:t> </a:t>
            </a:r>
            <a:endParaRPr/>
          </a:p>
          <a:p>
            <a:pPr indent="-311150" lvl="0" marL="457200" rtl="0" algn="l">
              <a:lnSpc>
                <a:spcPct val="100000"/>
              </a:lnSpc>
              <a:spcBef>
                <a:spcPts val="0"/>
              </a:spcBef>
              <a:spcAft>
                <a:spcPts val="0"/>
              </a:spcAft>
              <a:buSzPts val="1300"/>
              <a:buChar char="●"/>
            </a:pPr>
            <a:r>
              <a:rPr lang="en"/>
              <a:t>The Web Application can be expanded to create a portal for event </a:t>
            </a:r>
            <a:r>
              <a:rPr lang="en"/>
              <a:t>registration.</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Data analytics can be used to prevent any shortcomings in future events.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idx="1" type="subTitle"/>
          </p:nvPr>
        </p:nvSpPr>
        <p:spPr>
          <a:xfrm>
            <a:off x="775375" y="2652575"/>
            <a:ext cx="7529700" cy="135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Aniket Nitin Kaulavkar			PES1201700095		</a:t>
            </a:r>
            <a:r>
              <a:rPr lang="en" u="sng">
                <a:solidFill>
                  <a:schemeClr val="hlink"/>
                </a:solidFill>
                <a:hlinkClick r:id="rId3"/>
              </a:rPr>
              <a:t>aniket.kaulavkar@gmail.com</a:t>
            </a:r>
            <a:endParaRPr/>
          </a:p>
          <a:p>
            <a:pPr indent="0" lvl="0" marL="0" rtl="0" algn="l">
              <a:spcBef>
                <a:spcPts val="0"/>
              </a:spcBef>
              <a:spcAft>
                <a:spcPts val="0"/>
              </a:spcAft>
              <a:buNone/>
            </a:pPr>
            <a:r>
              <a:rPr lang="en"/>
              <a:t>Rishi Ravikumar				PES1201700754		</a:t>
            </a:r>
            <a:r>
              <a:rPr lang="en" u="sng">
                <a:solidFill>
                  <a:schemeClr val="hlink"/>
                </a:solidFill>
                <a:hlinkClick r:id="rId4"/>
              </a:rPr>
              <a:t>rishiravi.k98@gmail.com</a:t>
            </a:r>
            <a:endParaRPr/>
          </a:p>
          <a:p>
            <a:pPr indent="0" lvl="0" marL="0" rtl="0" algn="l">
              <a:spcBef>
                <a:spcPts val="0"/>
              </a:spcBef>
              <a:spcAft>
                <a:spcPts val="0"/>
              </a:spcAft>
              <a:buNone/>
            </a:pPr>
            <a:r>
              <a:rPr lang="en"/>
              <a:t>Vishnu S Murali				PES1201701624		</a:t>
            </a:r>
            <a:r>
              <a:rPr lang="en" u="sng">
                <a:solidFill>
                  <a:schemeClr val="hlink"/>
                </a:solidFill>
                <a:hlinkClick r:id="rId5"/>
              </a:rPr>
              <a:t>muralisvishnu@gmail.com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SECTION: 4G</a:t>
            </a:r>
            <a:endParaRPr/>
          </a:p>
          <a:p>
            <a:pPr indent="0" lvl="0" marL="0" rtl="0" algn="l">
              <a:spcBef>
                <a:spcPts val="0"/>
              </a:spcBef>
              <a:spcAft>
                <a:spcPts val="0"/>
              </a:spcAft>
              <a:buNone/>
            </a:pPr>
            <a:r>
              <a:t/>
            </a:r>
            <a:endParaRPr/>
          </a:p>
        </p:txBody>
      </p:sp>
      <p:sp>
        <p:nvSpPr>
          <p:cNvPr id="178" name="Google Shape;178;p21"/>
          <p:cNvSpPr txBox="1"/>
          <p:nvPr>
            <p:ph type="ctrTitle"/>
          </p:nvPr>
        </p:nvSpPr>
        <p:spPr>
          <a:xfrm>
            <a:off x="1858700" y="1159899"/>
            <a:ext cx="5361300" cy="135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Thank You</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