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799"/>
  </p:normalViewPr>
  <p:slideViewPr>
    <p:cSldViewPr snapToGrid="0">
      <p:cViewPr varScale="1">
        <p:scale>
          <a:sx n="137" d="100"/>
          <a:sy n="137" d="100"/>
        </p:scale>
        <p:origin x="6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20f4c9d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20f4c9d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20f4c9d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20f4c9d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20f4c9d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20f4c9d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22cf6b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22cf6b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20f4c9d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20f4c9d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20f4c9d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20f4c9d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20f4c9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20f4c9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20f4c9d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20f4c9d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20f4c9d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20f4c9d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" TargetMode="External"/><Relationship Id="rId3" Type="http://schemas.openxmlformats.org/officeDocument/2006/relationships/hyperlink" Target="https://github.com/adityavinodk/energy_consumption" TargetMode="External"/><Relationship Id="rId7" Type="http://schemas.openxmlformats.org/officeDocument/2006/relationships/hyperlink" Target="http://flask.pocoo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upyter.org/" TargetMode="External"/><Relationship Id="rId5" Type="http://schemas.openxmlformats.org/officeDocument/2006/relationships/hyperlink" Target="https://scikit-learn.org/" TargetMode="External"/><Relationship Id="rId4" Type="http://schemas.openxmlformats.org/officeDocument/2006/relationships/hyperlink" Target="https://data.gov.au/data/dataset/energy-rating-for-household-appliances" TargetMode="External"/><Relationship Id="rId9" Type="http://schemas.openxmlformats.org/officeDocument/2006/relationships/hyperlink" Target="https://github.com/adityavinodk/energy_consumption/blob/master/README.m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EnergySave</a:t>
            </a:r>
            <a:endParaRPr sz="45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61402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and Analysis of Household Energy Consumption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453725" y="1410325"/>
            <a:ext cx="2028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2670025" y="2075400"/>
            <a:ext cx="4129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Kindly contribute to our project on Github!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Trends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All Appliances which don’t come under Energy Star Rating Program</a:t>
            </a:r>
            <a:endParaRPr sz="2300">
              <a:solidFill>
                <a:srgbClr val="000000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Consumers don’t know Appliance energy consumption issues without Servicing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Use-cases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300"/>
              <a:buFont typeface="Roboto"/>
              <a:buAutoNum type="arabicPeriod"/>
            </a:pPr>
            <a:r>
              <a:rPr lang="en" sz="2300" dirty="0">
                <a:solidFill>
                  <a:srgbClr val="24292E"/>
                </a:solidFill>
              </a:rPr>
              <a:t>Predict the Energy Star Rating of old or vampire appliances without a energy star rating</a:t>
            </a:r>
            <a:endParaRPr sz="2300" dirty="0">
              <a:solidFill>
                <a:srgbClr val="24292E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300"/>
              <a:buFont typeface="Roboto"/>
              <a:buAutoNum type="arabicPeriod"/>
            </a:pPr>
            <a:r>
              <a:rPr lang="en" sz="2300" dirty="0">
                <a:solidFill>
                  <a:srgbClr val="24292E"/>
                </a:solidFill>
              </a:rPr>
              <a:t>Predict reasons for high energy consumption using the valuable insights provided</a:t>
            </a:r>
            <a:endParaRPr sz="2300" dirty="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and Outreach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General consumers can predict star rating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Increase awareness for Energy Star Products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Insights generated useful to consumers and product service organizations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Consumer data and inferences shared to Energy Saving Efforts and Organizations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66125" y="1166825"/>
            <a:ext cx="21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Aditya Vinod Kumar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154150" y="1120663"/>
            <a:ext cx="1885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Rishi Ravikumar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71" y="1545125"/>
            <a:ext cx="1420331" cy="173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712" y="1528625"/>
            <a:ext cx="1420325" cy="1754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403800" y="3479575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Project Lead, Worked on Data Analysis, Prediction Models, Design flow and Backend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865475" y="3532925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Worked on UI and Design Flow for Front End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160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91175" y="1904450"/>
            <a:ext cx="1500600" cy="8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on Appliances and their Health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581850" y="1904450"/>
            <a:ext cx="1500600" cy="8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Model for Prediction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772525" y="1904450"/>
            <a:ext cx="1500600" cy="8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 Star Rating for Appliance</a:t>
            </a:r>
            <a:endParaRPr sz="1200"/>
          </a:p>
        </p:txBody>
      </p:sp>
      <p:sp>
        <p:nvSpPr>
          <p:cNvPr id="124" name="Google Shape;124;p18"/>
          <p:cNvSpPr/>
          <p:nvPr/>
        </p:nvSpPr>
        <p:spPr>
          <a:xfrm>
            <a:off x="3879475" y="854222"/>
            <a:ext cx="1126062" cy="60782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Data on Appliance Specifications</a:t>
            </a:r>
            <a:endParaRPr sz="1000"/>
          </a:p>
        </p:txBody>
      </p:sp>
      <p:sp>
        <p:nvSpPr>
          <p:cNvPr id="125" name="Google Shape;125;p18"/>
          <p:cNvSpPr/>
          <p:nvPr/>
        </p:nvSpPr>
        <p:spPr>
          <a:xfrm>
            <a:off x="1923725" y="2225075"/>
            <a:ext cx="6582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124275" y="2225075"/>
            <a:ext cx="6582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488325" y="1332000"/>
            <a:ext cx="307800" cy="508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5404305">
            <a:off x="5040925" y="1437125"/>
            <a:ext cx="479100" cy="314400"/>
          </a:xfrm>
          <a:prstGeom prst="bentArrow">
            <a:avLst>
              <a:gd name="adj1" fmla="val 25000"/>
              <a:gd name="adj2" fmla="val 20813"/>
              <a:gd name="adj3" fmla="val 25000"/>
              <a:gd name="adj4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10799309">
            <a:off x="1094305" y="2994586"/>
            <a:ext cx="4475700" cy="7119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963200" y="1904450"/>
            <a:ext cx="1500600" cy="8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Insight into Energy Wastage</a:t>
            </a:r>
            <a:endParaRPr sz="1200"/>
          </a:p>
        </p:txBody>
      </p:sp>
      <p:sp>
        <p:nvSpPr>
          <p:cNvPr id="131" name="Google Shape;131;p18"/>
          <p:cNvSpPr/>
          <p:nvPr/>
        </p:nvSpPr>
        <p:spPr>
          <a:xfrm>
            <a:off x="6289050" y="2273150"/>
            <a:ext cx="6582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760975" y="3784525"/>
            <a:ext cx="14019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data for better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Used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11700" y="12940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can be found on Github -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-  </a:t>
            </a:r>
            <a:r>
              <a:rPr lang="en" u="sng">
                <a:solidFill>
                  <a:schemeClr val="hlink"/>
                </a:solidFill>
                <a:hlinkClick r:id="rId4"/>
              </a:rPr>
              <a:t>Dataset Link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Prediction - </a:t>
            </a:r>
            <a:r>
              <a:rPr lang="en" b="1" u="sng">
                <a:solidFill>
                  <a:schemeClr val="hlink"/>
                </a:solidFill>
                <a:hlinkClick r:id="rId5"/>
              </a:rPr>
              <a:t>Scikit</a:t>
            </a:r>
            <a:r>
              <a:rPr lang="en"/>
              <a:t> linear classifier models using </a:t>
            </a:r>
            <a:r>
              <a:rPr lang="en" b="1" u="sng">
                <a:solidFill>
                  <a:schemeClr val="accent5"/>
                </a:solidFill>
                <a:hlinkClick r:id="rId6"/>
              </a:rPr>
              <a:t>Jupyter Notebook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- Python’s </a:t>
            </a:r>
            <a:r>
              <a:rPr lang="en" b="1" u="sng">
                <a:solidFill>
                  <a:schemeClr val="accent5"/>
                </a:solidFill>
                <a:hlinkClick r:id="rId7"/>
              </a:rPr>
              <a:t>Flask</a:t>
            </a:r>
            <a:r>
              <a:rPr lang="en"/>
              <a:t>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- </a:t>
            </a:r>
            <a:r>
              <a:rPr lang="en" b="1" u="sng">
                <a:solidFill>
                  <a:schemeClr val="hlink"/>
                </a:solidFill>
                <a:hlinkClick r:id="rId8"/>
              </a:rPr>
              <a:t>React</a:t>
            </a:r>
            <a:r>
              <a:rPr lang="en" b="1"/>
              <a:t> </a:t>
            </a:r>
            <a:r>
              <a:rPr lang="en"/>
              <a:t>Framework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 </a:t>
            </a:r>
            <a:r>
              <a:rPr lang="en" u="sng">
                <a:solidFill>
                  <a:schemeClr val="hlink"/>
                </a:solidFill>
                <a:hlinkClick r:id="rId9"/>
              </a:rPr>
              <a:t>README.md</a:t>
            </a:r>
            <a:r>
              <a:rPr lang="en"/>
              <a:t> for more information on the Setup and Open Source Contribution for this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0" y="1017800"/>
            <a:ext cx="4723422" cy="2852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525" y="1170200"/>
            <a:ext cx="4136077" cy="261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Project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the project does not have a Business Model and is intended to be used as a free service. However some of the plans of scaling the project include -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Flexibility on Input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to real-time data usage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information to product service centres or energy star organizations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Macintosh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</vt:lpstr>
      <vt:lpstr>Arial</vt:lpstr>
      <vt:lpstr>Geometric</vt:lpstr>
      <vt:lpstr>EnergySave</vt:lpstr>
      <vt:lpstr>Current Trends</vt:lpstr>
      <vt:lpstr>Use-cases</vt:lpstr>
      <vt:lpstr>Impact and Outreach</vt:lpstr>
      <vt:lpstr>Our Team</vt:lpstr>
      <vt:lpstr>Flow</vt:lpstr>
      <vt:lpstr>Tools and Technologies Used</vt:lpstr>
      <vt:lpstr>Images</vt:lpstr>
      <vt:lpstr>Scaling Project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EnergySave</dc:title>
  <cp:lastModifiedBy>Aditya Vinod Kumar</cp:lastModifiedBy>
  <cp:revision>2</cp:revision>
  <dcterms:modified xsi:type="dcterms:W3CDTF">2019-06-24T19:00:21Z</dcterms:modified>
</cp:coreProperties>
</file>