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61" r:id="rId5"/>
    <p:sldId id="258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7F5A2-9354-442A-ADEB-F1910864196A}" v="62" dt="2021-10-11T07:39:12.904"/>
    <p1510:client id="{0CF55ABB-CE62-493C-810E-EA55EDE8EA3D}" v="1" dt="2021-10-11T08:34:01.500"/>
    <p1510:client id="{0E846E3D-C6E2-40F5-BF33-BD95AC1F33A1}" v="29" dt="2021-10-27T07:14:00.052"/>
    <p1510:client id="{A842D1BC-EB73-4239-ADAA-83F00BB1A42A}" v="125" dt="2021-10-11T08:06:01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ne Keutgens" userId="ev1XKl5+eyruhyVpN9I355FhYaSz6gDMpllvZvc973Q=" providerId="None" clId="Web-{0917F5A2-9354-442A-ADEB-F1910864196A}"/>
    <pc:docChg chg="addSld modSld">
      <pc:chgData name="Eline Keutgens" userId="ev1XKl5+eyruhyVpN9I355FhYaSz6gDMpllvZvc973Q=" providerId="None" clId="Web-{0917F5A2-9354-442A-ADEB-F1910864196A}" dt="2021-10-11T07:39:12.904" v="58" actId="1076"/>
      <pc:docMkLst>
        <pc:docMk/>
      </pc:docMkLst>
      <pc:sldChg chg="addSp modSp">
        <pc:chgData name="Eline Keutgens" userId="ev1XKl5+eyruhyVpN9I355FhYaSz6gDMpllvZvc973Q=" providerId="None" clId="Web-{0917F5A2-9354-442A-ADEB-F1910864196A}" dt="2021-10-11T07:37:21.652" v="52" actId="1076"/>
        <pc:sldMkLst>
          <pc:docMk/>
          <pc:sldMk cId="109857222" sldId="256"/>
        </pc:sldMkLst>
        <pc:spChg chg="mod">
          <ac:chgData name="Eline Keutgens" userId="ev1XKl5+eyruhyVpN9I355FhYaSz6gDMpllvZvc973Q=" providerId="None" clId="Web-{0917F5A2-9354-442A-ADEB-F1910864196A}" dt="2021-10-11T07:37:09.839" v="50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line Keutgens" userId="ev1XKl5+eyruhyVpN9I355FhYaSz6gDMpllvZvc973Q=" providerId="None" clId="Web-{0917F5A2-9354-442A-ADEB-F1910864196A}" dt="2021-10-11T07:37:18.355" v="51" actId="1076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Eline Keutgens" userId="ev1XKl5+eyruhyVpN9I355FhYaSz6gDMpllvZvc973Q=" providerId="None" clId="Web-{0917F5A2-9354-442A-ADEB-F1910864196A}" dt="2021-10-11T07:37:21.652" v="52" actId="1076"/>
          <ac:picMkLst>
            <pc:docMk/>
            <pc:sldMk cId="109857222" sldId="256"/>
            <ac:picMk id="4" creationId="{348CB8E0-7351-46D5-8D13-4FF61D8E5C05}"/>
          </ac:picMkLst>
        </pc:picChg>
      </pc:sldChg>
      <pc:sldChg chg="new">
        <pc:chgData name="Eline Keutgens" userId="ev1XKl5+eyruhyVpN9I355FhYaSz6gDMpllvZvc973Q=" providerId="None" clId="Web-{0917F5A2-9354-442A-ADEB-F1910864196A}" dt="2021-10-11T07:37:45.996" v="53"/>
        <pc:sldMkLst>
          <pc:docMk/>
          <pc:sldMk cId="3629564247" sldId="257"/>
        </pc:sldMkLst>
      </pc:sldChg>
      <pc:sldChg chg="addSp delSp modSp new">
        <pc:chgData name="Eline Keutgens" userId="ev1XKl5+eyruhyVpN9I355FhYaSz6gDMpllvZvc973Q=" providerId="None" clId="Web-{0917F5A2-9354-442A-ADEB-F1910864196A}" dt="2021-10-11T07:39:12.904" v="58" actId="1076"/>
        <pc:sldMkLst>
          <pc:docMk/>
          <pc:sldMk cId="2975036097" sldId="258"/>
        </pc:sldMkLst>
        <pc:spChg chg="mod">
          <ac:chgData name="Eline Keutgens" userId="ev1XKl5+eyruhyVpN9I355FhYaSz6gDMpllvZvc973Q=" providerId="None" clId="Web-{0917F5A2-9354-442A-ADEB-F1910864196A}" dt="2021-10-11T07:38:02.199" v="56" actId="20577"/>
          <ac:spMkLst>
            <pc:docMk/>
            <pc:sldMk cId="2975036097" sldId="258"/>
            <ac:spMk id="2" creationId="{39D6EFF2-EC7C-49BF-9C0D-E46A06C97CCB}"/>
          </ac:spMkLst>
        </pc:spChg>
        <pc:spChg chg="del">
          <ac:chgData name="Eline Keutgens" userId="ev1XKl5+eyruhyVpN9I355FhYaSz6gDMpllvZvc973Q=" providerId="None" clId="Web-{0917F5A2-9354-442A-ADEB-F1910864196A}" dt="2021-10-11T07:39:06.935" v="57"/>
          <ac:spMkLst>
            <pc:docMk/>
            <pc:sldMk cId="2975036097" sldId="258"/>
            <ac:spMk id="3" creationId="{DA671EBD-1473-4F7B-99E5-CAC4FBF4DC9C}"/>
          </ac:spMkLst>
        </pc:spChg>
        <pc:picChg chg="add mod ord">
          <ac:chgData name="Eline Keutgens" userId="ev1XKl5+eyruhyVpN9I355FhYaSz6gDMpllvZvc973Q=" providerId="None" clId="Web-{0917F5A2-9354-442A-ADEB-F1910864196A}" dt="2021-10-11T07:39:12.904" v="58" actId="1076"/>
          <ac:picMkLst>
            <pc:docMk/>
            <pc:sldMk cId="2975036097" sldId="258"/>
            <ac:picMk id="4" creationId="{D0917FD2-3A89-409F-8D9D-6E7479C0188A}"/>
          </ac:picMkLst>
        </pc:picChg>
      </pc:sldChg>
    </pc:docChg>
  </pc:docChgLst>
  <pc:docChgLst>
    <pc:chgData name="Eline Keutgens" userId="ev1XKl5+eyruhyVpN9I355FhYaSz6gDMpllvZvc973Q=" providerId="None" clId="Web-{A842D1BC-EB73-4239-ADAA-83F00BB1A42A}"/>
    <pc:docChg chg="addSld delSld modSld">
      <pc:chgData name="Eline Keutgens" userId="ev1XKl5+eyruhyVpN9I355FhYaSz6gDMpllvZvc973Q=" providerId="None" clId="Web-{A842D1BC-EB73-4239-ADAA-83F00BB1A42A}" dt="2021-10-11T07:43:15.732" v="33"/>
      <pc:docMkLst>
        <pc:docMk/>
      </pc:docMkLst>
      <pc:sldChg chg="addSp delSp modSp">
        <pc:chgData name="Eline Keutgens" userId="ev1XKl5+eyruhyVpN9I355FhYaSz6gDMpllvZvc973Q=" providerId="None" clId="Web-{A842D1BC-EB73-4239-ADAA-83F00BB1A42A}" dt="2021-10-11T07:42:59.262" v="27" actId="20577"/>
        <pc:sldMkLst>
          <pc:docMk/>
          <pc:sldMk cId="2975036097" sldId="258"/>
        </pc:sldMkLst>
        <pc:spChg chg="mod ord">
          <ac:chgData name="Eline Keutgens" userId="ev1XKl5+eyruhyVpN9I355FhYaSz6gDMpllvZvc973Q=" providerId="None" clId="Web-{A842D1BC-EB73-4239-ADAA-83F00BB1A42A}" dt="2021-10-11T07:42:59.262" v="27" actId="20577"/>
          <ac:spMkLst>
            <pc:docMk/>
            <pc:sldMk cId="2975036097" sldId="258"/>
            <ac:spMk id="2" creationId="{39D6EFF2-EC7C-49BF-9C0D-E46A06C97CCB}"/>
          </ac:spMkLst>
        </pc:spChg>
        <pc:picChg chg="add del mod ord">
          <ac:chgData name="Eline Keutgens" userId="ev1XKl5+eyruhyVpN9I355FhYaSz6gDMpllvZvc973Q=" providerId="None" clId="Web-{A842D1BC-EB73-4239-ADAA-83F00BB1A42A}" dt="2021-10-11T07:42:50.653" v="24"/>
          <ac:picMkLst>
            <pc:docMk/>
            <pc:sldMk cId="2975036097" sldId="258"/>
            <ac:picMk id="3" creationId="{684A82E4-95CB-4441-8600-313CFA7ECA3D}"/>
          </ac:picMkLst>
        </pc:picChg>
        <pc:picChg chg="mod ord">
          <ac:chgData name="Eline Keutgens" userId="ev1XKl5+eyruhyVpN9I355FhYaSz6gDMpllvZvc973Q=" providerId="None" clId="Web-{A842D1BC-EB73-4239-ADAA-83F00BB1A42A}" dt="2021-10-11T07:42:38.996" v="21"/>
          <ac:picMkLst>
            <pc:docMk/>
            <pc:sldMk cId="2975036097" sldId="258"/>
            <ac:picMk id="4" creationId="{D0917FD2-3A89-409F-8D9D-6E7479C0188A}"/>
          </ac:picMkLst>
        </pc:picChg>
      </pc:sldChg>
      <pc:sldChg chg="new del">
        <pc:chgData name="Eline Keutgens" userId="ev1XKl5+eyruhyVpN9I355FhYaSz6gDMpllvZvc973Q=" providerId="None" clId="Web-{A842D1BC-EB73-4239-ADAA-83F00BB1A42A}" dt="2021-10-11T07:41:48.932" v="10"/>
        <pc:sldMkLst>
          <pc:docMk/>
          <pc:sldMk cId="1960173924" sldId="259"/>
        </pc:sldMkLst>
      </pc:sldChg>
      <pc:sldChg chg="addSp delSp modSp add replId">
        <pc:chgData name="Eline Keutgens" userId="ev1XKl5+eyruhyVpN9I355FhYaSz6gDMpllvZvc973Q=" providerId="None" clId="Web-{A842D1BC-EB73-4239-ADAA-83F00BB1A42A}" dt="2021-10-11T07:43:15.732" v="33"/>
        <pc:sldMkLst>
          <pc:docMk/>
          <pc:sldMk cId="2593909653" sldId="259"/>
        </pc:sldMkLst>
        <pc:spChg chg="mod">
          <ac:chgData name="Eline Keutgens" userId="ev1XKl5+eyruhyVpN9I355FhYaSz6gDMpllvZvc973Q=" providerId="None" clId="Web-{A842D1BC-EB73-4239-ADAA-83F00BB1A42A}" dt="2021-10-11T07:43:09.794" v="32" actId="20577"/>
          <ac:spMkLst>
            <pc:docMk/>
            <pc:sldMk cId="2593909653" sldId="259"/>
            <ac:spMk id="2" creationId="{39D6EFF2-EC7C-49BF-9C0D-E46A06C97CCB}"/>
          </ac:spMkLst>
        </pc:spChg>
        <pc:spChg chg="add del">
          <ac:chgData name="Eline Keutgens" userId="ev1XKl5+eyruhyVpN9I355FhYaSz6gDMpllvZvc973Q=" providerId="None" clId="Web-{A842D1BC-EB73-4239-ADAA-83F00BB1A42A}" dt="2021-10-11T07:43:15.732" v="33"/>
          <ac:spMkLst>
            <pc:docMk/>
            <pc:sldMk cId="2593909653" sldId="259"/>
            <ac:spMk id="5" creationId="{E07EAED1-6ABB-410F-9E67-851FA5EDE9F3}"/>
          </ac:spMkLst>
        </pc:spChg>
      </pc:sldChg>
      <pc:sldChg chg="add del replId">
        <pc:chgData name="Eline Keutgens" userId="ev1XKl5+eyruhyVpN9I355FhYaSz6gDMpllvZvc973Q=" providerId="None" clId="Web-{A842D1BC-EB73-4239-ADAA-83F00BB1A42A}" dt="2021-10-11T07:42:43.559" v="22"/>
        <pc:sldMkLst>
          <pc:docMk/>
          <pc:sldMk cId="1344218756" sldId="260"/>
        </pc:sldMkLst>
      </pc:sldChg>
    </pc:docChg>
  </pc:docChgLst>
  <pc:docChgLst>
    <pc:chgData name="Eline Keutgens" clId="Web-{A842D1BC-EB73-4239-ADAA-83F00BB1A42A}"/>
    <pc:docChg chg="addSld delSld modSld">
      <pc:chgData name="Eline Keutgens" userId="" providerId="" clId="Web-{A842D1BC-EB73-4239-ADAA-83F00BB1A42A}" dt="2021-10-11T08:06:01.609" v="79" actId="1076"/>
      <pc:docMkLst>
        <pc:docMk/>
      </pc:docMkLst>
      <pc:sldChg chg="addSp delSp modSp">
        <pc:chgData name="Eline Keutgens" userId="" providerId="" clId="Web-{A842D1BC-EB73-4239-ADAA-83F00BB1A42A}" dt="2021-10-11T08:06:01.609" v="79" actId="1076"/>
        <pc:sldMkLst>
          <pc:docMk/>
          <pc:sldMk cId="2975036097" sldId="258"/>
        </pc:sldMkLst>
        <pc:spChg chg="del mod">
          <ac:chgData name="Eline Keutgens" userId="" providerId="" clId="Web-{A842D1BC-EB73-4239-ADAA-83F00BB1A42A}" dt="2021-10-11T08:01:51.446" v="19"/>
          <ac:spMkLst>
            <pc:docMk/>
            <pc:sldMk cId="2975036097" sldId="258"/>
            <ac:spMk id="2" creationId="{39D6EFF2-EC7C-49BF-9C0D-E46A06C97CCB}"/>
          </ac:spMkLst>
        </pc:spChg>
        <pc:spChg chg="add del mod">
          <ac:chgData name="Eline Keutgens" userId="" providerId="" clId="Web-{A842D1BC-EB73-4239-ADAA-83F00BB1A42A}" dt="2021-10-11T08:01:54.227" v="20"/>
          <ac:spMkLst>
            <pc:docMk/>
            <pc:sldMk cId="2975036097" sldId="258"/>
            <ac:spMk id="9" creationId="{E9D281FF-A636-4298-943B-8406E8601CBB}"/>
          </ac:spMkLst>
        </pc:spChg>
        <pc:spChg chg="add mod">
          <ac:chgData name="Eline Keutgens" userId="" providerId="" clId="Web-{A842D1BC-EB73-4239-ADAA-83F00BB1A42A}" dt="2021-10-11T08:03:40.574" v="56" actId="1076"/>
          <ac:spMkLst>
            <pc:docMk/>
            <pc:sldMk cId="2975036097" sldId="258"/>
            <ac:spMk id="10" creationId="{E732BFB2-5C58-45D5-8744-33EC4DD750FB}"/>
          </ac:spMkLst>
        </pc:spChg>
        <pc:spChg chg="add mod">
          <ac:chgData name="Eline Keutgens" userId="" providerId="" clId="Web-{A842D1BC-EB73-4239-ADAA-83F00BB1A42A}" dt="2021-10-11T08:04:01.699" v="62" actId="1076"/>
          <ac:spMkLst>
            <pc:docMk/>
            <pc:sldMk cId="2975036097" sldId="258"/>
            <ac:spMk id="11" creationId="{06DC4F2A-0A50-40F5-B5D6-182A91230AA6}"/>
          </ac:spMkLst>
        </pc:spChg>
        <pc:spChg chg="add mod">
          <ac:chgData name="Eline Keutgens" userId="" providerId="" clId="Web-{A842D1BC-EB73-4239-ADAA-83F00BB1A42A}" dt="2021-10-11T08:06:01.609" v="79" actId="1076"/>
          <ac:spMkLst>
            <pc:docMk/>
            <pc:sldMk cId="2975036097" sldId="258"/>
            <ac:spMk id="13" creationId="{B318F338-9970-4827-AD94-9ADDCEBB4FB5}"/>
          </ac:spMkLst>
        </pc:spChg>
        <pc:spChg chg="add mod">
          <ac:chgData name="Eline Keutgens" userId="" providerId="" clId="Web-{A842D1BC-EB73-4239-ADAA-83F00BB1A42A}" dt="2021-10-11T08:05:36.249" v="76"/>
          <ac:spMkLst>
            <pc:docMk/>
            <pc:sldMk cId="2975036097" sldId="258"/>
            <ac:spMk id="14" creationId="{3F712C29-7E57-47B5-960B-06E66A030F1D}"/>
          </ac:spMkLst>
        </pc:spChg>
        <pc:spChg chg="add mod">
          <ac:chgData name="Eline Keutgens" userId="" providerId="" clId="Web-{A842D1BC-EB73-4239-ADAA-83F00BB1A42A}" dt="2021-10-11T08:05:45.827" v="78" actId="1076"/>
          <ac:spMkLst>
            <pc:docMk/>
            <pc:sldMk cId="2975036097" sldId="258"/>
            <ac:spMk id="15" creationId="{7F30CC72-3E80-45FA-B05A-7C42B45C990D}"/>
          </ac:spMkLst>
        </pc:spChg>
        <pc:picChg chg="add mod modCrop">
          <ac:chgData name="Eline Keutgens" userId="" providerId="" clId="Web-{A842D1BC-EB73-4239-ADAA-83F00BB1A42A}" dt="2021-10-11T08:03:28.245" v="50" actId="1076"/>
          <ac:picMkLst>
            <pc:docMk/>
            <pc:sldMk cId="2975036097" sldId="258"/>
            <ac:picMk id="3" creationId="{5DD396F5-58AB-412B-9C15-94AF0A00378A}"/>
          </ac:picMkLst>
        </pc:picChg>
        <pc:picChg chg="mod modCrop">
          <ac:chgData name="Eline Keutgens" userId="" providerId="" clId="Web-{A842D1BC-EB73-4239-ADAA-83F00BB1A42A}" dt="2021-10-11T08:03:17.870" v="47" actId="14100"/>
          <ac:picMkLst>
            <pc:docMk/>
            <pc:sldMk cId="2975036097" sldId="258"/>
            <ac:picMk id="4" creationId="{D0917FD2-3A89-409F-8D9D-6E7479C0188A}"/>
          </ac:picMkLst>
        </pc:picChg>
        <pc:picChg chg="add del mod modCrop">
          <ac:chgData name="Eline Keutgens" userId="" providerId="" clId="Web-{A842D1BC-EB73-4239-ADAA-83F00BB1A42A}" dt="2021-10-11T08:02:56.073" v="41"/>
          <ac:picMkLst>
            <pc:docMk/>
            <pc:sldMk cId="2975036097" sldId="258"/>
            <ac:picMk id="7" creationId="{15293F56-72FA-4D1B-ADA1-3B0E29CFDC2C}"/>
          </ac:picMkLst>
        </pc:picChg>
      </pc:sldChg>
      <pc:sldChg chg="del">
        <pc:chgData name="Eline Keutgens" userId="" providerId="" clId="Web-{A842D1BC-EB73-4239-ADAA-83F00BB1A42A}" dt="2021-10-11T08:04:11.075" v="63"/>
        <pc:sldMkLst>
          <pc:docMk/>
          <pc:sldMk cId="2593909653" sldId="259"/>
        </pc:sldMkLst>
      </pc:sldChg>
      <pc:sldChg chg="add replId">
        <pc:chgData name="Eline Keutgens" userId="" providerId="" clId="Web-{A842D1BC-EB73-4239-ADAA-83F00BB1A42A}" dt="2021-10-11T07:59:37.427" v="0"/>
        <pc:sldMkLst>
          <pc:docMk/>
          <pc:sldMk cId="2002135271" sldId="260"/>
        </pc:sldMkLst>
      </pc:sldChg>
    </pc:docChg>
  </pc:docChgLst>
  <pc:docChgLst>
    <pc:chgData name="Eline Keutgens" userId="ev1XKl5+eyruhyVpN9I355FhYaSz6gDMpllvZvc973Q=" providerId="None" clId="Web-{0E846E3D-C6E2-40F5-BF33-BD95AC1F33A1}"/>
    <pc:docChg chg="modSld">
      <pc:chgData name="Eline Keutgens" userId="ev1XKl5+eyruhyVpN9I355FhYaSz6gDMpllvZvc973Q=" providerId="None" clId="Web-{0E846E3D-C6E2-40F5-BF33-BD95AC1F33A1}" dt="2021-10-27T07:14:00.052" v="23" actId="1076"/>
      <pc:docMkLst>
        <pc:docMk/>
      </pc:docMkLst>
      <pc:sldChg chg="delSp modSp">
        <pc:chgData name="Eline Keutgens" userId="ev1XKl5+eyruhyVpN9I355FhYaSz6gDMpllvZvc973Q=" providerId="None" clId="Web-{0E846E3D-C6E2-40F5-BF33-BD95AC1F33A1}" dt="2021-10-27T07:14:00.052" v="23" actId="1076"/>
        <pc:sldMkLst>
          <pc:docMk/>
          <pc:sldMk cId="2975036097" sldId="258"/>
        </pc:sldMkLst>
        <pc:spChg chg="mod">
          <ac:chgData name="Eline Keutgens" userId="ev1XKl5+eyruhyVpN9I355FhYaSz6gDMpllvZvc973Q=" providerId="None" clId="Web-{0E846E3D-C6E2-40F5-BF33-BD95AC1F33A1}" dt="2021-10-27T07:13:56.255" v="22" actId="1076"/>
          <ac:spMkLst>
            <pc:docMk/>
            <pc:sldMk cId="2975036097" sldId="258"/>
            <ac:spMk id="11" creationId="{06DC4F2A-0A50-40F5-B5D6-182A91230AA6}"/>
          </ac:spMkLst>
        </pc:spChg>
        <pc:spChg chg="del mod">
          <ac:chgData name="Eline Keutgens" userId="ev1XKl5+eyruhyVpN9I355FhYaSz6gDMpllvZvc973Q=" providerId="None" clId="Web-{0E846E3D-C6E2-40F5-BF33-BD95AC1F33A1}" dt="2021-10-27T07:12:34.578" v="2"/>
          <ac:spMkLst>
            <pc:docMk/>
            <pc:sldMk cId="2975036097" sldId="258"/>
            <ac:spMk id="14" creationId="{3F712C29-7E57-47B5-960B-06E66A030F1D}"/>
          </ac:spMkLst>
        </pc:spChg>
        <pc:spChg chg="del">
          <ac:chgData name="Eline Keutgens" userId="ev1XKl5+eyruhyVpN9I355FhYaSz6gDMpllvZvc973Q=" providerId="None" clId="Web-{0E846E3D-C6E2-40F5-BF33-BD95AC1F33A1}" dt="2021-10-27T07:12:37.063" v="3"/>
          <ac:spMkLst>
            <pc:docMk/>
            <pc:sldMk cId="2975036097" sldId="258"/>
            <ac:spMk id="15" creationId="{7F30CC72-3E80-45FA-B05A-7C42B45C990D}"/>
          </ac:spMkLst>
        </pc:spChg>
        <pc:picChg chg="mod">
          <ac:chgData name="Eline Keutgens" userId="ev1XKl5+eyruhyVpN9I355FhYaSz6gDMpllvZvc973Q=" providerId="None" clId="Web-{0E846E3D-C6E2-40F5-BF33-BD95AC1F33A1}" dt="2021-10-27T07:14:00.052" v="23" actId="1076"/>
          <ac:picMkLst>
            <pc:docMk/>
            <pc:sldMk cId="2975036097" sldId="258"/>
            <ac:picMk id="3" creationId="{5DD396F5-58AB-412B-9C15-94AF0A00378A}"/>
          </ac:picMkLst>
        </pc:picChg>
      </pc:sldChg>
    </pc:docChg>
  </pc:docChgLst>
  <pc:docChgLst>
    <pc:chgData clId="Web-{0CF55ABB-CE62-493C-810E-EA55EDE8EA3D}"/>
    <pc:docChg chg="delSld">
      <pc:chgData name="" userId="" providerId="" clId="Web-{0CF55ABB-CE62-493C-810E-EA55EDE8EA3D}" dt="2021-10-11T08:34:01.500" v="0"/>
      <pc:docMkLst>
        <pc:docMk/>
      </pc:docMkLst>
      <pc:sldChg chg="del">
        <pc:chgData name="" userId="" providerId="" clId="Web-{0CF55ABB-CE62-493C-810E-EA55EDE8EA3D}" dt="2021-10-11T08:34:01.500" v="0"/>
        <pc:sldMkLst>
          <pc:docMk/>
          <pc:sldMk cId="2002135271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BADE518F-C117-4374-AE70-51B69290D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8" b="4903"/>
          <a:stretch/>
        </p:blipFill>
        <p:spPr>
          <a:xfrm rot="21600000"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745370-D557-4DC7-A021-B1A2046460A0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Covid-19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50523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Covid-19: signs of success!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6378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Diana Crowe, Eline </a:t>
            </a:r>
            <a:r>
              <a:rPr lang="en-US" dirty="0" err="1">
                <a:cs typeface="Calibri"/>
              </a:rPr>
              <a:t>Keutgens</a:t>
            </a:r>
            <a:r>
              <a:rPr lang="en-US" dirty="0">
                <a:cs typeface="Calibri"/>
              </a:rPr>
              <a:t> and Inkeri Virkki </a:t>
            </a:r>
            <a:endParaRPr lang="en-US" dirty="0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348CB8E0-7351-46D5-8D13-4FF61D8E5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785" y="3500759"/>
            <a:ext cx="3178629" cy="3181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11DF74-C829-4965-8B85-0FD203744D7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602" y="3005364"/>
            <a:ext cx="1540510" cy="17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AB1DA0-FD47-4F35-B51E-5AC6D6F40C0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206" y="2963976"/>
            <a:ext cx="1612900" cy="173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29B84E-ADA3-4F7E-90C9-750A722E4DC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674" y="2963976"/>
            <a:ext cx="1583055" cy="173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526B6F8-3FFA-4757-80DB-13AF4A238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259175"/>
            <a:ext cx="6074229" cy="42454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0DCCB3-15E4-4ED0-B679-7780644B5AC1}"/>
              </a:ext>
            </a:extLst>
          </p:cNvPr>
          <p:cNvSpPr txBox="1"/>
          <p:nvPr/>
        </p:nvSpPr>
        <p:spPr>
          <a:xfrm>
            <a:off x="6561365" y="1212064"/>
            <a:ext cx="51734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u="sng" dirty="0"/>
              <a:t>First: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Look into country-specific Covid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Look into demographic data</a:t>
            </a:r>
          </a:p>
          <a:p>
            <a:endParaRPr lang="en-GB" sz="2800" dirty="0"/>
          </a:p>
          <a:p>
            <a:r>
              <a:rPr lang="en-GB" sz="4000" u="sng" dirty="0"/>
              <a:t>Then: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ry to predict if a country is likely to do good or bad in a possible new outbreak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2956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oup of people walking&#10;&#10;Description automatically generated with low confidence">
            <a:extLst>
              <a:ext uri="{FF2B5EF4-FFF2-40B4-BE49-F238E27FC236}">
                <a16:creationId xmlns:a16="http://schemas.microsoft.com/office/drawing/2014/main" id="{FC65009F-4CA4-40DA-8B12-45A4E8BBB8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2" r="914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32A03C97-7B29-4A8F-9EEE-D21FF7A024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332" y="0"/>
            <a:ext cx="3428234" cy="2286002"/>
          </a:xfrm>
          <a:prstGeom prst="rect">
            <a:avLst/>
          </a:prstGeom>
        </p:spPr>
      </p:pic>
      <p:pic>
        <p:nvPicPr>
          <p:cNvPr id="10" name="Picture 9" descr="A group of people wearing masks&#10;&#10;Description automatically generated with medium confidence">
            <a:extLst>
              <a:ext uri="{FF2B5EF4-FFF2-40B4-BE49-F238E27FC236}">
                <a16:creationId xmlns:a16="http://schemas.microsoft.com/office/drawing/2014/main" id="{59A74BE2-9C03-419F-9234-E8E156E4C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" y="108857"/>
            <a:ext cx="2723989" cy="1529032"/>
          </a:xfrm>
          <a:prstGeom prst="rect">
            <a:avLst/>
          </a:prstGeom>
        </p:spPr>
      </p:pic>
      <p:pic>
        <p:nvPicPr>
          <p:cNvPr id="14" name="Picture 13" descr="A picture containing plastic&#10;&#10;Description automatically generated">
            <a:extLst>
              <a:ext uri="{FF2B5EF4-FFF2-40B4-BE49-F238E27FC236}">
                <a16:creationId xmlns:a16="http://schemas.microsoft.com/office/drawing/2014/main" id="{55B3AD75-AF05-4A1F-BF95-D22E1D31CD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934" y="4044043"/>
            <a:ext cx="3314311" cy="18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4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D0917FD2-3A89-409F-8D9D-6E7479C01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138" r="64858" b="180"/>
          <a:stretch/>
        </p:blipFill>
        <p:spPr>
          <a:xfrm>
            <a:off x="2214370" y="2295162"/>
            <a:ext cx="3293030" cy="3729532"/>
          </a:xfrm>
        </p:spPr>
      </p:pic>
      <p:pic>
        <p:nvPicPr>
          <p:cNvPr id="3" name="Afbeelding 4" descr="Afbeelding met tafel&#10;&#10;Automatisch gegenereerde beschrijving">
            <a:extLst>
              <a:ext uri="{FF2B5EF4-FFF2-40B4-BE49-F238E27FC236}">
                <a16:creationId xmlns:a16="http://schemas.microsoft.com/office/drawing/2014/main" id="{5DD396F5-58AB-412B-9C15-94AF0A003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606" r="66341" b="-179"/>
          <a:stretch/>
        </p:blipFill>
        <p:spPr>
          <a:xfrm>
            <a:off x="5307945" y="2296621"/>
            <a:ext cx="3211942" cy="3779694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E732BFB2-5C58-45D5-8744-33EC4DD750FB}"/>
              </a:ext>
            </a:extLst>
          </p:cNvPr>
          <p:cNvSpPr txBox="1"/>
          <p:nvPr/>
        </p:nvSpPr>
        <p:spPr>
          <a:xfrm>
            <a:off x="2850653" y="1710387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sz="3200" dirty="0"/>
              <a:t>Zambia</a:t>
            </a:r>
            <a:endParaRPr lang="nl-NL" sz="2000" dirty="0">
              <a:cs typeface="Calibri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6DC4F2A-0A50-40F5-B5D6-182A91230AA6}"/>
              </a:ext>
            </a:extLst>
          </p:cNvPr>
          <p:cNvSpPr txBox="1"/>
          <p:nvPr/>
        </p:nvSpPr>
        <p:spPr>
          <a:xfrm>
            <a:off x="5017576" y="1701728"/>
            <a:ext cx="367145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200" dirty="0"/>
              <a:t>The United </a:t>
            </a:r>
            <a:r>
              <a:rPr lang="nl-NL" sz="3200" dirty="0" err="1"/>
              <a:t>Kingdom</a:t>
            </a:r>
            <a:endParaRPr lang="nl-NL" sz="3200" dirty="0" err="1">
              <a:cs typeface="Calibri"/>
            </a:endParaRP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B318F338-9970-4827-AD94-9ADDCEBB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382" y="590261"/>
            <a:ext cx="10515600" cy="1325563"/>
          </a:xfrm>
        </p:spPr>
        <p:txBody>
          <a:bodyPr/>
          <a:lstStyle/>
          <a:p>
            <a:r>
              <a:rPr lang="nl-NL" dirty="0">
                <a:cs typeface="Calibri Light"/>
              </a:rPr>
              <a:t>Application:</a:t>
            </a:r>
          </a:p>
        </p:txBody>
      </p:sp>
    </p:spTree>
    <p:extLst>
      <p:ext uri="{BB962C8B-B14F-4D97-AF65-F5344CB8AC3E}">
        <p14:creationId xmlns:p14="http://schemas.microsoft.com/office/powerpoint/2010/main" val="297503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EE02E8-5971-4488-8AB8-63FE56832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971" y="419365"/>
            <a:ext cx="6651171" cy="60192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EE995D-91FB-445A-9E84-E3A2336E4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800099"/>
            <a:ext cx="3910693" cy="2189988"/>
          </a:xfrm>
          <a:prstGeom prst="rect">
            <a:avLst/>
          </a:prstGeom>
        </p:spPr>
      </p:pic>
      <p:pic>
        <p:nvPicPr>
          <p:cNvPr id="6" name="Picture 5" descr="A person using a tablet&#10;&#10;Description automatically generated with low confidence">
            <a:extLst>
              <a:ext uri="{FF2B5EF4-FFF2-40B4-BE49-F238E27FC236}">
                <a16:creationId xmlns:a16="http://schemas.microsoft.com/office/drawing/2014/main" id="{E77DFC2B-0F90-4F18-94ED-E222FAC82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287486"/>
            <a:ext cx="3910692" cy="260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9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earing hats&#10;&#10;Description automatically generated with medium confidence">
            <a:extLst>
              <a:ext uri="{FF2B5EF4-FFF2-40B4-BE49-F238E27FC236}">
                <a16:creationId xmlns:a16="http://schemas.microsoft.com/office/drawing/2014/main" id="{DDFA3500-4A80-4ED5-95FD-99888736A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42B71-4239-49C4-A130-60899CC40CD2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Learn from History lest we repeat it…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802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59</Words>
  <Application>Microsoft Office PowerPoint</Application>
  <PresentationFormat>Breedbeeld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office theme</vt:lpstr>
      <vt:lpstr>PowerPoint-presentatie</vt:lpstr>
      <vt:lpstr>Covid-19: signs of success!</vt:lpstr>
      <vt:lpstr>PowerPoint-presentatie</vt:lpstr>
      <vt:lpstr>PowerPoint-presentatie</vt:lpstr>
      <vt:lpstr>Application: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Crowe, Diana A</cp:lastModifiedBy>
  <cp:revision>97</cp:revision>
  <dcterms:created xsi:type="dcterms:W3CDTF">2021-10-08T09:31:08Z</dcterms:created>
  <dcterms:modified xsi:type="dcterms:W3CDTF">2021-10-27T07:14:01Z</dcterms:modified>
</cp:coreProperties>
</file>