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Gill Sans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Ramirez" userId="a86212f0b192ce29" providerId="LiveId" clId="{C07FFA08-B3D0-4395-8BF1-A8336CEDE679}"/>
    <pc:docChg chg="undo custSel modSld">
      <pc:chgData name="Ricardo Ramirez" userId="a86212f0b192ce29" providerId="LiveId" clId="{C07FFA08-B3D0-4395-8BF1-A8336CEDE679}" dt="2024-09-10T03:05:00.917" v="6" actId="26606"/>
      <pc:docMkLst>
        <pc:docMk/>
      </pc:docMkLst>
      <pc:sldChg chg="modSp mod modClrScheme chgLayout">
        <pc:chgData name="Ricardo Ramirez" userId="a86212f0b192ce29" providerId="LiveId" clId="{C07FFA08-B3D0-4395-8BF1-A8336CEDE679}" dt="2024-09-10T03:05:00.917" v="6" actId="26606"/>
        <pc:sldMkLst>
          <pc:docMk/>
          <pc:sldMk cId="0" sldId="256"/>
        </pc:sldMkLst>
        <pc:spChg chg="mod ord">
          <ac:chgData name="Ricardo Ramirez" userId="a86212f0b192ce29" providerId="LiveId" clId="{C07FFA08-B3D0-4395-8BF1-A8336CEDE679}" dt="2024-09-10T03:05:00.917" v="6" actId="26606"/>
          <ac:spMkLst>
            <pc:docMk/>
            <pc:sldMk cId="0" sldId="256"/>
            <ac:spMk id="483" creationId="{00000000-0000-0000-0000-000000000000}"/>
          </ac:spMkLst>
        </pc:spChg>
        <pc:spChg chg="mod ord">
          <ac:chgData name="Ricardo Ramirez" userId="a86212f0b192ce29" providerId="LiveId" clId="{C07FFA08-B3D0-4395-8BF1-A8336CEDE679}" dt="2024-09-10T03:05:00.917" v="6" actId="26606"/>
          <ac:spMkLst>
            <pc:docMk/>
            <pc:sldMk cId="0" sldId="256"/>
            <ac:spMk id="48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209a60908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209a60908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209a6090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209a60908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209a60908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209a60908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209a6090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209a6090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209a60908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209a60908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209a6090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209a60908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209a60908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209a60908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Red/Gray Title Only">
  <p:cSld name="1_Red/Gray Title Only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152400" y="152761"/>
            <a:ext cx="4419600" cy="4838100"/>
          </a:xfrm>
          <a:prstGeom prst="rect">
            <a:avLst/>
          </a:prstGeom>
          <a:solidFill>
            <a:srgbClr val="E7E7E5"/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152400" y="4806072"/>
            <a:ext cx="2133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858000" y="4806072"/>
            <a:ext cx="2133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 rot="-5400000">
            <a:off x="3451035" y="1089061"/>
            <a:ext cx="2057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6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877104" y="2171144"/>
            <a:ext cx="3885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400"/>
              <a:buFont typeface="Gill Sans"/>
              <a:buNone/>
              <a:defRPr>
                <a:solidFill>
                  <a:srgbClr val="BA0C2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Diseño personalizado">
  <p:cSld name="7_Diseño personalizado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1"/>
          <p:cNvPicPr preferRelativeResize="0"/>
          <p:nvPr/>
        </p:nvPicPr>
        <p:blipFill rotWithShape="1">
          <a:blip r:embed="rId2">
            <a:alphaModFix amt="50000"/>
          </a:blip>
          <a:srcRect l="16855" t="26025" r="25791" b="17027"/>
          <a:stretch/>
        </p:blipFill>
        <p:spPr>
          <a:xfrm>
            <a:off x="0" y="0"/>
            <a:ext cx="90712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1"/>
          <p:cNvSpPr txBox="1">
            <a:spLocks noGrp="1"/>
          </p:cNvSpPr>
          <p:nvPr>
            <p:ph type="title"/>
          </p:nvPr>
        </p:nvSpPr>
        <p:spPr>
          <a:xfrm>
            <a:off x="653724" y="682431"/>
            <a:ext cx="2856600" cy="23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79"/>
              </a:buClr>
              <a:buSzPts val="3700"/>
              <a:buFont typeface="Gill Sans"/>
              <a:buNone/>
              <a:defRPr sz="2800">
                <a:solidFill>
                  <a:srgbClr val="003F7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180" name="Google Shape;180;p11"/>
          <p:cNvGrpSpPr/>
          <p:nvPr/>
        </p:nvGrpSpPr>
        <p:grpSpPr>
          <a:xfrm>
            <a:off x="7797300" y="211511"/>
            <a:ext cx="958902" cy="455786"/>
            <a:chOff x="7702619" y="3188988"/>
            <a:chExt cx="958902" cy="459462"/>
          </a:xfrm>
        </p:grpSpPr>
        <p:sp>
          <p:nvSpPr>
            <p:cNvPr id="181" name="Google Shape;181;p11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209" name="Google Shape;20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9" y="682431"/>
            <a:ext cx="440962" cy="14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Diseño personalizado">
  <p:cSld name="8_Diseño personalizado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2"/>
          <p:cNvPicPr preferRelativeResize="0"/>
          <p:nvPr/>
        </p:nvPicPr>
        <p:blipFill rotWithShape="1">
          <a:blip r:embed="rId2">
            <a:alphaModFix amt="50000"/>
          </a:blip>
          <a:srcRect l="16855" t="26025" r="25791" b="17027"/>
          <a:stretch/>
        </p:blipFill>
        <p:spPr>
          <a:xfrm>
            <a:off x="0" y="0"/>
            <a:ext cx="90712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2"/>
          <p:cNvSpPr txBox="1">
            <a:spLocks noGrp="1"/>
          </p:cNvSpPr>
          <p:nvPr>
            <p:ph type="title"/>
          </p:nvPr>
        </p:nvSpPr>
        <p:spPr>
          <a:xfrm>
            <a:off x="443320" y="369820"/>
            <a:ext cx="40590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79"/>
              </a:buClr>
              <a:buSzPts val="3700"/>
              <a:buFont typeface="Gill Sans"/>
              <a:buNone/>
              <a:defRPr sz="2800">
                <a:solidFill>
                  <a:srgbClr val="003F7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213" name="Google Shape;213;p12"/>
          <p:cNvGrpSpPr/>
          <p:nvPr/>
        </p:nvGrpSpPr>
        <p:grpSpPr>
          <a:xfrm>
            <a:off x="7797300" y="211511"/>
            <a:ext cx="958902" cy="455786"/>
            <a:chOff x="7702619" y="3188988"/>
            <a:chExt cx="958902" cy="459462"/>
          </a:xfrm>
        </p:grpSpPr>
        <p:sp>
          <p:nvSpPr>
            <p:cNvPr id="214" name="Google Shape;214;p12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5" name="Google Shape;215;p12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8" name="Google Shape;218;p12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9" name="Google Shape;219;p12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42" name="Google Shape;242;p12"/>
          <p:cNvSpPr txBox="1">
            <a:spLocks noGrp="1"/>
          </p:cNvSpPr>
          <p:nvPr>
            <p:ph type="body" idx="1"/>
          </p:nvPr>
        </p:nvSpPr>
        <p:spPr>
          <a:xfrm>
            <a:off x="443320" y="1318007"/>
            <a:ext cx="7772400" cy="3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C6463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C6463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43" name="Google Shape;24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" y="211633"/>
            <a:ext cx="284186" cy="9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Diseño personalizado">
  <p:cSld name="9_Diseño personalizado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3"/>
          <p:cNvPicPr preferRelativeResize="0"/>
          <p:nvPr/>
        </p:nvPicPr>
        <p:blipFill rotWithShape="1">
          <a:blip r:embed="rId2">
            <a:alphaModFix amt="50000"/>
          </a:blip>
          <a:srcRect l="16855" t="26025" r="25791" b="17027"/>
          <a:stretch/>
        </p:blipFill>
        <p:spPr>
          <a:xfrm>
            <a:off x="0" y="0"/>
            <a:ext cx="90712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3"/>
          <p:cNvSpPr txBox="1"/>
          <p:nvPr/>
        </p:nvSpPr>
        <p:spPr>
          <a:xfrm>
            <a:off x="6333201" y="2250777"/>
            <a:ext cx="2118300" cy="11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9122"/>
              </a:buClr>
              <a:buSzPts val="3700"/>
              <a:buFont typeface="Gill Sans"/>
              <a:buNone/>
            </a:pPr>
            <a:endParaRPr sz="1800" b="0" i="0" u="none" strike="noStrike" cap="none">
              <a:solidFill>
                <a:srgbClr val="F3912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/>
          </p:nvPr>
        </p:nvSpPr>
        <p:spPr>
          <a:xfrm>
            <a:off x="443321" y="369819"/>
            <a:ext cx="35952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79"/>
              </a:buClr>
              <a:buSzPts val="3700"/>
              <a:buFont typeface="Gill Sans"/>
              <a:buNone/>
              <a:defRPr sz="2800">
                <a:solidFill>
                  <a:srgbClr val="003F7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pic>
        <p:nvPicPr>
          <p:cNvPr id="248" name="Google Shape;24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" y="423706"/>
            <a:ext cx="284186" cy="94187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3"/>
          <p:cNvSpPr/>
          <p:nvPr/>
        </p:nvSpPr>
        <p:spPr>
          <a:xfrm>
            <a:off x="3739605" y="-648743"/>
            <a:ext cx="8532900" cy="6441000"/>
          </a:xfrm>
          <a:prstGeom prst="parallelogram">
            <a:avLst>
              <a:gd name="adj" fmla="val 22503"/>
            </a:avLst>
          </a:prstGeom>
          <a:noFill/>
          <a:ln w="31750" cap="flat" cmpd="sng">
            <a:solidFill>
              <a:srgbClr val="577E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vider - Full Red 2">
  <p:cSld name="2_Divider - Full Red_2">
    <p:bg>
      <p:bgPr>
        <a:solidFill>
          <a:srgbClr val="002F6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60263" y="2238246"/>
            <a:ext cx="2205775" cy="661695"/>
          </a:xfrm>
          <a:prstGeom prst="rect">
            <a:avLst/>
          </a:prstGeom>
          <a:noFill/>
          <a:ln>
            <a:noFill/>
          </a:ln>
          <a:effectLst>
            <a:outerShdw blurRad="254000" algn="tl" rotWithShape="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vider - Full Red 1">
  <p:cSld name="2_Divider - Full Red_1">
    <p:bg>
      <p:bgPr>
        <a:solidFill>
          <a:srgbClr val="002F6C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22200" y="2053938"/>
            <a:ext cx="3074925" cy="1027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6"/>
          <p:cNvPicPr preferRelativeResize="0"/>
          <p:nvPr/>
        </p:nvPicPr>
        <p:blipFill rotWithShape="1">
          <a:blip r:embed="rId2">
            <a:alphaModFix amt="50000"/>
          </a:blip>
          <a:srcRect l="16855" t="26025" r="25791" b="17027"/>
          <a:stretch/>
        </p:blipFill>
        <p:spPr>
          <a:xfrm>
            <a:off x="0" y="0"/>
            <a:ext cx="9071206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16"/>
          <p:cNvGrpSpPr/>
          <p:nvPr/>
        </p:nvGrpSpPr>
        <p:grpSpPr>
          <a:xfrm>
            <a:off x="7815154" y="667315"/>
            <a:ext cx="958902" cy="455786"/>
            <a:chOff x="7702619" y="3188988"/>
            <a:chExt cx="958902" cy="459462"/>
          </a:xfrm>
        </p:grpSpPr>
        <p:sp>
          <p:nvSpPr>
            <p:cNvPr id="257" name="Google Shape;257;p16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85" name="Google Shape;285;p16"/>
          <p:cNvSpPr txBox="1">
            <a:spLocks noGrp="1"/>
          </p:cNvSpPr>
          <p:nvPr>
            <p:ph type="title"/>
          </p:nvPr>
        </p:nvSpPr>
        <p:spPr>
          <a:xfrm>
            <a:off x="443321" y="369819"/>
            <a:ext cx="35952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79"/>
              </a:buClr>
              <a:buSzPts val="3700"/>
              <a:buFont typeface="Gill Sans"/>
              <a:buNone/>
              <a:defRPr sz="2800">
                <a:solidFill>
                  <a:srgbClr val="003F7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Diseño personalizado">
  <p:cSld name="6_Diseño personalizado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7"/>
          <p:cNvPicPr preferRelativeResize="0"/>
          <p:nvPr/>
        </p:nvPicPr>
        <p:blipFill rotWithShape="1">
          <a:blip r:embed="rId2">
            <a:alphaModFix amt="50000"/>
          </a:blip>
          <a:srcRect l="16855" t="26025" r="25791" b="17027"/>
          <a:stretch/>
        </p:blipFill>
        <p:spPr>
          <a:xfrm>
            <a:off x="0" y="0"/>
            <a:ext cx="90712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7"/>
          <p:cNvSpPr txBox="1">
            <a:spLocks noGrp="1"/>
          </p:cNvSpPr>
          <p:nvPr>
            <p:ph type="title"/>
          </p:nvPr>
        </p:nvSpPr>
        <p:spPr>
          <a:xfrm>
            <a:off x="622193" y="1123242"/>
            <a:ext cx="2856600" cy="23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79"/>
              </a:buClr>
              <a:buSzPts val="3700"/>
              <a:buFont typeface="Gill Sans"/>
              <a:buNone/>
              <a:defRPr sz="2800">
                <a:solidFill>
                  <a:srgbClr val="003F7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289" name="Google Shape;289;p17"/>
          <p:cNvGrpSpPr/>
          <p:nvPr/>
        </p:nvGrpSpPr>
        <p:grpSpPr>
          <a:xfrm>
            <a:off x="7797300" y="211511"/>
            <a:ext cx="958902" cy="455786"/>
            <a:chOff x="7702619" y="3188988"/>
            <a:chExt cx="958902" cy="459462"/>
          </a:xfrm>
        </p:grpSpPr>
        <p:sp>
          <p:nvSpPr>
            <p:cNvPr id="290" name="Google Shape;290;p17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318" name="Google Shape;31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014330"/>
            <a:ext cx="440962" cy="14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seño personalizado">
  <p:cSld name="4_Diseño personalizado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/>
          <p:nvPr/>
        </p:nvSpPr>
        <p:spPr>
          <a:xfrm>
            <a:off x="0" y="-4572"/>
            <a:ext cx="9144000" cy="5148000"/>
          </a:xfrm>
          <a:prstGeom prst="frame">
            <a:avLst>
              <a:gd name="adj1" fmla="val 2963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- Full Photo">
  <p:cSld name="Cover - Full Photo">
    <p:bg>
      <p:bgPr>
        <a:solidFill>
          <a:schemeClr val="lt1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152762"/>
            <a:ext cx="8768834" cy="48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9"/>
          <p:cNvSpPr txBox="1">
            <a:spLocks noGrp="1"/>
          </p:cNvSpPr>
          <p:nvPr>
            <p:ph type="dt" idx="10"/>
          </p:nvPr>
        </p:nvSpPr>
        <p:spPr>
          <a:xfrm>
            <a:off x="152400" y="4806072"/>
            <a:ext cx="2133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9"/>
          <p:cNvSpPr txBox="1">
            <a:spLocks noGrp="1"/>
          </p:cNvSpPr>
          <p:nvPr>
            <p:ph type="ftr" idx="11"/>
          </p:nvPr>
        </p:nvSpPr>
        <p:spPr>
          <a:xfrm>
            <a:off x="3124200" y="4806072"/>
            <a:ext cx="2895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9"/>
          <p:cNvSpPr txBox="1">
            <a:spLocks noGrp="1"/>
          </p:cNvSpPr>
          <p:nvPr>
            <p:ph type="sldNum" idx="12"/>
          </p:nvPr>
        </p:nvSpPr>
        <p:spPr>
          <a:xfrm>
            <a:off x="6858000" y="4806072"/>
            <a:ext cx="2133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326" name="Google Shape;326;p19"/>
          <p:cNvSpPr txBox="1">
            <a:spLocks noGrp="1"/>
          </p:cNvSpPr>
          <p:nvPr>
            <p:ph type="ctrTitle"/>
          </p:nvPr>
        </p:nvSpPr>
        <p:spPr>
          <a:xfrm>
            <a:off x="685800" y="1589035"/>
            <a:ext cx="3886200" cy="1200300"/>
          </a:xfrm>
          <a:prstGeom prst="rect">
            <a:avLst/>
          </a:prstGeom>
          <a:noFill/>
          <a:ln>
            <a:noFill/>
          </a:ln>
          <a:effectLst>
            <a:outerShdw blurRad="254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None/>
              <a:defRPr sz="24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9"/>
          <p:cNvSpPr txBox="1">
            <a:spLocks noGrp="1"/>
          </p:cNvSpPr>
          <p:nvPr>
            <p:ph type="subTitle" idx="1"/>
          </p:nvPr>
        </p:nvSpPr>
        <p:spPr>
          <a:xfrm>
            <a:off x="685800" y="3110247"/>
            <a:ext cx="3429000" cy="1200300"/>
          </a:xfrm>
          <a:prstGeom prst="rect">
            <a:avLst/>
          </a:prstGeom>
          <a:noFill/>
          <a:ln>
            <a:noFill/>
          </a:ln>
          <a:effectLst>
            <a:outerShdw blurRad="254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28" name="Google Shape;328;p19"/>
          <p:cNvCxnSpPr/>
          <p:nvPr/>
        </p:nvCxnSpPr>
        <p:spPr>
          <a:xfrm>
            <a:off x="746760" y="2949716"/>
            <a:ext cx="320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329" name="Google Shape;329;p19"/>
          <p:cNvSpPr txBox="1">
            <a:spLocks noGrp="1"/>
          </p:cNvSpPr>
          <p:nvPr>
            <p:ph type="body" idx="2"/>
          </p:nvPr>
        </p:nvSpPr>
        <p:spPr>
          <a:xfrm rot="-5400000">
            <a:off x="7870634" y="1089061"/>
            <a:ext cx="2057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30" name="Google Shape;3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768" y="565400"/>
            <a:ext cx="1358768" cy="407631"/>
          </a:xfrm>
          <a:prstGeom prst="rect">
            <a:avLst/>
          </a:prstGeom>
          <a:noFill/>
          <a:ln>
            <a:noFill/>
          </a:ln>
          <a:effectLst>
            <a:outerShdw blurRad="254000" algn="tl" rotWithShape="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- Full Red">
  <p:cSld name="Cover - Full Red">
    <p:bg>
      <p:bgPr>
        <a:solidFill>
          <a:srgbClr val="BA0C2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>
            <a:spLocks noGrp="1"/>
          </p:cNvSpPr>
          <p:nvPr>
            <p:ph type="dt" idx="10"/>
          </p:nvPr>
        </p:nvSpPr>
        <p:spPr>
          <a:xfrm>
            <a:off x="152400" y="4806072"/>
            <a:ext cx="2133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ftr" idx="11"/>
          </p:nvPr>
        </p:nvSpPr>
        <p:spPr>
          <a:xfrm>
            <a:off x="3124200" y="4806072"/>
            <a:ext cx="2895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ldNum" idx="12"/>
          </p:nvPr>
        </p:nvSpPr>
        <p:spPr>
          <a:xfrm>
            <a:off x="6858000" y="4806072"/>
            <a:ext cx="2133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ctrTitle"/>
          </p:nvPr>
        </p:nvSpPr>
        <p:spPr>
          <a:xfrm>
            <a:off x="685800" y="1589035"/>
            <a:ext cx="3886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None/>
              <a:defRPr sz="24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1"/>
          </p:nvPr>
        </p:nvSpPr>
        <p:spPr>
          <a:xfrm>
            <a:off x="685800" y="3110247"/>
            <a:ext cx="342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37" name="Google Shape;337;p20"/>
          <p:cNvCxnSpPr/>
          <p:nvPr/>
        </p:nvCxnSpPr>
        <p:spPr>
          <a:xfrm>
            <a:off x="746760" y="2949716"/>
            <a:ext cx="320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8" name="Google Shape;33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4768" y="565400"/>
            <a:ext cx="1358768" cy="407631"/>
          </a:xfrm>
          <a:prstGeom prst="rect">
            <a:avLst/>
          </a:prstGeom>
          <a:noFill/>
          <a:ln>
            <a:noFill/>
          </a:ln>
          <a:effectLst>
            <a:outerShdw blurRad="254000" algn="tl" rotWithShape="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iseño personalizado 5">
  <p:cSld name="3_Diseño personalizado_5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 amt="29000"/>
          </a:blip>
          <a:srcRect t="13093" r="16310" b="16285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69944" y="346058"/>
            <a:ext cx="45753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6B"/>
              </a:buClr>
              <a:buSzPts val="3700"/>
              <a:buFont typeface="Gill Sans"/>
              <a:buNone/>
              <a:defRPr sz="2800">
                <a:solidFill>
                  <a:srgbClr val="002C6B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Full Red">
  <p:cSld name="Divider - Full Red">
    <p:bg>
      <p:bgPr>
        <a:solidFill>
          <a:srgbClr val="BA0C2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>
            <a:spLocks noGrp="1"/>
          </p:cNvSpPr>
          <p:nvPr>
            <p:ph type="title"/>
          </p:nvPr>
        </p:nvSpPr>
        <p:spPr>
          <a:xfrm>
            <a:off x="1143000" y="530728"/>
            <a:ext cx="54864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sz="24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1"/>
          <p:cNvSpPr txBox="1">
            <a:spLocks noGrp="1"/>
          </p:cNvSpPr>
          <p:nvPr>
            <p:ph type="dt" idx="10"/>
          </p:nvPr>
        </p:nvSpPr>
        <p:spPr>
          <a:xfrm>
            <a:off x="152400" y="4806072"/>
            <a:ext cx="2133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1"/>
          <p:cNvSpPr txBox="1">
            <a:spLocks noGrp="1"/>
          </p:cNvSpPr>
          <p:nvPr>
            <p:ph type="ftr" idx="11"/>
          </p:nvPr>
        </p:nvSpPr>
        <p:spPr>
          <a:xfrm>
            <a:off x="3124200" y="4806072"/>
            <a:ext cx="2895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1"/>
          <p:cNvSpPr txBox="1">
            <a:spLocks noGrp="1"/>
          </p:cNvSpPr>
          <p:nvPr>
            <p:ph type="sldNum" idx="12"/>
          </p:nvPr>
        </p:nvSpPr>
        <p:spPr>
          <a:xfrm>
            <a:off x="6858000" y="4806072"/>
            <a:ext cx="2133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344" name="Google Shape;344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4768" y="4310397"/>
            <a:ext cx="1358768" cy="4076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5" name="Google Shape;345;p21"/>
          <p:cNvCxnSpPr/>
          <p:nvPr/>
        </p:nvCxnSpPr>
        <p:spPr>
          <a:xfrm>
            <a:off x="746760" y="681915"/>
            <a:ext cx="320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/Gray 1 Content">
  <p:cSld name="Red/Gray 1 Content">
    <p:bg>
      <p:bgPr>
        <a:solidFill>
          <a:srgbClr val="E7E7E5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>
            <a:spLocks noGrp="1"/>
          </p:cNvSpPr>
          <p:nvPr>
            <p:ph type="dt" idx="10"/>
          </p:nvPr>
        </p:nvSpPr>
        <p:spPr>
          <a:xfrm>
            <a:off x="152400" y="4806072"/>
            <a:ext cx="2133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2"/>
          <p:cNvSpPr txBox="1">
            <a:spLocks noGrp="1"/>
          </p:cNvSpPr>
          <p:nvPr>
            <p:ph type="ftr" idx="11"/>
          </p:nvPr>
        </p:nvSpPr>
        <p:spPr>
          <a:xfrm>
            <a:off x="3124200" y="4806072"/>
            <a:ext cx="2895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22"/>
          <p:cNvSpPr txBox="1">
            <a:spLocks noGrp="1"/>
          </p:cNvSpPr>
          <p:nvPr>
            <p:ph type="sldNum" idx="12"/>
          </p:nvPr>
        </p:nvSpPr>
        <p:spPr>
          <a:xfrm>
            <a:off x="6858000" y="4806072"/>
            <a:ext cx="2133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350" name="Google Shape;350;p22"/>
          <p:cNvSpPr txBox="1">
            <a:spLocks noGrp="1"/>
          </p:cNvSpPr>
          <p:nvPr>
            <p:ph type="title"/>
          </p:nvPr>
        </p:nvSpPr>
        <p:spPr>
          <a:xfrm>
            <a:off x="686104" y="677485"/>
            <a:ext cx="77724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body" idx="1"/>
          </p:nvPr>
        </p:nvSpPr>
        <p:spPr>
          <a:xfrm>
            <a:off x="685800" y="1286662"/>
            <a:ext cx="7772400" cy="3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C6463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C6463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/Gray 2 Content">
  <p:cSld name="Red/Gray 2 Content">
    <p:bg>
      <p:bgPr>
        <a:solidFill>
          <a:srgbClr val="E7E7E5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>
            <a:spLocks noGrp="1"/>
          </p:cNvSpPr>
          <p:nvPr>
            <p:ph type="body" idx="1"/>
          </p:nvPr>
        </p:nvSpPr>
        <p:spPr>
          <a:xfrm>
            <a:off x="686104" y="1286662"/>
            <a:ext cx="7772400" cy="3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C6463"/>
              </a:buClr>
              <a:buSzPts val="1600"/>
              <a:buChar char="»"/>
              <a:defRPr sz="1600">
                <a:solidFill>
                  <a:srgbClr val="6C6463"/>
                </a:solidFill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4" name="Google Shape;354;p23"/>
          <p:cNvSpPr txBox="1">
            <a:spLocks noGrp="1"/>
          </p:cNvSpPr>
          <p:nvPr>
            <p:ph type="dt" idx="10"/>
          </p:nvPr>
        </p:nvSpPr>
        <p:spPr>
          <a:xfrm>
            <a:off x="152400" y="4806072"/>
            <a:ext cx="2133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646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3"/>
          <p:cNvSpPr txBox="1">
            <a:spLocks noGrp="1"/>
          </p:cNvSpPr>
          <p:nvPr>
            <p:ph type="ftr" idx="11"/>
          </p:nvPr>
        </p:nvSpPr>
        <p:spPr>
          <a:xfrm>
            <a:off x="3124200" y="4806072"/>
            <a:ext cx="2895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646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3"/>
          <p:cNvSpPr txBox="1">
            <a:spLocks noGrp="1"/>
          </p:cNvSpPr>
          <p:nvPr>
            <p:ph type="sldNum" idx="12"/>
          </p:nvPr>
        </p:nvSpPr>
        <p:spPr>
          <a:xfrm>
            <a:off x="6858000" y="4806072"/>
            <a:ext cx="2133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357" name="Google Shape;357;p23"/>
          <p:cNvSpPr txBox="1">
            <a:spLocks noGrp="1"/>
          </p:cNvSpPr>
          <p:nvPr>
            <p:ph type="title"/>
          </p:nvPr>
        </p:nvSpPr>
        <p:spPr>
          <a:xfrm>
            <a:off x="686104" y="67381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400"/>
              <a:buFont typeface="Gill Sans"/>
              <a:buNone/>
              <a:defRPr>
                <a:solidFill>
                  <a:srgbClr val="BA0C2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Red/Gray 2 Content">
  <p:cSld name="4_Red/Gray 2 Content">
    <p:bg>
      <p:bgPr>
        <a:solidFill>
          <a:srgbClr val="E7E7E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>
            <a:spLocks noGrp="1"/>
          </p:cNvSpPr>
          <p:nvPr>
            <p:ph type="body" idx="1"/>
          </p:nvPr>
        </p:nvSpPr>
        <p:spPr>
          <a:xfrm>
            <a:off x="686104" y="1286662"/>
            <a:ext cx="3809700" cy="3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C6463"/>
              </a:buClr>
              <a:buSzPts val="1600"/>
              <a:buChar char="»"/>
              <a:defRPr sz="1600">
                <a:solidFill>
                  <a:srgbClr val="6C6463"/>
                </a:solidFill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0" name="Google Shape;360;p24"/>
          <p:cNvSpPr txBox="1">
            <a:spLocks noGrp="1"/>
          </p:cNvSpPr>
          <p:nvPr>
            <p:ph type="body" idx="2"/>
          </p:nvPr>
        </p:nvSpPr>
        <p:spPr>
          <a:xfrm>
            <a:off x="4648200" y="1286662"/>
            <a:ext cx="3810300" cy="3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C6463"/>
              </a:buClr>
              <a:buSzPts val="1600"/>
              <a:buChar char="»"/>
              <a:defRPr sz="1600">
                <a:solidFill>
                  <a:srgbClr val="6C6463"/>
                </a:solidFill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1" name="Google Shape;361;p24"/>
          <p:cNvSpPr txBox="1">
            <a:spLocks noGrp="1"/>
          </p:cNvSpPr>
          <p:nvPr>
            <p:ph type="dt" idx="10"/>
          </p:nvPr>
        </p:nvSpPr>
        <p:spPr>
          <a:xfrm>
            <a:off x="152400" y="4806072"/>
            <a:ext cx="2133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646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4"/>
          <p:cNvSpPr txBox="1">
            <a:spLocks noGrp="1"/>
          </p:cNvSpPr>
          <p:nvPr>
            <p:ph type="ftr" idx="11"/>
          </p:nvPr>
        </p:nvSpPr>
        <p:spPr>
          <a:xfrm>
            <a:off x="3124200" y="4806072"/>
            <a:ext cx="2895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646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24"/>
          <p:cNvSpPr txBox="1">
            <a:spLocks noGrp="1"/>
          </p:cNvSpPr>
          <p:nvPr>
            <p:ph type="sldNum" idx="12"/>
          </p:nvPr>
        </p:nvSpPr>
        <p:spPr>
          <a:xfrm>
            <a:off x="6858000" y="4806072"/>
            <a:ext cx="2133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364" name="Google Shape;364;p24"/>
          <p:cNvSpPr txBox="1">
            <a:spLocks noGrp="1"/>
          </p:cNvSpPr>
          <p:nvPr>
            <p:ph type="title"/>
          </p:nvPr>
        </p:nvSpPr>
        <p:spPr>
          <a:xfrm>
            <a:off x="686104" y="67381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400"/>
              <a:buFont typeface="Gill Sans"/>
              <a:buNone/>
              <a:defRPr>
                <a:solidFill>
                  <a:srgbClr val="BA0C2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/Gray 3 Content">
  <p:cSld name="Red/Gray 3 Content">
    <p:bg>
      <p:bgPr>
        <a:solidFill>
          <a:srgbClr val="E7E7E5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"/>
          <p:cNvSpPr txBox="1">
            <a:spLocks noGrp="1"/>
          </p:cNvSpPr>
          <p:nvPr>
            <p:ph type="body" idx="1"/>
          </p:nvPr>
        </p:nvSpPr>
        <p:spPr>
          <a:xfrm>
            <a:off x="686104" y="1286662"/>
            <a:ext cx="2514300" cy="3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600"/>
              <a:buChar char="»"/>
              <a:defRPr sz="1600">
                <a:solidFill>
                  <a:srgbClr val="FFFFFF"/>
                </a:solidFill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7" name="Google Shape;367;p25"/>
          <p:cNvSpPr txBox="1">
            <a:spLocks noGrp="1"/>
          </p:cNvSpPr>
          <p:nvPr>
            <p:ph type="body" idx="2"/>
          </p:nvPr>
        </p:nvSpPr>
        <p:spPr>
          <a:xfrm>
            <a:off x="5943600" y="1286662"/>
            <a:ext cx="2514900" cy="3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600"/>
              <a:buChar char="»"/>
              <a:defRPr sz="1600">
                <a:solidFill>
                  <a:srgbClr val="FFFFFF"/>
                </a:solidFill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8" name="Google Shape;368;p25"/>
          <p:cNvSpPr txBox="1">
            <a:spLocks noGrp="1"/>
          </p:cNvSpPr>
          <p:nvPr>
            <p:ph type="dt" idx="10"/>
          </p:nvPr>
        </p:nvSpPr>
        <p:spPr>
          <a:xfrm>
            <a:off x="152400" y="4806072"/>
            <a:ext cx="2133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646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5"/>
          <p:cNvSpPr txBox="1">
            <a:spLocks noGrp="1"/>
          </p:cNvSpPr>
          <p:nvPr>
            <p:ph type="ftr" idx="11"/>
          </p:nvPr>
        </p:nvSpPr>
        <p:spPr>
          <a:xfrm>
            <a:off x="3124200" y="4806072"/>
            <a:ext cx="2895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646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25"/>
          <p:cNvSpPr txBox="1">
            <a:spLocks noGrp="1"/>
          </p:cNvSpPr>
          <p:nvPr>
            <p:ph type="sldNum" idx="12"/>
          </p:nvPr>
        </p:nvSpPr>
        <p:spPr>
          <a:xfrm>
            <a:off x="6858000" y="4806072"/>
            <a:ext cx="2133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371" name="Google Shape;371;p25"/>
          <p:cNvSpPr txBox="1">
            <a:spLocks noGrp="1"/>
          </p:cNvSpPr>
          <p:nvPr>
            <p:ph type="body" idx="3"/>
          </p:nvPr>
        </p:nvSpPr>
        <p:spPr>
          <a:xfrm>
            <a:off x="3314548" y="1286662"/>
            <a:ext cx="2514900" cy="3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600"/>
              <a:buChar char="»"/>
              <a:defRPr sz="1600">
                <a:solidFill>
                  <a:srgbClr val="FFFFFF"/>
                </a:solidFill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2" name="Google Shape;372;p25"/>
          <p:cNvSpPr txBox="1">
            <a:spLocks noGrp="1"/>
          </p:cNvSpPr>
          <p:nvPr>
            <p:ph type="title"/>
          </p:nvPr>
        </p:nvSpPr>
        <p:spPr>
          <a:xfrm>
            <a:off x="686104" y="67381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400"/>
              <a:buFont typeface="Gill Sans"/>
              <a:buNone/>
              <a:defRPr>
                <a:solidFill>
                  <a:srgbClr val="BA0C2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/Gray 1 Content + Bottom Photo">
  <p:cSld name="Red/Gray 1 Content + Bottom Photo">
    <p:bg>
      <p:bgPr>
        <a:solidFill>
          <a:srgbClr val="E7E7E5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"/>
          <p:cNvSpPr>
            <a:spLocks noGrp="1"/>
          </p:cNvSpPr>
          <p:nvPr>
            <p:ph type="pic" idx="2"/>
          </p:nvPr>
        </p:nvSpPr>
        <p:spPr>
          <a:xfrm>
            <a:off x="152400" y="2571750"/>
            <a:ext cx="8839200" cy="2421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75" name="Google Shape;375;p26"/>
          <p:cNvSpPr txBox="1">
            <a:spLocks noGrp="1"/>
          </p:cNvSpPr>
          <p:nvPr>
            <p:ph type="body" idx="1"/>
          </p:nvPr>
        </p:nvSpPr>
        <p:spPr>
          <a:xfrm>
            <a:off x="685800" y="1286662"/>
            <a:ext cx="77724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>
                <a:solidFill>
                  <a:srgbClr val="6C6463"/>
                </a:solidFill>
              </a:defRPr>
            </a:lvl1pPr>
            <a:lvl2pPr marL="91440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>
                <a:solidFill>
                  <a:srgbClr val="6C6463"/>
                </a:solidFill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800"/>
              <a:buChar char="•"/>
              <a:defRPr>
                <a:solidFill>
                  <a:srgbClr val="6C6463"/>
                </a:solidFill>
              </a:defRPr>
            </a:lvl3pPr>
            <a:lvl4pPr marL="1828800" lvl="3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>
                <a:solidFill>
                  <a:srgbClr val="6C6463"/>
                </a:solidFill>
              </a:defRPr>
            </a:lvl4pPr>
            <a:lvl5pPr marL="228600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Char char="»"/>
              <a:defRPr>
                <a:solidFill>
                  <a:srgbClr val="FFFFFF"/>
                </a:solidFill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6" name="Google Shape;376;p26"/>
          <p:cNvSpPr txBox="1">
            <a:spLocks noGrp="1"/>
          </p:cNvSpPr>
          <p:nvPr>
            <p:ph type="dt" idx="10"/>
          </p:nvPr>
        </p:nvSpPr>
        <p:spPr>
          <a:xfrm>
            <a:off x="152400" y="4806072"/>
            <a:ext cx="2133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6"/>
          <p:cNvSpPr txBox="1">
            <a:spLocks noGrp="1"/>
          </p:cNvSpPr>
          <p:nvPr>
            <p:ph type="ftr" idx="11"/>
          </p:nvPr>
        </p:nvSpPr>
        <p:spPr>
          <a:xfrm>
            <a:off x="3124200" y="4806072"/>
            <a:ext cx="2895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26"/>
          <p:cNvSpPr txBox="1">
            <a:spLocks noGrp="1"/>
          </p:cNvSpPr>
          <p:nvPr>
            <p:ph type="sldNum" idx="12"/>
          </p:nvPr>
        </p:nvSpPr>
        <p:spPr>
          <a:xfrm>
            <a:off x="6858000" y="4806072"/>
            <a:ext cx="2133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379" name="Google Shape;379;p26"/>
          <p:cNvSpPr txBox="1">
            <a:spLocks noGrp="1"/>
          </p:cNvSpPr>
          <p:nvPr>
            <p:ph type="body" idx="3"/>
          </p:nvPr>
        </p:nvSpPr>
        <p:spPr>
          <a:xfrm rot="-5400000">
            <a:off x="7870635" y="3508049"/>
            <a:ext cx="2057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6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0" name="Google Shape;380;p26"/>
          <p:cNvSpPr txBox="1">
            <a:spLocks noGrp="1"/>
          </p:cNvSpPr>
          <p:nvPr>
            <p:ph type="title"/>
          </p:nvPr>
        </p:nvSpPr>
        <p:spPr>
          <a:xfrm>
            <a:off x="686104" y="67381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400"/>
              <a:buFont typeface="Gill Sans"/>
              <a:buNone/>
              <a:defRPr>
                <a:solidFill>
                  <a:srgbClr val="BA0C2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/Gray 1 Content + Right Photo">
  <p:cSld name="Red/Gray 1 Content + Right Photo">
    <p:bg>
      <p:bgPr>
        <a:solidFill>
          <a:srgbClr val="E7E7E5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>
            <a:spLocks noGrp="1"/>
          </p:cNvSpPr>
          <p:nvPr>
            <p:ph type="pic" idx="2"/>
          </p:nvPr>
        </p:nvSpPr>
        <p:spPr>
          <a:xfrm>
            <a:off x="4572000" y="152762"/>
            <a:ext cx="4419600" cy="483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83" name="Google Shape;383;p27"/>
          <p:cNvSpPr txBox="1">
            <a:spLocks noGrp="1"/>
          </p:cNvSpPr>
          <p:nvPr>
            <p:ph type="dt" idx="10"/>
          </p:nvPr>
        </p:nvSpPr>
        <p:spPr>
          <a:xfrm>
            <a:off x="152400" y="4806072"/>
            <a:ext cx="2133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7"/>
          <p:cNvSpPr txBox="1">
            <a:spLocks noGrp="1"/>
          </p:cNvSpPr>
          <p:nvPr>
            <p:ph type="sldNum" idx="12"/>
          </p:nvPr>
        </p:nvSpPr>
        <p:spPr>
          <a:xfrm>
            <a:off x="6858000" y="4806072"/>
            <a:ext cx="2133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385" name="Google Shape;385;p27"/>
          <p:cNvSpPr txBox="1">
            <a:spLocks noGrp="1"/>
          </p:cNvSpPr>
          <p:nvPr>
            <p:ph type="body" idx="1"/>
          </p:nvPr>
        </p:nvSpPr>
        <p:spPr>
          <a:xfrm>
            <a:off x="685800" y="1664629"/>
            <a:ext cx="3657600" cy="27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Char char="»"/>
              <a:defRPr>
                <a:solidFill>
                  <a:srgbClr val="FFFFFF"/>
                </a:solidFill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6" name="Google Shape;386;p27"/>
          <p:cNvSpPr txBox="1">
            <a:spLocks noGrp="1"/>
          </p:cNvSpPr>
          <p:nvPr>
            <p:ph type="body" idx="3"/>
          </p:nvPr>
        </p:nvSpPr>
        <p:spPr>
          <a:xfrm rot="-5400000">
            <a:off x="7870634" y="1089061"/>
            <a:ext cx="2057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6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7" name="Google Shape;387;p27"/>
          <p:cNvSpPr txBox="1">
            <a:spLocks noGrp="1"/>
          </p:cNvSpPr>
          <p:nvPr>
            <p:ph type="title"/>
          </p:nvPr>
        </p:nvSpPr>
        <p:spPr>
          <a:xfrm>
            <a:off x="685800" y="673312"/>
            <a:ext cx="3657600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400"/>
              <a:buFont typeface="Gill Sans"/>
              <a:buNone/>
              <a:defRPr>
                <a:solidFill>
                  <a:srgbClr val="BA0C2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/Gray Title Only">
  <p:cSld name="Red/Gray Title Only">
    <p:bg>
      <p:bgPr>
        <a:solidFill>
          <a:srgbClr val="E7E7E5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>
            <a:spLocks noGrp="1"/>
          </p:cNvSpPr>
          <p:nvPr>
            <p:ph type="pic" idx="2"/>
          </p:nvPr>
        </p:nvSpPr>
        <p:spPr>
          <a:xfrm>
            <a:off x="152400" y="152761"/>
            <a:ext cx="4419600" cy="4838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90" name="Google Shape;390;p28"/>
          <p:cNvSpPr txBox="1">
            <a:spLocks noGrp="1"/>
          </p:cNvSpPr>
          <p:nvPr>
            <p:ph type="dt" idx="10"/>
          </p:nvPr>
        </p:nvSpPr>
        <p:spPr>
          <a:xfrm>
            <a:off x="152400" y="4806072"/>
            <a:ext cx="2133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8"/>
          <p:cNvSpPr txBox="1">
            <a:spLocks noGrp="1"/>
          </p:cNvSpPr>
          <p:nvPr>
            <p:ph type="sldNum" idx="12"/>
          </p:nvPr>
        </p:nvSpPr>
        <p:spPr>
          <a:xfrm>
            <a:off x="6858000" y="4806072"/>
            <a:ext cx="2133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392" name="Google Shape;392;p28"/>
          <p:cNvSpPr txBox="1">
            <a:spLocks noGrp="1"/>
          </p:cNvSpPr>
          <p:nvPr>
            <p:ph type="body" idx="1"/>
          </p:nvPr>
        </p:nvSpPr>
        <p:spPr>
          <a:xfrm rot="-5400000">
            <a:off x="3451035" y="1089061"/>
            <a:ext cx="2057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6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3" name="Google Shape;393;p28"/>
          <p:cNvSpPr txBox="1">
            <a:spLocks noGrp="1"/>
          </p:cNvSpPr>
          <p:nvPr>
            <p:ph type="title"/>
          </p:nvPr>
        </p:nvSpPr>
        <p:spPr>
          <a:xfrm>
            <a:off x="4877104" y="2171144"/>
            <a:ext cx="3885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400"/>
              <a:buFont typeface="Gill Sans"/>
              <a:buNone/>
              <a:defRPr>
                <a:solidFill>
                  <a:srgbClr val="BA0C2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Red/Gray 1 Content">
  <p:cSld name="1_Red/Gray 1 Content">
    <p:bg>
      <p:bgPr>
        <a:solidFill>
          <a:schemeClr val="lt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"/>
          <p:cNvSpPr txBox="1">
            <a:spLocks noGrp="1"/>
          </p:cNvSpPr>
          <p:nvPr>
            <p:ph type="dt" idx="10"/>
          </p:nvPr>
        </p:nvSpPr>
        <p:spPr>
          <a:xfrm>
            <a:off x="152400" y="4806072"/>
            <a:ext cx="2133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9"/>
          <p:cNvSpPr txBox="1">
            <a:spLocks noGrp="1"/>
          </p:cNvSpPr>
          <p:nvPr>
            <p:ph type="ftr" idx="11"/>
          </p:nvPr>
        </p:nvSpPr>
        <p:spPr>
          <a:xfrm>
            <a:off x="3124200" y="4806072"/>
            <a:ext cx="2895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9"/>
          <p:cNvSpPr txBox="1">
            <a:spLocks noGrp="1"/>
          </p:cNvSpPr>
          <p:nvPr>
            <p:ph type="sldNum" idx="12"/>
          </p:nvPr>
        </p:nvSpPr>
        <p:spPr>
          <a:xfrm>
            <a:off x="6858000" y="4806072"/>
            <a:ext cx="2133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398" name="Google Shape;398;p29"/>
          <p:cNvSpPr txBox="1">
            <a:spLocks noGrp="1"/>
          </p:cNvSpPr>
          <p:nvPr>
            <p:ph type="title"/>
          </p:nvPr>
        </p:nvSpPr>
        <p:spPr>
          <a:xfrm>
            <a:off x="686104" y="677485"/>
            <a:ext cx="77724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9"/>
          <p:cNvSpPr txBox="1">
            <a:spLocks noGrp="1"/>
          </p:cNvSpPr>
          <p:nvPr>
            <p:ph type="body" idx="1"/>
          </p:nvPr>
        </p:nvSpPr>
        <p:spPr>
          <a:xfrm>
            <a:off x="685800" y="1286662"/>
            <a:ext cx="7772400" cy="3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Font typeface="Arial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C6463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C6463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Red/Gray 2 Content">
  <p:cSld name="1_Red/Gray 2 Content">
    <p:bg>
      <p:bgPr>
        <a:solidFill>
          <a:schemeClr val="lt1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"/>
          <p:cNvSpPr txBox="1">
            <a:spLocks noGrp="1"/>
          </p:cNvSpPr>
          <p:nvPr>
            <p:ph type="body" idx="1"/>
          </p:nvPr>
        </p:nvSpPr>
        <p:spPr>
          <a:xfrm>
            <a:off x="686104" y="1286662"/>
            <a:ext cx="3809700" cy="3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C6463"/>
              </a:buClr>
              <a:buSzPts val="1600"/>
              <a:buChar char="»"/>
              <a:defRPr sz="1600">
                <a:solidFill>
                  <a:srgbClr val="6C6463"/>
                </a:solidFill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2" name="Google Shape;402;p30"/>
          <p:cNvSpPr txBox="1">
            <a:spLocks noGrp="1"/>
          </p:cNvSpPr>
          <p:nvPr>
            <p:ph type="body" idx="2"/>
          </p:nvPr>
        </p:nvSpPr>
        <p:spPr>
          <a:xfrm>
            <a:off x="4648200" y="1286662"/>
            <a:ext cx="3810300" cy="3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C6463"/>
              </a:buClr>
              <a:buSzPts val="1600"/>
              <a:buChar char="»"/>
              <a:defRPr sz="1600">
                <a:solidFill>
                  <a:srgbClr val="6C6463"/>
                </a:solidFill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3" name="Google Shape;403;p30"/>
          <p:cNvSpPr txBox="1">
            <a:spLocks noGrp="1"/>
          </p:cNvSpPr>
          <p:nvPr>
            <p:ph type="dt" idx="10"/>
          </p:nvPr>
        </p:nvSpPr>
        <p:spPr>
          <a:xfrm>
            <a:off x="152400" y="4806072"/>
            <a:ext cx="2133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646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30"/>
          <p:cNvSpPr txBox="1">
            <a:spLocks noGrp="1"/>
          </p:cNvSpPr>
          <p:nvPr>
            <p:ph type="ftr" idx="11"/>
          </p:nvPr>
        </p:nvSpPr>
        <p:spPr>
          <a:xfrm>
            <a:off x="3124200" y="4806072"/>
            <a:ext cx="2895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646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30"/>
          <p:cNvSpPr txBox="1">
            <a:spLocks noGrp="1"/>
          </p:cNvSpPr>
          <p:nvPr>
            <p:ph type="sldNum" idx="12"/>
          </p:nvPr>
        </p:nvSpPr>
        <p:spPr>
          <a:xfrm>
            <a:off x="6858000" y="4806072"/>
            <a:ext cx="2133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06" name="Google Shape;406;p30"/>
          <p:cNvSpPr txBox="1">
            <a:spLocks noGrp="1"/>
          </p:cNvSpPr>
          <p:nvPr>
            <p:ph type="title"/>
          </p:nvPr>
        </p:nvSpPr>
        <p:spPr>
          <a:xfrm>
            <a:off x="686104" y="67381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400"/>
              <a:buFont typeface="Gill Sans"/>
              <a:buNone/>
              <a:defRPr>
                <a:solidFill>
                  <a:srgbClr val="BA0C2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vider - Full Red">
  <p:cSld name="2_Divider - Full Red">
    <p:bg>
      <p:bgPr>
        <a:solidFill>
          <a:srgbClr val="002F6C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Red/Gray 3 Content">
  <p:cSld name="1_Red/Gray 3 Content">
    <p:bg>
      <p:bgPr>
        <a:solidFill>
          <a:schemeClr val="lt1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1"/>
          <p:cNvSpPr txBox="1">
            <a:spLocks noGrp="1"/>
          </p:cNvSpPr>
          <p:nvPr>
            <p:ph type="body" idx="1"/>
          </p:nvPr>
        </p:nvSpPr>
        <p:spPr>
          <a:xfrm>
            <a:off x="686104" y="1286662"/>
            <a:ext cx="2514300" cy="3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600"/>
              <a:buChar char="»"/>
              <a:defRPr sz="1600">
                <a:solidFill>
                  <a:srgbClr val="FFFFFF"/>
                </a:solidFill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9" name="Google Shape;409;p31"/>
          <p:cNvSpPr txBox="1">
            <a:spLocks noGrp="1"/>
          </p:cNvSpPr>
          <p:nvPr>
            <p:ph type="body" idx="2"/>
          </p:nvPr>
        </p:nvSpPr>
        <p:spPr>
          <a:xfrm>
            <a:off x="5943600" y="1286662"/>
            <a:ext cx="2514900" cy="3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600"/>
              <a:buChar char="»"/>
              <a:defRPr sz="1600">
                <a:solidFill>
                  <a:srgbClr val="FFFFFF"/>
                </a:solidFill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0" name="Google Shape;410;p31"/>
          <p:cNvSpPr txBox="1">
            <a:spLocks noGrp="1"/>
          </p:cNvSpPr>
          <p:nvPr>
            <p:ph type="dt" idx="10"/>
          </p:nvPr>
        </p:nvSpPr>
        <p:spPr>
          <a:xfrm>
            <a:off x="152400" y="4806072"/>
            <a:ext cx="2133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646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31"/>
          <p:cNvSpPr txBox="1">
            <a:spLocks noGrp="1"/>
          </p:cNvSpPr>
          <p:nvPr>
            <p:ph type="ftr" idx="11"/>
          </p:nvPr>
        </p:nvSpPr>
        <p:spPr>
          <a:xfrm>
            <a:off x="3124200" y="4806072"/>
            <a:ext cx="2895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646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31"/>
          <p:cNvSpPr txBox="1">
            <a:spLocks noGrp="1"/>
          </p:cNvSpPr>
          <p:nvPr>
            <p:ph type="sldNum" idx="12"/>
          </p:nvPr>
        </p:nvSpPr>
        <p:spPr>
          <a:xfrm>
            <a:off x="6858000" y="4806072"/>
            <a:ext cx="2133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13" name="Google Shape;413;p31"/>
          <p:cNvSpPr txBox="1">
            <a:spLocks noGrp="1"/>
          </p:cNvSpPr>
          <p:nvPr>
            <p:ph type="body" idx="3"/>
          </p:nvPr>
        </p:nvSpPr>
        <p:spPr>
          <a:xfrm>
            <a:off x="3314548" y="1286662"/>
            <a:ext cx="2514900" cy="3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600"/>
              <a:buChar char="»"/>
              <a:defRPr sz="1600">
                <a:solidFill>
                  <a:srgbClr val="FFFFFF"/>
                </a:solidFill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4" name="Google Shape;414;p31"/>
          <p:cNvSpPr txBox="1">
            <a:spLocks noGrp="1"/>
          </p:cNvSpPr>
          <p:nvPr>
            <p:ph type="title"/>
          </p:nvPr>
        </p:nvSpPr>
        <p:spPr>
          <a:xfrm>
            <a:off x="686104" y="67381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400"/>
              <a:buFont typeface="Gill Sans"/>
              <a:buNone/>
              <a:defRPr>
                <a:solidFill>
                  <a:srgbClr val="BA0C2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Red/Gray 1 Content + Bottom Photo">
  <p:cSld name="1_Red/Gray 1 Content + Bottom Photo">
    <p:bg>
      <p:bgPr>
        <a:solidFill>
          <a:schemeClr val="lt1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2"/>
          <p:cNvSpPr>
            <a:spLocks noGrp="1"/>
          </p:cNvSpPr>
          <p:nvPr>
            <p:ph type="pic" idx="2"/>
          </p:nvPr>
        </p:nvSpPr>
        <p:spPr>
          <a:xfrm>
            <a:off x="152400" y="2571750"/>
            <a:ext cx="8839200" cy="2421000"/>
          </a:xfrm>
          <a:prstGeom prst="rect">
            <a:avLst/>
          </a:prstGeom>
          <a:solidFill>
            <a:srgbClr val="E7E7E5"/>
          </a:solidFill>
          <a:ln>
            <a:noFill/>
          </a:ln>
        </p:spPr>
      </p:sp>
      <p:sp>
        <p:nvSpPr>
          <p:cNvPr id="417" name="Google Shape;417;p32"/>
          <p:cNvSpPr txBox="1">
            <a:spLocks noGrp="1"/>
          </p:cNvSpPr>
          <p:nvPr>
            <p:ph type="body" idx="1"/>
          </p:nvPr>
        </p:nvSpPr>
        <p:spPr>
          <a:xfrm>
            <a:off x="685800" y="1286662"/>
            <a:ext cx="77724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>
                <a:solidFill>
                  <a:srgbClr val="6C6463"/>
                </a:solidFill>
              </a:defRPr>
            </a:lvl1pPr>
            <a:lvl2pPr marL="91440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>
                <a:solidFill>
                  <a:srgbClr val="6C6463"/>
                </a:solidFill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800"/>
              <a:buChar char="•"/>
              <a:defRPr>
                <a:solidFill>
                  <a:srgbClr val="6C6463"/>
                </a:solidFill>
              </a:defRPr>
            </a:lvl3pPr>
            <a:lvl4pPr marL="1828800" lvl="3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>
                <a:solidFill>
                  <a:srgbClr val="6C6463"/>
                </a:solidFill>
              </a:defRPr>
            </a:lvl4pPr>
            <a:lvl5pPr marL="228600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Char char="»"/>
              <a:defRPr>
                <a:solidFill>
                  <a:srgbClr val="FFFFFF"/>
                </a:solidFill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8" name="Google Shape;418;p32"/>
          <p:cNvSpPr txBox="1">
            <a:spLocks noGrp="1"/>
          </p:cNvSpPr>
          <p:nvPr>
            <p:ph type="dt" idx="10"/>
          </p:nvPr>
        </p:nvSpPr>
        <p:spPr>
          <a:xfrm>
            <a:off x="152400" y="4806072"/>
            <a:ext cx="2133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32"/>
          <p:cNvSpPr txBox="1">
            <a:spLocks noGrp="1"/>
          </p:cNvSpPr>
          <p:nvPr>
            <p:ph type="ftr" idx="11"/>
          </p:nvPr>
        </p:nvSpPr>
        <p:spPr>
          <a:xfrm>
            <a:off x="3124200" y="4806072"/>
            <a:ext cx="2895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32"/>
          <p:cNvSpPr txBox="1">
            <a:spLocks noGrp="1"/>
          </p:cNvSpPr>
          <p:nvPr>
            <p:ph type="sldNum" idx="12"/>
          </p:nvPr>
        </p:nvSpPr>
        <p:spPr>
          <a:xfrm>
            <a:off x="6858000" y="4806072"/>
            <a:ext cx="2133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21" name="Google Shape;421;p32"/>
          <p:cNvSpPr txBox="1">
            <a:spLocks noGrp="1"/>
          </p:cNvSpPr>
          <p:nvPr>
            <p:ph type="body" idx="3"/>
          </p:nvPr>
        </p:nvSpPr>
        <p:spPr>
          <a:xfrm rot="-5400000">
            <a:off x="7870635" y="3508049"/>
            <a:ext cx="2057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6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2" name="Google Shape;422;p32"/>
          <p:cNvSpPr txBox="1">
            <a:spLocks noGrp="1"/>
          </p:cNvSpPr>
          <p:nvPr>
            <p:ph type="title"/>
          </p:nvPr>
        </p:nvSpPr>
        <p:spPr>
          <a:xfrm>
            <a:off x="686104" y="67381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400"/>
              <a:buFont typeface="Gill Sans"/>
              <a:buNone/>
              <a:defRPr>
                <a:solidFill>
                  <a:srgbClr val="BA0C2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Red/Gray 1 Content + Right Photo">
  <p:cSld name="1_Red/Gray 1 Content + Right Photo">
    <p:bg>
      <p:bgPr>
        <a:solidFill>
          <a:schemeClr val="lt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3"/>
          <p:cNvSpPr>
            <a:spLocks noGrp="1"/>
          </p:cNvSpPr>
          <p:nvPr>
            <p:ph type="pic" idx="2"/>
          </p:nvPr>
        </p:nvSpPr>
        <p:spPr>
          <a:xfrm>
            <a:off x="4572000" y="152762"/>
            <a:ext cx="4419600" cy="4838100"/>
          </a:xfrm>
          <a:prstGeom prst="rect">
            <a:avLst/>
          </a:prstGeom>
          <a:solidFill>
            <a:srgbClr val="E7E7E5"/>
          </a:solidFill>
          <a:ln>
            <a:noFill/>
          </a:ln>
        </p:spPr>
      </p:sp>
      <p:sp>
        <p:nvSpPr>
          <p:cNvPr id="425" name="Google Shape;425;p33"/>
          <p:cNvSpPr txBox="1">
            <a:spLocks noGrp="1"/>
          </p:cNvSpPr>
          <p:nvPr>
            <p:ph type="dt" idx="10"/>
          </p:nvPr>
        </p:nvSpPr>
        <p:spPr>
          <a:xfrm>
            <a:off x="152400" y="4806072"/>
            <a:ext cx="2133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33"/>
          <p:cNvSpPr txBox="1">
            <a:spLocks noGrp="1"/>
          </p:cNvSpPr>
          <p:nvPr>
            <p:ph type="sldNum" idx="12"/>
          </p:nvPr>
        </p:nvSpPr>
        <p:spPr>
          <a:xfrm>
            <a:off x="6858000" y="4806072"/>
            <a:ext cx="2133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27" name="Google Shape;427;p33"/>
          <p:cNvSpPr txBox="1">
            <a:spLocks noGrp="1"/>
          </p:cNvSpPr>
          <p:nvPr>
            <p:ph type="body" idx="1"/>
          </p:nvPr>
        </p:nvSpPr>
        <p:spPr>
          <a:xfrm>
            <a:off x="685800" y="1664629"/>
            <a:ext cx="3657600" cy="27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1pPr>
            <a:lvl2pPr marL="91440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–"/>
              <a:defRPr sz="1600">
                <a:solidFill>
                  <a:srgbClr val="6C6463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Char char="•"/>
              <a:defRPr sz="1600">
                <a:solidFill>
                  <a:srgbClr val="6C6463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C6463"/>
              </a:buClr>
              <a:buSzPts val="1400"/>
              <a:buChar char="–"/>
              <a:defRPr sz="1400">
                <a:solidFill>
                  <a:srgbClr val="6C6463"/>
                </a:solidFill>
              </a:defRPr>
            </a:lvl4pPr>
            <a:lvl5pPr marL="228600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Char char="»"/>
              <a:defRPr>
                <a:solidFill>
                  <a:srgbClr val="FFFFFF"/>
                </a:solidFill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8" name="Google Shape;428;p33"/>
          <p:cNvSpPr txBox="1">
            <a:spLocks noGrp="1"/>
          </p:cNvSpPr>
          <p:nvPr>
            <p:ph type="body" idx="3"/>
          </p:nvPr>
        </p:nvSpPr>
        <p:spPr>
          <a:xfrm rot="-5400000">
            <a:off x="7870634" y="1089061"/>
            <a:ext cx="2057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6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9" name="Google Shape;429;p33"/>
          <p:cNvSpPr txBox="1">
            <a:spLocks noGrp="1"/>
          </p:cNvSpPr>
          <p:nvPr>
            <p:ph type="title"/>
          </p:nvPr>
        </p:nvSpPr>
        <p:spPr>
          <a:xfrm>
            <a:off x="685800" y="673312"/>
            <a:ext cx="3657600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400"/>
              <a:buFont typeface="Gill Sans"/>
              <a:buNone/>
              <a:defRPr>
                <a:solidFill>
                  <a:srgbClr val="BA0C2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Info">
  <p:cSld name="Contact Info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152761"/>
            <a:ext cx="8768836" cy="4837977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4"/>
          <p:cNvSpPr txBox="1">
            <a:spLocks noGrp="1"/>
          </p:cNvSpPr>
          <p:nvPr>
            <p:ph type="body" idx="1"/>
          </p:nvPr>
        </p:nvSpPr>
        <p:spPr>
          <a:xfrm rot="-5400000">
            <a:off x="7870635" y="1089061"/>
            <a:ext cx="2057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6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3" name="Google Shape;433;p34"/>
          <p:cNvSpPr txBox="1">
            <a:spLocks noGrp="1"/>
          </p:cNvSpPr>
          <p:nvPr>
            <p:ph type="dt" idx="10"/>
          </p:nvPr>
        </p:nvSpPr>
        <p:spPr>
          <a:xfrm>
            <a:off x="152400" y="4806072"/>
            <a:ext cx="2133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34"/>
          <p:cNvSpPr txBox="1">
            <a:spLocks noGrp="1"/>
          </p:cNvSpPr>
          <p:nvPr>
            <p:ph type="sldNum" idx="12"/>
          </p:nvPr>
        </p:nvSpPr>
        <p:spPr>
          <a:xfrm>
            <a:off x="6858000" y="4806072"/>
            <a:ext cx="2133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435" name="Google Shape;43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768" y="4310397"/>
            <a:ext cx="1358768" cy="407631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4"/>
          <p:cNvSpPr txBox="1">
            <a:spLocks noGrp="1"/>
          </p:cNvSpPr>
          <p:nvPr>
            <p:ph type="subTitle" idx="2"/>
          </p:nvPr>
        </p:nvSpPr>
        <p:spPr>
          <a:xfrm>
            <a:off x="685800" y="3110247"/>
            <a:ext cx="3429000" cy="1200300"/>
          </a:xfrm>
          <a:prstGeom prst="rect">
            <a:avLst/>
          </a:prstGeom>
          <a:noFill/>
          <a:ln>
            <a:noFill/>
          </a:ln>
          <a:effectLst>
            <a:outerShdw blurRad="254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437" name="Google Shape;437;p34"/>
          <p:cNvCxnSpPr/>
          <p:nvPr/>
        </p:nvCxnSpPr>
        <p:spPr>
          <a:xfrm>
            <a:off x="746760" y="2949716"/>
            <a:ext cx="320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- Full Red">
  <p:cSld name="1_Cover - Full Red">
    <p:bg>
      <p:bgPr>
        <a:solidFill>
          <a:srgbClr val="002F6C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5"/>
          <p:cNvSpPr txBox="1">
            <a:spLocks noGrp="1"/>
          </p:cNvSpPr>
          <p:nvPr>
            <p:ph type="dt" idx="10"/>
          </p:nvPr>
        </p:nvSpPr>
        <p:spPr>
          <a:xfrm>
            <a:off x="152400" y="4806072"/>
            <a:ext cx="2133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35"/>
          <p:cNvSpPr txBox="1">
            <a:spLocks noGrp="1"/>
          </p:cNvSpPr>
          <p:nvPr>
            <p:ph type="ftr" idx="11"/>
          </p:nvPr>
        </p:nvSpPr>
        <p:spPr>
          <a:xfrm>
            <a:off x="3124200" y="4806072"/>
            <a:ext cx="2895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35"/>
          <p:cNvSpPr txBox="1">
            <a:spLocks noGrp="1"/>
          </p:cNvSpPr>
          <p:nvPr>
            <p:ph type="sldNum" idx="12"/>
          </p:nvPr>
        </p:nvSpPr>
        <p:spPr>
          <a:xfrm>
            <a:off x="6858000" y="4806072"/>
            <a:ext cx="2133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42" name="Google Shape;442;p35"/>
          <p:cNvSpPr txBox="1">
            <a:spLocks noGrp="1"/>
          </p:cNvSpPr>
          <p:nvPr>
            <p:ph type="ctrTitle"/>
          </p:nvPr>
        </p:nvSpPr>
        <p:spPr>
          <a:xfrm>
            <a:off x="685800" y="1589035"/>
            <a:ext cx="3886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None/>
              <a:defRPr sz="24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35"/>
          <p:cNvSpPr txBox="1">
            <a:spLocks noGrp="1"/>
          </p:cNvSpPr>
          <p:nvPr>
            <p:ph type="subTitle" idx="1"/>
          </p:nvPr>
        </p:nvSpPr>
        <p:spPr>
          <a:xfrm>
            <a:off x="685800" y="3110247"/>
            <a:ext cx="342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444" name="Google Shape;444;p35"/>
          <p:cNvCxnSpPr/>
          <p:nvPr/>
        </p:nvCxnSpPr>
        <p:spPr>
          <a:xfrm>
            <a:off x="746760" y="2949716"/>
            <a:ext cx="320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5" name="Google Shape;44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4768" y="565400"/>
            <a:ext cx="1358768" cy="407631"/>
          </a:xfrm>
          <a:prstGeom prst="rect">
            <a:avLst/>
          </a:prstGeom>
          <a:noFill/>
          <a:ln>
            <a:noFill/>
          </a:ln>
          <a:effectLst>
            <a:outerShdw blurRad="254000" algn="tl" rotWithShape="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 - Full Red">
  <p:cSld name="1_Divider - Full Red">
    <p:bg>
      <p:bgPr>
        <a:solidFill>
          <a:srgbClr val="002F6C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6"/>
          <p:cNvSpPr txBox="1">
            <a:spLocks noGrp="1"/>
          </p:cNvSpPr>
          <p:nvPr>
            <p:ph type="title"/>
          </p:nvPr>
        </p:nvSpPr>
        <p:spPr>
          <a:xfrm>
            <a:off x="1143000" y="530728"/>
            <a:ext cx="54864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sz="24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36"/>
          <p:cNvSpPr txBox="1">
            <a:spLocks noGrp="1"/>
          </p:cNvSpPr>
          <p:nvPr>
            <p:ph type="dt" idx="10"/>
          </p:nvPr>
        </p:nvSpPr>
        <p:spPr>
          <a:xfrm>
            <a:off x="152400" y="4806072"/>
            <a:ext cx="2133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36"/>
          <p:cNvSpPr txBox="1">
            <a:spLocks noGrp="1"/>
          </p:cNvSpPr>
          <p:nvPr>
            <p:ph type="ftr" idx="11"/>
          </p:nvPr>
        </p:nvSpPr>
        <p:spPr>
          <a:xfrm>
            <a:off x="3124200" y="4806072"/>
            <a:ext cx="2895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36"/>
          <p:cNvSpPr txBox="1">
            <a:spLocks noGrp="1"/>
          </p:cNvSpPr>
          <p:nvPr>
            <p:ph type="sldNum" idx="12"/>
          </p:nvPr>
        </p:nvSpPr>
        <p:spPr>
          <a:xfrm>
            <a:off x="6858000" y="4806072"/>
            <a:ext cx="2133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451" name="Google Shape;451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4768" y="4310397"/>
            <a:ext cx="1358768" cy="4076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2" name="Google Shape;452;p36"/>
          <p:cNvCxnSpPr/>
          <p:nvPr/>
        </p:nvCxnSpPr>
        <p:spPr>
          <a:xfrm>
            <a:off x="746760" y="681915"/>
            <a:ext cx="320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6" name="Google Shape;45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iseño personalizado 2">
  <p:cSld name="3_Diseño personalizado_2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38"/>
          <p:cNvPicPr preferRelativeResize="0"/>
          <p:nvPr/>
        </p:nvPicPr>
        <p:blipFill rotWithShape="1">
          <a:blip r:embed="rId2">
            <a:alphaModFix amt="29000"/>
          </a:blip>
          <a:srcRect t="13093" r="16310" b="16285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8"/>
          <p:cNvSpPr txBox="1">
            <a:spLocks noGrp="1"/>
          </p:cNvSpPr>
          <p:nvPr>
            <p:ph type="title"/>
          </p:nvPr>
        </p:nvSpPr>
        <p:spPr>
          <a:xfrm>
            <a:off x="369944" y="346058"/>
            <a:ext cx="45753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6B"/>
              </a:buClr>
              <a:buSzPts val="3700"/>
              <a:buFont typeface="Gill Sans"/>
              <a:buNone/>
              <a:defRPr sz="2800">
                <a:solidFill>
                  <a:srgbClr val="002C6B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pic>
        <p:nvPicPr>
          <p:cNvPr id="460" name="Google Shape;46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2246"/>
            <a:ext cx="275661" cy="913618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8"/>
          <p:cNvSpPr/>
          <p:nvPr/>
        </p:nvSpPr>
        <p:spPr>
          <a:xfrm rot="5400000">
            <a:off x="-320125" y="532213"/>
            <a:ext cx="915900" cy="29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E8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iseño personalizado 3">
  <p:cSld name="3_Diseño personalizado_3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39"/>
          <p:cNvPicPr preferRelativeResize="0"/>
          <p:nvPr/>
        </p:nvPicPr>
        <p:blipFill rotWithShape="1">
          <a:blip r:embed="rId2">
            <a:alphaModFix amt="29000"/>
          </a:blip>
          <a:srcRect t="13093" r="16310" b="16285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9"/>
          <p:cNvSpPr txBox="1">
            <a:spLocks noGrp="1"/>
          </p:cNvSpPr>
          <p:nvPr>
            <p:ph type="title"/>
          </p:nvPr>
        </p:nvSpPr>
        <p:spPr>
          <a:xfrm>
            <a:off x="369944" y="346058"/>
            <a:ext cx="45753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6B"/>
              </a:buClr>
              <a:buSzPts val="3700"/>
              <a:buFont typeface="Gill Sans"/>
              <a:buNone/>
              <a:defRPr sz="2800">
                <a:solidFill>
                  <a:srgbClr val="002C6B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pic>
        <p:nvPicPr>
          <p:cNvPr id="465" name="Google Shape;46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2246"/>
            <a:ext cx="275661" cy="913618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9"/>
          <p:cNvSpPr/>
          <p:nvPr/>
        </p:nvSpPr>
        <p:spPr>
          <a:xfrm rot="5400000">
            <a:off x="-320125" y="532213"/>
            <a:ext cx="915900" cy="29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0"/>
          <p:cNvSpPr/>
          <p:nvPr/>
        </p:nvSpPr>
        <p:spPr>
          <a:xfrm>
            <a:off x="216000" y="2962675"/>
            <a:ext cx="8712000" cy="1994700"/>
          </a:xfrm>
          <a:prstGeom prst="rect">
            <a:avLst/>
          </a:prstGeom>
          <a:solidFill>
            <a:srgbClr val="002F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0"/>
          <p:cNvSpPr txBox="1">
            <a:spLocks noGrp="1"/>
          </p:cNvSpPr>
          <p:nvPr>
            <p:ph type="title"/>
          </p:nvPr>
        </p:nvSpPr>
        <p:spPr>
          <a:xfrm>
            <a:off x="860250" y="3539125"/>
            <a:ext cx="7423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0" name="Google Shape;470;p40"/>
          <p:cNvSpPr/>
          <p:nvPr/>
        </p:nvSpPr>
        <p:spPr>
          <a:xfrm>
            <a:off x="6324900" y="186200"/>
            <a:ext cx="2603100" cy="2585100"/>
          </a:xfrm>
          <a:prstGeom prst="rect">
            <a:avLst/>
          </a:prstGeom>
          <a:solidFill>
            <a:srgbClr val="8C89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0"/>
          <p:cNvSpPr txBox="1">
            <a:spLocks noGrp="1"/>
          </p:cNvSpPr>
          <p:nvPr>
            <p:ph type="title" idx="2"/>
          </p:nvPr>
        </p:nvSpPr>
        <p:spPr>
          <a:xfrm>
            <a:off x="6565650" y="740300"/>
            <a:ext cx="2121600" cy="14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seño personalizado">
  <p:cSld name="2_Diseño personalizad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l="17394" t="16772" r="8078" b="23109"/>
          <a:stretch/>
        </p:blipFill>
        <p:spPr>
          <a:xfrm>
            <a:off x="0" y="0"/>
            <a:ext cx="907120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F79">
              <a:alpha val="88630"/>
            </a:srgbClr>
          </a:solidFill>
          <a:ln w="9525" cap="flat" cmpd="sng">
            <a:solidFill>
              <a:srgbClr val="002C6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2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ctrTitle"/>
          </p:nvPr>
        </p:nvSpPr>
        <p:spPr>
          <a:xfrm>
            <a:off x="354495" y="2571750"/>
            <a:ext cx="3886200" cy="1200300"/>
          </a:xfrm>
          <a:prstGeom prst="rect">
            <a:avLst/>
          </a:prstGeom>
          <a:noFill/>
          <a:ln>
            <a:noFill/>
          </a:ln>
          <a:effectLst>
            <a:outerShdw blurRad="254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None/>
              <a:defRPr sz="24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354494" y="4092962"/>
            <a:ext cx="4217400" cy="407700"/>
          </a:xfrm>
          <a:prstGeom prst="rect">
            <a:avLst/>
          </a:prstGeom>
          <a:noFill/>
          <a:ln>
            <a:noFill/>
          </a:ln>
          <a:effectLst>
            <a:outerShdw blurRad="254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>
            <a:off x="415455" y="3932430"/>
            <a:ext cx="2049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0000"/>
              </a:srgbClr>
            </a:outerShdw>
          </a:effectLst>
        </p:spPr>
      </p:cxnSp>
      <p:grpSp>
        <p:nvGrpSpPr>
          <p:cNvPr id="27" name="Google Shape;27;p5"/>
          <p:cNvGrpSpPr/>
          <p:nvPr/>
        </p:nvGrpSpPr>
        <p:grpSpPr>
          <a:xfrm>
            <a:off x="4240695" y="-608575"/>
            <a:ext cx="4756500" cy="5952601"/>
            <a:chOff x="4595190" y="-613483"/>
            <a:chExt cx="4756500" cy="6000606"/>
          </a:xfrm>
        </p:grpSpPr>
        <p:sp>
          <p:nvSpPr>
            <p:cNvPr id="28" name="Google Shape;28;p5"/>
            <p:cNvSpPr/>
            <p:nvPr/>
          </p:nvSpPr>
          <p:spPr>
            <a:xfrm>
              <a:off x="4595190" y="202223"/>
              <a:ext cx="4756500" cy="5184900"/>
            </a:xfrm>
            <a:prstGeom prst="parallelogram">
              <a:avLst>
                <a:gd name="adj" fmla="val 25000"/>
              </a:avLst>
            </a:prstGeom>
            <a:solidFill>
              <a:srgbClr val="577E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4595190" y="-613483"/>
              <a:ext cx="4756500" cy="5184900"/>
            </a:xfrm>
            <a:prstGeom prst="parallelogram">
              <a:avLst>
                <a:gd name="adj" fmla="val 25000"/>
              </a:avLst>
            </a:prstGeom>
            <a:noFill/>
            <a:ln w="317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30" name="Google Shape;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450" y="378587"/>
            <a:ext cx="1452618" cy="435778"/>
          </a:xfrm>
          <a:prstGeom prst="rect">
            <a:avLst/>
          </a:prstGeom>
          <a:noFill/>
          <a:ln>
            <a:noFill/>
          </a:ln>
          <a:effectLst>
            <a:outerShdw blurRad="254000" algn="tl" rotWithShape="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1"/>
          <p:cNvSpPr txBox="1">
            <a:spLocks noGrp="1"/>
          </p:cNvSpPr>
          <p:nvPr>
            <p:ph type="title"/>
          </p:nvPr>
        </p:nvSpPr>
        <p:spPr>
          <a:xfrm>
            <a:off x="628650" y="566371"/>
            <a:ext cx="78867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0C2F"/>
              </a:buClr>
              <a:buSzPts val="2400"/>
              <a:buFont typeface="Gill Sans"/>
              <a:buNone/>
              <a:defRPr b="0" i="0"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41"/>
          <p:cNvSpPr txBox="1">
            <a:spLocks noGrp="1"/>
          </p:cNvSpPr>
          <p:nvPr>
            <p:ph type="sldNum" idx="12"/>
          </p:nvPr>
        </p:nvSpPr>
        <p:spPr>
          <a:xfrm>
            <a:off x="8446770" y="4841161"/>
            <a:ext cx="480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–"/>
              <a:defRPr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30200" rtl="0">
              <a:spcBef>
                <a:spcPts val="300"/>
              </a:spcBef>
              <a:spcAft>
                <a:spcPts val="0"/>
              </a:spcAft>
              <a:buSzPts val="1600"/>
              <a:buChar char="–"/>
              <a:defRPr/>
            </a:lvl4pPr>
            <a:lvl5pPr marL="2286000" lvl="4" indent="-317500" rtl="0"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78" name="Google Shape;47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184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seño personalizado 1">
  <p:cSld name="2_Diseño personalizado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l="17394" t="16772" r="8078" b="23109"/>
          <a:stretch/>
        </p:blipFill>
        <p:spPr>
          <a:xfrm>
            <a:off x="0" y="0"/>
            <a:ext cx="907120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F79">
              <a:alpha val="88630"/>
            </a:srgbClr>
          </a:solidFill>
          <a:ln w="9525" cap="flat" cmpd="sng">
            <a:solidFill>
              <a:srgbClr val="002C6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2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354495" y="2571750"/>
            <a:ext cx="3886200" cy="1200300"/>
          </a:xfrm>
          <a:prstGeom prst="rect">
            <a:avLst/>
          </a:prstGeom>
          <a:noFill/>
          <a:ln>
            <a:noFill/>
          </a:ln>
          <a:effectLst>
            <a:outerShdw blurRad="254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None/>
              <a:defRPr sz="24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354494" y="4092962"/>
            <a:ext cx="4217400" cy="407700"/>
          </a:xfrm>
          <a:prstGeom prst="rect">
            <a:avLst/>
          </a:prstGeom>
          <a:noFill/>
          <a:ln>
            <a:noFill/>
          </a:ln>
          <a:effectLst>
            <a:outerShdw blurRad="254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415455" y="3932430"/>
            <a:ext cx="2049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0000"/>
              </a:srgbClr>
            </a:outerShdw>
          </a:effectLst>
        </p:spPr>
      </p:cxnSp>
      <p:grpSp>
        <p:nvGrpSpPr>
          <p:cNvPr id="37" name="Google Shape;37;p6"/>
          <p:cNvGrpSpPr/>
          <p:nvPr/>
        </p:nvGrpSpPr>
        <p:grpSpPr>
          <a:xfrm>
            <a:off x="4240695" y="-608575"/>
            <a:ext cx="4756500" cy="5952601"/>
            <a:chOff x="4595190" y="-613483"/>
            <a:chExt cx="4756500" cy="6000606"/>
          </a:xfrm>
        </p:grpSpPr>
        <p:sp>
          <p:nvSpPr>
            <p:cNvPr id="38" name="Google Shape;38;p6"/>
            <p:cNvSpPr/>
            <p:nvPr/>
          </p:nvSpPr>
          <p:spPr>
            <a:xfrm>
              <a:off x="4595190" y="202223"/>
              <a:ext cx="4756500" cy="5184900"/>
            </a:xfrm>
            <a:prstGeom prst="parallelogram">
              <a:avLst>
                <a:gd name="adj" fmla="val 25000"/>
              </a:avLst>
            </a:prstGeom>
            <a:solidFill>
              <a:srgbClr val="577E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4595190" y="-613483"/>
              <a:ext cx="4756500" cy="5184900"/>
            </a:xfrm>
            <a:prstGeom prst="parallelogram">
              <a:avLst>
                <a:gd name="adj" fmla="val 25000"/>
              </a:avLst>
            </a:prstGeom>
            <a:noFill/>
            <a:ln w="317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087" y="263858"/>
            <a:ext cx="1991023" cy="665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iseño personalizado">
  <p:cSld name="3_Diseño personalizad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/>
          <p:cNvPicPr preferRelativeResize="0"/>
          <p:nvPr/>
        </p:nvPicPr>
        <p:blipFill rotWithShape="1">
          <a:blip r:embed="rId2">
            <a:alphaModFix amt="50000"/>
          </a:blip>
          <a:srcRect l="16855" t="26025" r="25791" b="17027"/>
          <a:stretch/>
        </p:blipFill>
        <p:spPr>
          <a:xfrm>
            <a:off x="0" y="0"/>
            <a:ext cx="90712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369944" y="346058"/>
            <a:ext cx="45753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79"/>
              </a:buClr>
              <a:buSzPts val="3700"/>
              <a:buFont typeface="Gill Sans"/>
              <a:buNone/>
              <a:defRPr sz="2800">
                <a:solidFill>
                  <a:srgbClr val="003F7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7"/>
          <p:cNvGrpSpPr/>
          <p:nvPr/>
        </p:nvGrpSpPr>
        <p:grpSpPr>
          <a:xfrm>
            <a:off x="7815154" y="667315"/>
            <a:ext cx="958902" cy="455786"/>
            <a:chOff x="7702619" y="3188988"/>
            <a:chExt cx="958902" cy="459462"/>
          </a:xfrm>
        </p:grpSpPr>
        <p:sp>
          <p:nvSpPr>
            <p:cNvPr id="45" name="Google Shape;45;p7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73" name="Google Shape;7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3092"/>
            <a:ext cx="275661" cy="913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Diseño personalizado">
  <p:cSld name="5_Diseño personalizad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F6C"/>
          </a:solidFill>
          <a:ln>
            <a:noFill/>
          </a:ln>
          <a:effectLst>
            <a:outerShdw blurRad="40000" dist="23000" dir="5400000" rotWithShape="0">
              <a:srgbClr val="000000">
                <a:alpha val="3412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76" name="Google Shape;76;p8"/>
          <p:cNvPicPr preferRelativeResize="0"/>
          <p:nvPr/>
        </p:nvPicPr>
        <p:blipFill rotWithShape="1">
          <a:blip r:embed="rId2">
            <a:alphaModFix amt="13000"/>
          </a:blip>
          <a:srcRect l="16855" t="26025" r="25791" b="17027"/>
          <a:stretch/>
        </p:blipFill>
        <p:spPr>
          <a:xfrm>
            <a:off x="0" y="0"/>
            <a:ext cx="90712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622193" y="1123242"/>
            <a:ext cx="2856600" cy="23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ill Sans"/>
              <a:buNone/>
              <a:defRPr sz="2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8"/>
          <p:cNvGrpSpPr/>
          <p:nvPr/>
        </p:nvGrpSpPr>
        <p:grpSpPr>
          <a:xfrm>
            <a:off x="7797300" y="211511"/>
            <a:ext cx="958902" cy="455786"/>
            <a:chOff x="7702619" y="3188988"/>
            <a:chExt cx="958902" cy="459462"/>
          </a:xfrm>
        </p:grpSpPr>
        <p:sp>
          <p:nvSpPr>
            <p:cNvPr id="79" name="Google Shape;79;p8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107" name="Google Shape;10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972103"/>
            <a:ext cx="440962" cy="146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8"/>
          <p:cNvSpPr/>
          <p:nvPr/>
        </p:nvSpPr>
        <p:spPr>
          <a:xfrm>
            <a:off x="3983420" y="792007"/>
            <a:ext cx="6096000" cy="3669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Diseño personalizado 1">
  <p:cSld name="5_Diseño personalizado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F6C"/>
          </a:solidFill>
          <a:ln>
            <a:noFill/>
          </a:ln>
          <a:effectLst>
            <a:outerShdw blurRad="40000" dist="23000" dir="5400000" rotWithShape="0">
              <a:srgbClr val="000000">
                <a:alpha val="3412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2">
            <a:alphaModFix amt="13000"/>
          </a:blip>
          <a:srcRect l="16855" t="26025" r="25791" b="17027"/>
          <a:stretch/>
        </p:blipFill>
        <p:spPr>
          <a:xfrm>
            <a:off x="0" y="0"/>
            <a:ext cx="90712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622193" y="1123242"/>
            <a:ext cx="2856600" cy="23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ill Sans"/>
              <a:buNone/>
              <a:defRPr sz="2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9"/>
          <p:cNvGrpSpPr/>
          <p:nvPr/>
        </p:nvGrpSpPr>
        <p:grpSpPr>
          <a:xfrm>
            <a:off x="7797300" y="211511"/>
            <a:ext cx="958902" cy="455786"/>
            <a:chOff x="7702619" y="3188988"/>
            <a:chExt cx="958902" cy="459462"/>
          </a:xfrm>
        </p:grpSpPr>
        <p:sp>
          <p:nvSpPr>
            <p:cNvPr id="114" name="Google Shape;114;p9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972103"/>
            <a:ext cx="440962" cy="14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Diseño personalizado 1 1">
  <p:cSld name="5_Diseño personalizado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F6C"/>
          </a:solidFill>
          <a:ln>
            <a:noFill/>
          </a:ln>
          <a:effectLst>
            <a:outerShdw blurRad="40000" dist="23000" dir="5400000" rotWithShape="0">
              <a:srgbClr val="000000">
                <a:alpha val="3412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5" name="Google Shape;145;p10"/>
          <p:cNvPicPr preferRelativeResize="0"/>
          <p:nvPr/>
        </p:nvPicPr>
        <p:blipFill rotWithShape="1">
          <a:blip r:embed="rId2">
            <a:alphaModFix amt="13000"/>
          </a:blip>
          <a:srcRect l="16855" t="26025" r="25791" b="17027"/>
          <a:stretch/>
        </p:blipFill>
        <p:spPr>
          <a:xfrm>
            <a:off x="0" y="0"/>
            <a:ext cx="90712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0"/>
          <p:cNvSpPr txBox="1">
            <a:spLocks noGrp="1"/>
          </p:cNvSpPr>
          <p:nvPr>
            <p:ph type="title"/>
          </p:nvPr>
        </p:nvSpPr>
        <p:spPr>
          <a:xfrm>
            <a:off x="622193" y="543891"/>
            <a:ext cx="2856600" cy="23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ill Sans"/>
              <a:buNone/>
              <a:defRPr sz="2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10"/>
          <p:cNvGrpSpPr/>
          <p:nvPr/>
        </p:nvGrpSpPr>
        <p:grpSpPr>
          <a:xfrm>
            <a:off x="7797300" y="211511"/>
            <a:ext cx="958902" cy="455786"/>
            <a:chOff x="7702619" y="3188988"/>
            <a:chExt cx="958902" cy="459462"/>
          </a:xfrm>
        </p:grpSpPr>
        <p:sp>
          <p:nvSpPr>
            <p:cNvPr id="148" name="Google Shape;148;p10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176" name="Google Shape;17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392752"/>
            <a:ext cx="440962" cy="14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6104" y="677485"/>
            <a:ext cx="77724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2F6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800" y="1286662"/>
            <a:ext cx="7772400" cy="3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46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C646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C646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C6463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52400" y="4825484"/>
            <a:ext cx="2133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825484"/>
            <a:ext cx="28956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858000" y="4825484"/>
            <a:ext cx="2133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6C64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Análisis de proyectos de Misión Cauca</a:t>
            </a:r>
          </a:p>
        </p:txBody>
      </p:sp>
      <p:sp>
        <p:nvSpPr>
          <p:cNvPr id="484" name="Google Shape;484;p4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Estrategia de Integración Regional RIS - USAID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61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490" name="Google Shape;490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Alinear la operación de USAID en el departamento del Cauca con los proyectos asociados a la Misión Cauca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¿Cuáles proyectos de la Misión Cauca están alineados con la geografía de la operación de USAID?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¿Cuáles sectores de los proyectos de la Misión Cauca se alinean con la intervención de USAID?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¿Cuáles proyectos de la Misión Cauca están más cerca de arrancar o están en ejecución?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61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</a:t>
            </a:r>
            <a:endParaRPr/>
          </a:p>
        </p:txBody>
      </p:sp>
      <p:sp>
        <p:nvSpPr>
          <p:cNvPr id="496" name="Google Shape;496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Se recibió un set de datos con 708 filas (proyectos) y 44 columnas (variables)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Se filtraron los datos para identificar los proyectos alineados con la intervención de USAID en el departamento del Cauca.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Se seleccionaron los municipios con mayor presencia de USAID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Se seleccionaron los sectores más alineados con la intervención de USAID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Se seleccionaron los proyectos en “Fase 3” o en “Ejecución”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61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Criterios de selección de proyectos</a:t>
            </a:r>
            <a:endParaRPr/>
          </a:p>
        </p:txBody>
      </p:sp>
      <p:sp>
        <p:nvSpPr>
          <p:cNvPr id="502" name="Google Shape;50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Municipios seleccionados: Santander de Quilichao, Corinto, El Tambo, Caldono, Caloto, Jambaló, Toribío, Argelia.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Sectores seleccionados: Sector Agricultura y Desarrollo Rural, Sector Ambiente y Desarrollo Sostenible, Sector Estadística, Sector Inclusión Social y Reconciliación, Sector Interior, Sector Minas y Energía, Sector Deporte, Sector Educación Nacional.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Estados de los proyectos seleccionados: Fase 3 - Preinversión, Inversión.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0"/>
            <a:ext cx="72008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8"/>
          <p:cNvSpPr txBox="1">
            <a:spLocks noGrp="1"/>
          </p:cNvSpPr>
          <p:nvPr>
            <p:ph type="title"/>
          </p:nvPr>
        </p:nvSpPr>
        <p:spPr>
          <a:xfrm>
            <a:off x="628650" y="566371"/>
            <a:ext cx="7886700" cy="461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Proyectos alineados con USAID por municipio</a:t>
            </a:r>
            <a:endParaRPr/>
          </a:p>
        </p:txBody>
      </p:sp>
      <p:pic>
        <p:nvPicPr>
          <p:cNvPr id="513" name="Google Shape;513;p48"/>
          <p:cNvPicPr preferRelativeResize="0"/>
          <p:nvPr/>
        </p:nvPicPr>
        <p:blipFill rotWithShape="1">
          <a:blip r:embed="rId3">
            <a:alphaModFix/>
          </a:blip>
          <a:srcRect l="36106" r="35972"/>
          <a:stretch/>
        </p:blipFill>
        <p:spPr>
          <a:xfrm>
            <a:off x="2902763" y="1028075"/>
            <a:ext cx="3338470" cy="396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9"/>
          <p:cNvSpPr txBox="1">
            <a:spLocks noGrp="1"/>
          </p:cNvSpPr>
          <p:nvPr>
            <p:ph type="title"/>
          </p:nvPr>
        </p:nvSpPr>
        <p:spPr>
          <a:xfrm>
            <a:off x="628650" y="566371"/>
            <a:ext cx="7886700" cy="461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Proyectos alineados con USAID por sector</a:t>
            </a:r>
            <a:endParaRPr/>
          </a:p>
        </p:txBody>
      </p:sp>
      <p:pic>
        <p:nvPicPr>
          <p:cNvPr id="519" name="Google Shape;519;p49"/>
          <p:cNvPicPr preferRelativeResize="0"/>
          <p:nvPr/>
        </p:nvPicPr>
        <p:blipFill rotWithShape="1">
          <a:blip r:embed="rId3">
            <a:alphaModFix/>
          </a:blip>
          <a:srcRect l="20272" r="19194"/>
          <a:stretch/>
        </p:blipFill>
        <p:spPr>
          <a:xfrm>
            <a:off x="952707" y="1028075"/>
            <a:ext cx="7238591" cy="396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0"/>
          <p:cNvSpPr txBox="1">
            <a:spLocks noGrp="1"/>
          </p:cNvSpPr>
          <p:nvPr>
            <p:ph type="title"/>
          </p:nvPr>
        </p:nvSpPr>
        <p:spPr>
          <a:xfrm>
            <a:off x="628650" y="566371"/>
            <a:ext cx="7886700" cy="461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Proyectos alineados con USAID por entidad</a:t>
            </a:r>
            <a:endParaRPr/>
          </a:p>
        </p:txBody>
      </p:sp>
      <p:pic>
        <p:nvPicPr>
          <p:cNvPr id="525" name="Google Shape;525;p50"/>
          <p:cNvPicPr preferRelativeResize="0"/>
          <p:nvPr/>
        </p:nvPicPr>
        <p:blipFill rotWithShape="1">
          <a:blip r:embed="rId3">
            <a:alphaModFix/>
          </a:blip>
          <a:srcRect l="18711" r="17707"/>
          <a:stretch/>
        </p:blipFill>
        <p:spPr>
          <a:xfrm>
            <a:off x="731072" y="1065150"/>
            <a:ext cx="7602578" cy="396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6.9-Template_12.7.2016">
  <a:themeElements>
    <a:clrScheme name="Custom 2">
      <a:dk1>
        <a:srgbClr val="000000"/>
      </a:dk1>
      <a:lt1>
        <a:srgbClr val="FFFFFF"/>
      </a:lt1>
      <a:dk2>
        <a:srgbClr val="002F6C"/>
      </a:dk2>
      <a:lt2>
        <a:srgbClr val="BA0C2F"/>
      </a:lt2>
      <a:accent1>
        <a:srgbClr val="002F6C"/>
      </a:accent1>
      <a:accent2>
        <a:srgbClr val="BA0C2F"/>
      </a:accent2>
      <a:accent3>
        <a:srgbClr val="6C6463"/>
      </a:accent3>
      <a:accent4>
        <a:srgbClr val="000000"/>
      </a:accent4>
      <a:accent5>
        <a:srgbClr val="CFCDC9"/>
      </a:accent5>
      <a:accent6>
        <a:srgbClr val="0067B9"/>
      </a:accent6>
      <a:hlink>
        <a:srgbClr val="6C6463"/>
      </a:hlink>
      <a:folHlink>
        <a:srgbClr val="CFCDC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Presentación en pantalla (16:9)</PresentationFormat>
  <Paragraphs>21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Gill Sans</vt:lpstr>
      <vt:lpstr>Arial</vt:lpstr>
      <vt:lpstr>16.9-Template_12.7.2016</vt:lpstr>
      <vt:lpstr>Análisis de proyectos de Misión Cauca</vt:lpstr>
      <vt:lpstr>Problema</vt:lpstr>
      <vt:lpstr>Datos</vt:lpstr>
      <vt:lpstr>Criterios de selección de proyectos</vt:lpstr>
      <vt:lpstr>Presentación de PowerPoint</vt:lpstr>
      <vt:lpstr>Proyectos alineados con USAID por municipio</vt:lpstr>
      <vt:lpstr>Proyectos alineados con USAID por sector</vt:lpstr>
      <vt:lpstr>Proyectos alineados con USAID por entidad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Ricardo Ramirez</cp:lastModifiedBy>
  <cp:revision>1</cp:revision>
  <dcterms:modified xsi:type="dcterms:W3CDTF">2024-09-10T03:05:05Z</dcterms:modified>
</cp:coreProperties>
</file>