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custDataLst>
    <p:tags r:id="rId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>
      <p:cViewPr>
        <p:scale>
          <a:sx n="110" d="100"/>
          <a:sy n="110" d="100"/>
        </p:scale>
        <p:origin x="1920" y="4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i="1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/>
  <dc:creator/>
  <cp:keywords/>
  <dc:description/>
  <cp:lastModifiedBy>Gonzalo Jara</cp:lastModifiedBy>
  <cp:revision>8</cp:revision>
  <dcterms:created xsi:type="dcterms:W3CDTF">2017-02-13T16:18:36Z</dcterms:created>
  <dcterms:modified xsi:type="dcterms:W3CDTF">2023-02-02T16:32:56Z</dcterms:modified>
  <cp:category/>
</cp:coreProperties>
</file>