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rompt Medium"/>
      <p:regular r:id="rId17"/>
    </p:embeddedFont>
    <p:embeddedFont>
      <p:font typeface="Prompt Medium"/>
      <p:regular r:id="rId18"/>
    </p:embeddedFont>
    <p:embeddedFont>
      <p:font typeface="Prompt Medium"/>
      <p:regular r:id="rId19"/>
    </p:embeddedFont>
    <p:embeddedFont>
      <p:font typeface="Prompt Medium"/>
      <p:regular r:id="rId20"/>
    </p:embeddedFont>
    <p:embeddedFont>
      <p:font typeface="Mukta Light"/>
      <p:regular r:id="rId21"/>
    </p:embeddedFont>
    <p:embeddedFont>
      <p:font typeface="Mukta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763917"/>
            <a:ext cx="702433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Enhanced Finance Tracker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3820001"/>
            <a:ext cx="7415927" cy="1645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Income and Expense Manager Command-Line Personal Finance Solution</a:t>
            </a:r>
            <a:endParaRPr lang="en-US" sz="3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0700" y="851654"/>
            <a:ext cx="7462599" cy="1334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2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Data Export &amp; Customization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840700" y="2786301"/>
            <a:ext cx="3202781" cy="400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Export to CSV</a:t>
            </a:r>
            <a:endParaRPr lang="en-US" sz="2500" dirty="0"/>
          </a:p>
        </p:txBody>
      </p:sp>
      <p:sp>
        <p:nvSpPr>
          <p:cNvPr id="5" name="Shape 2"/>
          <p:cNvSpPr/>
          <p:nvPr/>
        </p:nvSpPr>
        <p:spPr>
          <a:xfrm>
            <a:off x="840700" y="3456742"/>
            <a:ext cx="3438287" cy="1128951"/>
          </a:xfrm>
          <a:prstGeom prst="roundRect">
            <a:avLst>
              <a:gd name="adj" fmla="val 8937"/>
            </a:avLst>
          </a:prstGeom>
          <a:solidFill>
            <a:srgbClr val="181930"/>
          </a:solidFill>
          <a:ln/>
        </p:spPr>
      </p:sp>
      <p:sp>
        <p:nvSpPr>
          <p:cNvPr id="6" name="Shape 3"/>
          <p:cNvSpPr/>
          <p:nvPr/>
        </p:nvSpPr>
        <p:spPr>
          <a:xfrm>
            <a:off x="828794" y="3456742"/>
            <a:ext cx="3462099" cy="1128951"/>
          </a:xfrm>
          <a:prstGeom prst="roundRect">
            <a:avLst>
              <a:gd name="adj" fmla="val 3192"/>
            </a:avLst>
          </a:prstGeom>
          <a:solidFill>
            <a:srgbClr val="181930"/>
          </a:solidFill>
          <a:ln/>
        </p:spPr>
      </p:sp>
      <p:sp>
        <p:nvSpPr>
          <p:cNvPr id="7" name="Text 4"/>
          <p:cNvSpPr/>
          <p:nvPr/>
        </p:nvSpPr>
        <p:spPr>
          <a:xfrm>
            <a:off x="1068943" y="3636883"/>
            <a:ext cx="2981801" cy="76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db.export_transactions_to_csv(1, "transactions.csv")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40700" y="4855845"/>
            <a:ext cx="3438287" cy="76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Export your data for use in spreadsheets or other applications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4872633" y="2786301"/>
            <a:ext cx="3202781" cy="400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25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Custom Categories</a:t>
            </a:r>
            <a:endParaRPr lang="en-US" sz="2500" dirty="0"/>
          </a:p>
        </p:txBody>
      </p:sp>
      <p:sp>
        <p:nvSpPr>
          <p:cNvPr id="10" name="Shape 7"/>
          <p:cNvSpPr/>
          <p:nvPr/>
        </p:nvSpPr>
        <p:spPr>
          <a:xfrm>
            <a:off x="4872633" y="3456742"/>
            <a:ext cx="3438287" cy="2666286"/>
          </a:xfrm>
          <a:prstGeom prst="roundRect">
            <a:avLst>
              <a:gd name="adj" fmla="val 3784"/>
            </a:avLst>
          </a:prstGeom>
          <a:solidFill>
            <a:srgbClr val="181930"/>
          </a:solidFill>
          <a:ln/>
        </p:spPr>
      </p:sp>
      <p:sp>
        <p:nvSpPr>
          <p:cNvPr id="11" name="Shape 8"/>
          <p:cNvSpPr/>
          <p:nvPr/>
        </p:nvSpPr>
        <p:spPr>
          <a:xfrm>
            <a:off x="4860727" y="3456742"/>
            <a:ext cx="3462099" cy="2666286"/>
          </a:xfrm>
          <a:prstGeom prst="roundRect">
            <a:avLst>
              <a:gd name="adj" fmla="val 1351"/>
            </a:avLst>
          </a:prstGeom>
          <a:solidFill>
            <a:srgbClr val="181930"/>
          </a:solidFill>
          <a:ln/>
        </p:spPr>
      </p:sp>
      <p:sp>
        <p:nvSpPr>
          <p:cNvPr id="12" name="Text 9"/>
          <p:cNvSpPr/>
          <p:nvPr/>
        </p:nvSpPr>
        <p:spPr>
          <a:xfrm>
            <a:off x="5100876" y="3636883"/>
            <a:ext cx="2981801" cy="23060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DEFAULT_CATEGORIES = {  "income": ["Salary", "Bonus", "Investment"],  "expense": ["Food", "Rent", "Transport"]}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4872633" y="6393180"/>
            <a:ext cx="3438287" cy="76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Customize categories to match your financial needs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338507"/>
            <a:ext cx="759654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The Problem &amp; Our Solution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518059"/>
            <a:ext cx="6327696" cy="2372916"/>
          </a:xfrm>
          <a:prstGeom prst="roundRect">
            <a:avLst>
              <a:gd name="adj" fmla="val 437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26093" y="3780115"/>
            <a:ext cx="415242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Challenges in Personal Finance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126093" y="4271129"/>
            <a:ext cx="58035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Difficulty tracking daily expenses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1126093" y="4752499"/>
            <a:ext cx="58035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spending visibility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1126093" y="5233868"/>
            <a:ext cx="5803583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Manual calculation errors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7438549" y="3518059"/>
            <a:ext cx="6327815" cy="2372916"/>
          </a:xfrm>
          <a:prstGeom prst="roundRect">
            <a:avLst>
              <a:gd name="adj" fmla="val 4370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700605" y="378011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Our Solution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7700605" y="4271129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Automated tracking system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700605" y="4752499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Real-time balance updates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700605" y="5233868"/>
            <a:ext cx="580370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Comprehensive reporting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3833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Core Functionality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11789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666280" y="3202662"/>
            <a:ext cx="344388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Income/expense tracking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666280" y="3693676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Track all your financial movements in one place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7469505" y="311789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271748" y="3202662"/>
            <a:ext cx="297346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Multi-account support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8271748" y="3693676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Manage multiple financial accounts simultaneously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64037" y="458247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66280" y="4667250"/>
            <a:ext cx="392882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Real-time balance calculation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666280" y="5158264"/>
            <a:ext cx="5494615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Always know your current financial standing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7469505" y="458247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8271748" y="4667250"/>
            <a:ext cx="549461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Category-based analysis with filtering and export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8271748" y="5501164"/>
            <a:ext cx="5494615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Analyze spending patterns, filter by date, and export to CSV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8526" y="462439"/>
            <a:ext cx="3737134" cy="467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50"/>
              </a:lnSpc>
              <a:buNone/>
            </a:pPr>
            <a:r>
              <a:rPr lang="en-US" sz="29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Technology Stack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588526" y="1349812"/>
            <a:ext cx="5082540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Built With Python Standard Library</a:t>
            </a:r>
            <a:endParaRPr lang="en-US" sz="2350" dirty="0"/>
          </a:p>
        </p:txBody>
      </p:sp>
      <p:sp>
        <p:nvSpPr>
          <p:cNvPr id="4" name="Text 2"/>
          <p:cNvSpPr/>
          <p:nvPr/>
        </p:nvSpPr>
        <p:spPr>
          <a:xfrm>
            <a:off x="588526" y="1891546"/>
            <a:ext cx="6521529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external dependencies required!</a:t>
            </a:r>
            <a:endParaRPr lang="en-US" sz="13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26" y="2349698"/>
            <a:ext cx="6521529" cy="6521529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7527965" y="1370886"/>
            <a:ext cx="6521529" cy="1052513"/>
          </a:xfrm>
          <a:prstGeom prst="roundRect">
            <a:avLst>
              <a:gd name="adj" fmla="val 6711"/>
            </a:avLst>
          </a:prstGeom>
          <a:solidFill>
            <a:srgbClr val="0B0C23">
              <a:alpha val="95000"/>
            </a:srgbClr>
          </a:solidFill>
          <a:ln w="22860">
            <a:solidFill>
              <a:srgbClr val="6D4562"/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7527965" y="1370886"/>
            <a:ext cx="91440" cy="1052513"/>
          </a:xfrm>
          <a:prstGeom prst="roundRect">
            <a:avLst>
              <a:gd name="adj" fmla="val 77245"/>
            </a:avLst>
          </a:prstGeom>
          <a:solidFill>
            <a:srgbClr val="A95B95"/>
          </a:solidFill>
          <a:ln/>
        </p:spPr>
      </p:sp>
      <p:sp>
        <p:nvSpPr>
          <p:cNvPr id="8" name="Text 5"/>
          <p:cNvSpPr/>
          <p:nvPr/>
        </p:nvSpPr>
        <p:spPr>
          <a:xfrm>
            <a:off x="7810381" y="1561862"/>
            <a:ext cx="1868567" cy="233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sqlite3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7810381" y="1963460"/>
            <a:ext cx="6048137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Database management</a:t>
            </a:r>
            <a:endParaRPr lang="en-US" sz="1300" dirty="0"/>
          </a:p>
        </p:txBody>
      </p:sp>
      <p:sp>
        <p:nvSpPr>
          <p:cNvPr id="10" name="Shape 7"/>
          <p:cNvSpPr/>
          <p:nvPr/>
        </p:nvSpPr>
        <p:spPr>
          <a:xfrm>
            <a:off x="7527965" y="2591514"/>
            <a:ext cx="6521529" cy="1052513"/>
          </a:xfrm>
          <a:prstGeom prst="roundRect">
            <a:avLst>
              <a:gd name="adj" fmla="val 6711"/>
            </a:avLst>
          </a:prstGeom>
          <a:solidFill>
            <a:srgbClr val="0B0C23">
              <a:alpha val="95000"/>
            </a:srgbClr>
          </a:solidFill>
          <a:ln w="22860">
            <a:solidFill>
              <a:srgbClr val="6D4562"/>
            </a:solidFill>
            <a:prstDash val="solid"/>
          </a:ln>
        </p:spPr>
      </p:sp>
      <p:sp>
        <p:nvSpPr>
          <p:cNvPr id="11" name="Shape 8"/>
          <p:cNvSpPr/>
          <p:nvPr/>
        </p:nvSpPr>
        <p:spPr>
          <a:xfrm>
            <a:off x="7527965" y="2591514"/>
            <a:ext cx="91440" cy="1052513"/>
          </a:xfrm>
          <a:prstGeom prst="roundRect">
            <a:avLst>
              <a:gd name="adj" fmla="val 77245"/>
            </a:avLst>
          </a:prstGeom>
          <a:solidFill>
            <a:srgbClr val="A95B95"/>
          </a:solidFill>
          <a:ln/>
        </p:spPr>
      </p:sp>
      <p:sp>
        <p:nvSpPr>
          <p:cNvPr id="12" name="Text 9"/>
          <p:cNvSpPr/>
          <p:nvPr/>
        </p:nvSpPr>
        <p:spPr>
          <a:xfrm>
            <a:off x="7810381" y="2782491"/>
            <a:ext cx="1868567" cy="233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dataclasses</a:t>
            </a:r>
            <a:endParaRPr lang="en-US" sz="1450" dirty="0"/>
          </a:p>
        </p:txBody>
      </p:sp>
      <p:sp>
        <p:nvSpPr>
          <p:cNvPr id="13" name="Text 10"/>
          <p:cNvSpPr/>
          <p:nvPr/>
        </p:nvSpPr>
        <p:spPr>
          <a:xfrm>
            <a:off x="7810381" y="3184088"/>
            <a:ext cx="6048137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Data structures</a:t>
            </a:r>
            <a:endParaRPr lang="en-US" sz="1300" dirty="0"/>
          </a:p>
        </p:txBody>
      </p:sp>
      <p:sp>
        <p:nvSpPr>
          <p:cNvPr id="14" name="Shape 11"/>
          <p:cNvSpPr/>
          <p:nvPr/>
        </p:nvSpPr>
        <p:spPr>
          <a:xfrm>
            <a:off x="7527965" y="3812143"/>
            <a:ext cx="6521529" cy="1052513"/>
          </a:xfrm>
          <a:prstGeom prst="roundRect">
            <a:avLst>
              <a:gd name="adj" fmla="val 6711"/>
            </a:avLst>
          </a:prstGeom>
          <a:solidFill>
            <a:srgbClr val="0B0C23">
              <a:alpha val="95000"/>
            </a:srgbClr>
          </a:solidFill>
          <a:ln w="22860">
            <a:solidFill>
              <a:srgbClr val="6D4562"/>
            </a:solidFill>
            <a:prstDash val="solid"/>
          </a:ln>
        </p:spPr>
      </p:sp>
      <p:sp>
        <p:nvSpPr>
          <p:cNvPr id="15" name="Shape 12"/>
          <p:cNvSpPr/>
          <p:nvPr/>
        </p:nvSpPr>
        <p:spPr>
          <a:xfrm>
            <a:off x="7527965" y="3812143"/>
            <a:ext cx="91440" cy="1052513"/>
          </a:xfrm>
          <a:prstGeom prst="roundRect">
            <a:avLst>
              <a:gd name="adj" fmla="val 77245"/>
            </a:avLst>
          </a:prstGeom>
          <a:solidFill>
            <a:srgbClr val="A95B95"/>
          </a:solidFill>
          <a:ln/>
        </p:spPr>
      </p:sp>
      <p:sp>
        <p:nvSpPr>
          <p:cNvPr id="16" name="Text 13"/>
          <p:cNvSpPr/>
          <p:nvPr/>
        </p:nvSpPr>
        <p:spPr>
          <a:xfrm>
            <a:off x="7810381" y="4003119"/>
            <a:ext cx="1868567" cy="233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datetime</a:t>
            </a:r>
            <a:endParaRPr lang="en-US" sz="1450" dirty="0"/>
          </a:p>
        </p:txBody>
      </p:sp>
      <p:sp>
        <p:nvSpPr>
          <p:cNvPr id="17" name="Text 14"/>
          <p:cNvSpPr/>
          <p:nvPr/>
        </p:nvSpPr>
        <p:spPr>
          <a:xfrm>
            <a:off x="7810381" y="4404717"/>
            <a:ext cx="6048137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Date/time handling</a:t>
            </a:r>
            <a:endParaRPr lang="en-US" sz="1300" dirty="0"/>
          </a:p>
        </p:txBody>
      </p:sp>
      <p:sp>
        <p:nvSpPr>
          <p:cNvPr id="18" name="Shape 15"/>
          <p:cNvSpPr/>
          <p:nvPr/>
        </p:nvSpPr>
        <p:spPr>
          <a:xfrm>
            <a:off x="7527965" y="5032772"/>
            <a:ext cx="6521529" cy="1052513"/>
          </a:xfrm>
          <a:prstGeom prst="roundRect">
            <a:avLst>
              <a:gd name="adj" fmla="val 6711"/>
            </a:avLst>
          </a:prstGeom>
          <a:solidFill>
            <a:srgbClr val="0B0C23">
              <a:alpha val="95000"/>
            </a:srgbClr>
          </a:solidFill>
          <a:ln w="22860">
            <a:solidFill>
              <a:srgbClr val="6D4562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7527965" y="5032772"/>
            <a:ext cx="91440" cy="1052513"/>
          </a:xfrm>
          <a:prstGeom prst="roundRect">
            <a:avLst>
              <a:gd name="adj" fmla="val 77245"/>
            </a:avLst>
          </a:prstGeom>
          <a:solidFill>
            <a:srgbClr val="A95B95"/>
          </a:solidFill>
          <a:ln/>
        </p:spPr>
      </p:sp>
      <p:sp>
        <p:nvSpPr>
          <p:cNvPr id="20" name="Text 17"/>
          <p:cNvSpPr/>
          <p:nvPr/>
        </p:nvSpPr>
        <p:spPr>
          <a:xfrm>
            <a:off x="7810381" y="5223748"/>
            <a:ext cx="1868567" cy="233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csv</a:t>
            </a:r>
            <a:endParaRPr lang="en-US" sz="1450" dirty="0"/>
          </a:p>
        </p:txBody>
      </p:sp>
      <p:sp>
        <p:nvSpPr>
          <p:cNvPr id="21" name="Text 18"/>
          <p:cNvSpPr/>
          <p:nvPr/>
        </p:nvSpPr>
        <p:spPr>
          <a:xfrm>
            <a:off x="7810381" y="5625346"/>
            <a:ext cx="6048137" cy="268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Data export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621" y="612577"/>
            <a:ext cx="5423178" cy="618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Database Architecture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779621" y="1788081"/>
            <a:ext cx="3816072" cy="3712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SQLite Database Structure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79621" y="2381964"/>
            <a:ext cx="6263878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Relational database with proper constraints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79621" y="2988826"/>
            <a:ext cx="6263878" cy="1759506"/>
          </a:xfrm>
          <a:prstGeom prst="roundRect">
            <a:avLst>
              <a:gd name="adj" fmla="val 5317"/>
            </a:avLst>
          </a:prstGeom>
          <a:solidFill>
            <a:srgbClr val="181930"/>
          </a:solidFill>
          <a:ln/>
        </p:spPr>
      </p:sp>
      <p:sp>
        <p:nvSpPr>
          <p:cNvPr id="6" name="Shape 4"/>
          <p:cNvSpPr/>
          <p:nvPr/>
        </p:nvSpPr>
        <p:spPr>
          <a:xfrm>
            <a:off x="768548" y="2988826"/>
            <a:ext cx="6286024" cy="1759506"/>
          </a:xfrm>
          <a:prstGeom prst="roundRect">
            <a:avLst>
              <a:gd name="adj" fmla="val 1899"/>
            </a:avLst>
          </a:prstGeom>
          <a:solidFill>
            <a:srgbClr val="181930"/>
          </a:solidFill>
          <a:ln/>
        </p:spPr>
      </p:sp>
      <p:sp>
        <p:nvSpPr>
          <p:cNvPr id="7" name="Text 5"/>
          <p:cNvSpPr/>
          <p:nvPr/>
        </p:nvSpPr>
        <p:spPr>
          <a:xfrm>
            <a:off x="991195" y="3155871"/>
            <a:ext cx="5840730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accounts (id, name, created_at)transactions (id, account_id, timestamp, amount, type, category, description)</a:t>
            </a: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4521" y="1815941"/>
            <a:ext cx="6263878" cy="626387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6868" y="516017"/>
            <a:ext cx="4170759" cy="5212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Installation &amp; Setup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656868" y="1318736"/>
            <a:ext cx="2502456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Getting Started</a:t>
            </a:r>
            <a:endParaRPr lang="en-US" sz="1950" dirty="0"/>
          </a:p>
        </p:txBody>
      </p:sp>
      <p:sp>
        <p:nvSpPr>
          <p:cNvPr id="4" name="Shape 2"/>
          <p:cNvSpPr/>
          <p:nvPr/>
        </p:nvSpPr>
        <p:spPr>
          <a:xfrm>
            <a:off x="656868" y="2124075"/>
            <a:ext cx="6429375" cy="1181933"/>
          </a:xfrm>
          <a:prstGeom prst="roundRect">
            <a:avLst>
              <a:gd name="adj" fmla="val 6669"/>
            </a:avLst>
          </a:prstGeom>
          <a:solidFill>
            <a:srgbClr val="181930"/>
          </a:solidFill>
          <a:ln/>
        </p:spPr>
      </p:sp>
      <p:sp>
        <p:nvSpPr>
          <p:cNvPr id="5" name="Shape 3"/>
          <p:cNvSpPr/>
          <p:nvPr/>
        </p:nvSpPr>
        <p:spPr>
          <a:xfrm>
            <a:off x="647581" y="2124075"/>
            <a:ext cx="6447949" cy="1181933"/>
          </a:xfrm>
          <a:prstGeom prst="roundRect">
            <a:avLst>
              <a:gd name="adj" fmla="val 2382"/>
            </a:avLst>
          </a:prstGeom>
          <a:solidFill>
            <a:srgbClr val="181930"/>
          </a:solidFill>
          <a:ln/>
        </p:spPr>
      </p:sp>
      <p:sp>
        <p:nvSpPr>
          <p:cNvPr id="6" name="Text 4"/>
          <p:cNvSpPr/>
          <p:nvPr/>
        </p:nvSpPr>
        <p:spPr>
          <a:xfrm>
            <a:off x="835223" y="2264807"/>
            <a:ext cx="6072664" cy="900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git clone https://github.com/yourusername/finance-tracker.gitcd finance-trackerpython finance_tracker.py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656868" y="3517106"/>
            <a:ext cx="6429375" cy="300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A95B95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additional dependencies required!</a:t>
            </a:r>
            <a:endParaRPr lang="en-US" sz="14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1777" y="2124075"/>
            <a:ext cx="6429375" cy="6429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9621" y="612577"/>
            <a:ext cx="7005518" cy="618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User-Friendly Command Line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9621" y="1815941"/>
            <a:ext cx="6263878" cy="6263878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4521" y="1815941"/>
            <a:ext cx="6263878" cy="4253984"/>
          </a:xfrm>
          <a:prstGeom prst="roundRect">
            <a:avLst>
              <a:gd name="adj" fmla="val 2199"/>
            </a:avLst>
          </a:prstGeom>
          <a:solidFill>
            <a:srgbClr val="181930"/>
          </a:solidFill>
          <a:ln/>
        </p:spPr>
      </p:sp>
      <p:sp>
        <p:nvSpPr>
          <p:cNvPr id="5" name="Shape 2"/>
          <p:cNvSpPr/>
          <p:nvPr/>
        </p:nvSpPr>
        <p:spPr>
          <a:xfrm>
            <a:off x="7583448" y="1815941"/>
            <a:ext cx="6286024" cy="4253984"/>
          </a:xfrm>
          <a:prstGeom prst="roundRect">
            <a:avLst>
              <a:gd name="adj" fmla="val 785"/>
            </a:avLst>
          </a:prstGeom>
          <a:solidFill>
            <a:srgbClr val="181930"/>
          </a:solidFill>
          <a:ln/>
        </p:spPr>
      </p:sp>
      <p:sp>
        <p:nvSpPr>
          <p:cNvPr id="6" name="Text 3"/>
          <p:cNvSpPr/>
          <p:nvPr/>
        </p:nvSpPr>
        <p:spPr>
          <a:xfrm>
            <a:off x="7806095" y="1982986"/>
            <a:ext cx="5840730" cy="3919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========== PERSONAL FINANCE MANAGER ==========Current Balance: $1,250.751. Add Income2. Add Expense3. View Transactions4. View Spending Summary5. Manage Accounts6. Export Data7. Exit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4521" y="6320433"/>
            <a:ext cx="6263878" cy="3563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Simple, intuitive interface that works on any platform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8555" y="643176"/>
            <a:ext cx="6368058" cy="649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Transaction Management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818555" y="1643539"/>
            <a:ext cx="3118485" cy="389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50"/>
              </a:lnSpc>
              <a:buNone/>
            </a:pPr>
            <a:r>
              <a:rPr lang="en-US" sz="2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Adding Transactions</a:t>
            </a:r>
            <a:endParaRPr lang="en-US" sz="2450" dirty="0"/>
          </a:p>
        </p:txBody>
      </p:sp>
      <p:sp>
        <p:nvSpPr>
          <p:cNvPr id="4" name="Shape 2"/>
          <p:cNvSpPr/>
          <p:nvPr/>
        </p:nvSpPr>
        <p:spPr>
          <a:xfrm>
            <a:off x="818555" y="2647117"/>
            <a:ext cx="6211372" cy="2969419"/>
          </a:xfrm>
          <a:prstGeom prst="roundRect">
            <a:avLst>
              <a:gd name="adj" fmla="val 3308"/>
            </a:avLst>
          </a:prstGeom>
          <a:solidFill>
            <a:srgbClr val="181930"/>
          </a:solidFill>
          <a:ln/>
        </p:spPr>
      </p:sp>
      <p:sp>
        <p:nvSpPr>
          <p:cNvPr id="5" name="Shape 3"/>
          <p:cNvSpPr/>
          <p:nvPr/>
        </p:nvSpPr>
        <p:spPr>
          <a:xfrm>
            <a:off x="806887" y="2647117"/>
            <a:ext cx="6234708" cy="2969419"/>
          </a:xfrm>
          <a:prstGeom prst="roundRect">
            <a:avLst>
              <a:gd name="adj" fmla="val 1182"/>
            </a:avLst>
          </a:prstGeom>
          <a:solidFill>
            <a:srgbClr val="181930"/>
          </a:solidFill>
          <a:ln/>
        </p:spPr>
      </p:sp>
      <p:sp>
        <p:nvSpPr>
          <p:cNvPr id="6" name="Text 4"/>
          <p:cNvSpPr/>
          <p:nvPr/>
        </p:nvSpPr>
        <p:spPr>
          <a:xfrm>
            <a:off x="1040725" y="2822496"/>
            <a:ext cx="5767030" cy="2618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========== ADD INCOME ==========Amount: 1000Category: SalaryDescription: Monthly salaryIncome of $1000.00 added successfully!New Balance: $2,250.75</a:t>
            </a:r>
            <a:endParaRPr lang="en-US" sz="1800" dirty="0"/>
          </a:p>
        </p:txBody>
      </p:sp>
      <p:sp>
        <p:nvSpPr>
          <p:cNvPr id="7" name="Shape 5"/>
          <p:cNvSpPr/>
          <p:nvPr/>
        </p:nvSpPr>
        <p:spPr>
          <a:xfrm>
            <a:off x="7608094" y="2647117"/>
            <a:ext cx="233839" cy="1403271"/>
          </a:xfrm>
          <a:prstGeom prst="roundRect">
            <a:avLst>
              <a:gd name="adj" fmla="val 4201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075771" y="2880955"/>
            <a:ext cx="3106698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Enter transaction details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8075771" y="3439597"/>
            <a:ext cx="5743694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Amount, category, and description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7958852" y="4284226"/>
            <a:ext cx="233839" cy="1403271"/>
          </a:xfrm>
          <a:prstGeom prst="roundRect">
            <a:avLst>
              <a:gd name="adj" fmla="val 4201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426529" y="4518065"/>
            <a:ext cx="2775228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Automatic processing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8426529" y="5076706"/>
            <a:ext cx="5392936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Transaction recorded in database</a:t>
            </a:r>
            <a:endParaRPr lang="en-US" sz="1800" dirty="0"/>
          </a:p>
        </p:txBody>
      </p:sp>
      <p:sp>
        <p:nvSpPr>
          <p:cNvPr id="13" name="Shape 11"/>
          <p:cNvSpPr/>
          <p:nvPr/>
        </p:nvSpPr>
        <p:spPr>
          <a:xfrm>
            <a:off x="8309729" y="5921335"/>
            <a:ext cx="233839" cy="1403271"/>
          </a:xfrm>
          <a:prstGeom prst="roundRect">
            <a:avLst>
              <a:gd name="adj" fmla="val 42010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8777407" y="6155174"/>
            <a:ext cx="3259455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Real-time balance update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8777407" y="6713815"/>
            <a:ext cx="5042059" cy="3740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See your new balance immediately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9249" y="518041"/>
            <a:ext cx="4317325" cy="5232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2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Reporting &amp; Analysis</a:t>
            </a:r>
            <a:endParaRPr lang="en-US" sz="3250" dirty="0"/>
          </a:p>
        </p:txBody>
      </p:sp>
      <p:sp>
        <p:nvSpPr>
          <p:cNvPr id="3" name="Text 1"/>
          <p:cNvSpPr/>
          <p:nvPr/>
        </p:nvSpPr>
        <p:spPr>
          <a:xfrm>
            <a:off x="659249" y="1512213"/>
            <a:ext cx="2611755" cy="313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A95B95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Spending Breakdown</a:t>
            </a:r>
            <a:endParaRPr lang="en-US" sz="1950" dirty="0"/>
          </a:p>
        </p:txBody>
      </p:sp>
      <p:sp>
        <p:nvSpPr>
          <p:cNvPr id="4" name="Shape 2"/>
          <p:cNvSpPr/>
          <p:nvPr/>
        </p:nvSpPr>
        <p:spPr>
          <a:xfrm>
            <a:off x="659249" y="2038112"/>
            <a:ext cx="6426160" cy="2391847"/>
          </a:xfrm>
          <a:prstGeom prst="roundRect">
            <a:avLst>
              <a:gd name="adj" fmla="val 3308"/>
            </a:avLst>
          </a:prstGeom>
          <a:solidFill>
            <a:srgbClr val="181930"/>
          </a:solidFill>
          <a:ln/>
        </p:spPr>
      </p:sp>
      <p:sp>
        <p:nvSpPr>
          <p:cNvPr id="5" name="Shape 3"/>
          <p:cNvSpPr/>
          <p:nvPr/>
        </p:nvSpPr>
        <p:spPr>
          <a:xfrm>
            <a:off x="649843" y="2038112"/>
            <a:ext cx="6444972" cy="2391847"/>
          </a:xfrm>
          <a:prstGeom prst="roundRect">
            <a:avLst>
              <a:gd name="adj" fmla="val 1181"/>
            </a:avLst>
          </a:prstGeom>
          <a:solidFill>
            <a:srgbClr val="181930"/>
          </a:solidFill>
          <a:ln/>
        </p:spPr>
      </p:sp>
      <p:sp>
        <p:nvSpPr>
          <p:cNvPr id="6" name="Text 4"/>
          <p:cNvSpPr/>
          <p:nvPr/>
        </p:nvSpPr>
        <p:spPr>
          <a:xfrm>
            <a:off x="838200" y="2179320"/>
            <a:ext cx="6068258" cy="21094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AD8E9"/>
                </a:solidFill>
                <a:highlight>
                  <a:srgbClr val="181930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========== SPENDING SUMMARY ==========Food     : 250.00 (25.0%)Rent     : 500.00 (50.0%)Transport: 150.00 (15.0%)Entertain: 100.00 (10.0%)------------------------------TOTAL    : 1000.00</a:t>
            </a:r>
            <a:endParaRPr lang="en-US" sz="14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52611" y="1535787"/>
            <a:ext cx="6426160" cy="642616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552611" y="8173879"/>
            <a:ext cx="6426160" cy="3013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Visualize your spending patterns to make better financial decisions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2025-08-27T18:12:12Z</dcterms:created>
  <dcterms:modified xsi:type="dcterms:W3CDTF">2025-08-27T18:12:12Z</dcterms:modified>
</cp:coreProperties>
</file>