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slemdbritto@outlook.com" initials="a" lastIdx="1" clrIdx="0">
    <p:extLst>
      <p:ext uri="{19B8F6BF-5375-455C-9EA6-DF929625EA0E}">
        <p15:presenceInfo xmlns:p15="http://schemas.microsoft.com/office/powerpoint/2012/main" userId="8adcbdad492ea7d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921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60830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11865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221231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38629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7029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63746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6076"/>
      </p:ext>
    </p:extLst>
  </p:cSld>
  <p:clrMapOvr>
    <a:masterClrMapping/>
  </p:clrMapOvr>
  <p:transition spd="slow">
    <p:comb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3325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64323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70652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36202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58265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66013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56722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04875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32517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7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  <p:sldLayoutId id="2147483872" r:id="rId12"/>
    <p:sldLayoutId id="2147483873" r:id="rId13"/>
    <p:sldLayoutId id="2147483874" r:id="rId14"/>
    <p:sldLayoutId id="2147483875" r:id="rId15"/>
    <p:sldLayoutId id="2147483876" r:id="rId16"/>
    <p:sldLayoutId id="2147483877" r:id="rId17"/>
  </p:sldLayoutIdLst>
  <p:transition spd="slow">
    <p:comb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Enhanced Finance Tracker</a:t>
            </a:r>
            <a:r>
              <a:rPr lang="en-US" dirty="0"/>
              <a:t> Bot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 Explanation of the Project</a:t>
            </a:r>
          </a:p>
        </p:txBody>
      </p:sp>
    </p:spTree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D66E-D7D7-065D-E442-9BE8CD59F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1C7A-1F42-E25E-503D-3095DDE60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Minimal but functional income &amp; expense manager</a:t>
            </a:r>
          </a:p>
          <a:p>
            <a:r>
              <a:rPr lang="en-US" sz="3200" dirty="0"/>
              <a:t>Supports transactions, balances, and summaries</a:t>
            </a:r>
          </a:p>
          <a:p>
            <a:r>
              <a:rPr lang="en-US" sz="3200" dirty="0"/>
              <a:t>Good foundation for a personal finance application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274931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3200" dirty="0"/>
              <a:t>Database stores all info</a:t>
            </a:r>
          </a:p>
          <a:p>
            <a:r>
              <a:rPr sz="3200" dirty="0"/>
              <a:t>- Transaction = one record</a:t>
            </a:r>
          </a:p>
          <a:p>
            <a:r>
              <a:rPr sz="3200" dirty="0"/>
              <a:t>- </a:t>
            </a:r>
            <a:r>
              <a:rPr sz="3200" dirty="0" err="1"/>
              <a:t>FinanceDatabase</a:t>
            </a:r>
            <a:r>
              <a:rPr sz="3200" dirty="0"/>
              <a:t> = worker for DB</a:t>
            </a:r>
          </a:p>
          <a:p>
            <a:r>
              <a:rPr sz="3200" dirty="0"/>
              <a:t>- </a:t>
            </a:r>
            <a:r>
              <a:rPr sz="3200" dirty="0" err="1"/>
              <a:t>FinanceManager</a:t>
            </a:r>
            <a:r>
              <a:rPr sz="3200" dirty="0"/>
              <a:t> = user interface</a:t>
            </a:r>
          </a:p>
          <a:p>
            <a:r>
              <a:rPr sz="3200" dirty="0"/>
              <a:t>- Main loop = keeps program running</a:t>
            </a:r>
          </a:p>
        </p:txBody>
      </p:sp>
    </p:spTree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6722-5632-F18C-CF9D-5E4073FF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33E21-9FEB-6219-DFF1-85BA18AEE9C1}"/>
              </a:ext>
            </a:extLst>
          </p:cNvPr>
          <p:cNvSpPr txBox="1"/>
          <p:nvPr/>
        </p:nvSpPr>
        <p:spPr>
          <a:xfrm>
            <a:off x="531640" y="2293258"/>
            <a:ext cx="6301448" cy="324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Command-line program to manage personal finances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Tracks income and expenses with categories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Stores data in SQLite database for persistence</a:t>
            </a:r>
          </a:p>
        </p:txBody>
      </p:sp>
    </p:spTree>
    <p:extLst>
      <p:ext uri="{BB962C8B-B14F-4D97-AF65-F5344CB8AC3E}">
        <p14:creationId xmlns:p14="http://schemas.microsoft.com/office/powerpoint/2010/main" val="4011903684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3200" dirty="0"/>
              <a:t>Track income and expenses</a:t>
            </a:r>
          </a:p>
          <a:p>
            <a:r>
              <a:rPr sz="3200" dirty="0"/>
              <a:t>- Show current balance</a:t>
            </a:r>
          </a:p>
          <a:p>
            <a:r>
              <a:rPr sz="3200" dirty="0"/>
              <a:t>- View past transactions</a:t>
            </a:r>
          </a:p>
          <a:p>
            <a:r>
              <a:rPr sz="3200" dirty="0"/>
              <a:t>- See spending by category</a:t>
            </a:r>
          </a:p>
          <a:p>
            <a:r>
              <a:rPr sz="3200" dirty="0"/>
              <a:t>- Save all data in a database</a:t>
            </a:r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Parts of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1. Constants &amp; Helpers</a:t>
            </a:r>
          </a:p>
          <a:p>
            <a:r>
              <a:rPr sz="3200" dirty="0"/>
              <a:t>2. Transaction (data structure)</a:t>
            </a:r>
          </a:p>
          <a:p>
            <a:r>
              <a:rPr sz="3200" dirty="0"/>
              <a:t>3. </a:t>
            </a:r>
            <a:r>
              <a:rPr sz="3200" dirty="0" err="1"/>
              <a:t>FinanceDatabase</a:t>
            </a:r>
            <a:r>
              <a:rPr sz="3200" dirty="0"/>
              <a:t> (database manager)</a:t>
            </a:r>
          </a:p>
          <a:p>
            <a:r>
              <a:rPr sz="3200" dirty="0"/>
              <a:t>4. </a:t>
            </a:r>
            <a:r>
              <a:rPr sz="3200" dirty="0" err="1"/>
              <a:t>FinanceManager</a:t>
            </a:r>
            <a:r>
              <a:rPr sz="3200" dirty="0"/>
              <a:t> (user interface)</a:t>
            </a:r>
          </a:p>
          <a:p>
            <a:r>
              <a:rPr sz="3200" dirty="0"/>
              <a:t>5. Main program loop</a:t>
            </a:r>
          </a:p>
        </p:txBody>
      </p:sp>
    </p:spTree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/>
              <a:t>- Represents one record of money</a:t>
            </a:r>
          </a:p>
          <a:p>
            <a:r>
              <a:rPr sz="3200" dirty="0"/>
              <a:t>- Fields: amount, type, category, description, time</a:t>
            </a:r>
          </a:p>
          <a:p>
            <a:r>
              <a:rPr sz="3200" dirty="0"/>
              <a:t>- Can display in a nice formatted way</a:t>
            </a:r>
          </a:p>
        </p:txBody>
      </p:sp>
    </p:spTree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FinanceDatabase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3200" dirty="0"/>
              <a:t>Talks to the database</a:t>
            </a:r>
          </a:p>
          <a:p>
            <a:r>
              <a:rPr sz="3200" dirty="0"/>
              <a:t>- Creates tables if not exist</a:t>
            </a:r>
          </a:p>
          <a:p>
            <a:r>
              <a:rPr sz="3200" dirty="0"/>
              <a:t>- Adds new income/expense</a:t>
            </a:r>
          </a:p>
          <a:p>
            <a:r>
              <a:rPr sz="3200" dirty="0"/>
              <a:t>- Gets transactions</a:t>
            </a:r>
          </a:p>
          <a:p>
            <a:r>
              <a:rPr sz="3200" dirty="0"/>
              <a:t>- Calculates balance</a:t>
            </a:r>
          </a:p>
          <a:p>
            <a:r>
              <a:rPr sz="3200" dirty="0"/>
              <a:t>- Summarizes spending by category</a:t>
            </a:r>
          </a:p>
        </p:txBody>
      </p:sp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FinanceManager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3200" dirty="0"/>
              <a:t>- Shows menu to user</a:t>
            </a:r>
          </a:p>
          <a:p>
            <a:r>
              <a:rPr sz="3200" dirty="0"/>
              <a:t>- Options:</a:t>
            </a:r>
          </a:p>
          <a:p>
            <a:r>
              <a:rPr sz="3200" dirty="0"/>
              <a:t>   1. Add Income</a:t>
            </a:r>
          </a:p>
          <a:p>
            <a:r>
              <a:rPr sz="3200" dirty="0"/>
              <a:t>   2. Add Expense</a:t>
            </a:r>
          </a:p>
          <a:p>
            <a:r>
              <a:rPr sz="3200" dirty="0"/>
              <a:t>   3. View Transactions</a:t>
            </a:r>
          </a:p>
          <a:p>
            <a:r>
              <a:rPr sz="3200" dirty="0"/>
              <a:t>   4. View Spending Summary</a:t>
            </a:r>
          </a:p>
          <a:p>
            <a:r>
              <a:rPr sz="3200" dirty="0"/>
              <a:t>   5. Exit</a:t>
            </a:r>
          </a:p>
        </p:txBody>
      </p:sp>
    </p:spTree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sz="3200" dirty="0"/>
              <a:t>Start program → Show menu</a:t>
            </a:r>
          </a:p>
          <a:p>
            <a:r>
              <a:rPr sz="3200" dirty="0"/>
              <a:t>2. User selects option</a:t>
            </a:r>
          </a:p>
          <a:p>
            <a:r>
              <a:rPr sz="3200" dirty="0"/>
              <a:t>3. Perform action (save or fetch data)</a:t>
            </a:r>
          </a:p>
          <a:p>
            <a:r>
              <a:rPr sz="3200" dirty="0"/>
              <a:t>4. Show updated balance/info</a:t>
            </a:r>
          </a:p>
          <a:p>
            <a:r>
              <a:rPr sz="3200" dirty="0"/>
              <a:t>5. Loop until Exit is chosen</a:t>
            </a:r>
          </a:p>
        </p:txBody>
      </p:sp>
    </p:spTree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6299-5809-42D5-A5FD-C4CED10B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B6EED-CD23-812F-E5B6-A15BF67F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Income: Salary +5000</a:t>
            </a:r>
          </a:p>
          <a:p>
            <a:r>
              <a:rPr lang="en-US" sz="3200" dirty="0"/>
              <a:t>Expense: Rent -1500</a:t>
            </a:r>
          </a:p>
          <a:p>
            <a:r>
              <a:rPr lang="en-US" sz="3200" dirty="0"/>
              <a:t>Expense: Food -300</a:t>
            </a:r>
          </a:p>
          <a:p>
            <a:r>
              <a:rPr lang="en-US" sz="3200" dirty="0"/>
              <a:t>Balance = 3200</a:t>
            </a:r>
          </a:p>
          <a:p>
            <a:r>
              <a:rPr lang="en-US" sz="3200" dirty="0"/>
              <a:t>Summary: Rent 1500, Food 300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458661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Berli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22</TotalTime>
  <Words>300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Enhanced Finance Tracker Bot</vt:lpstr>
      <vt:lpstr>Introduction</vt:lpstr>
      <vt:lpstr>Purpose of the Project</vt:lpstr>
      <vt:lpstr>Main Parts of the Program</vt:lpstr>
      <vt:lpstr>Transaction</vt:lpstr>
      <vt:lpstr>FinanceDatabase</vt:lpstr>
      <vt:lpstr>FinanceManager</vt:lpstr>
      <vt:lpstr>Program Flow</vt:lpstr>
      <vt:lpstr>Demo Example</vt:lpstr>
      <vt:lpstr>Conclusion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anslemdbritto@outlook.com</cp:lastModifiedBy>
  <cp:revision>4</cp:revision>
  <dcterms:created xsi:type="dcterms:W3CDTF">2013-01-27T09:14:16Z</dcterms:created>
  <dcterms:modified xsi:type="dcterms:W3CDTF">2025-08-22T17:06:47Z</dcterms:modified>
  <cp:category/>
</cp:coreProperties>
</file>