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E9EA-50B4-4239-9620-B39360029ADA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A637-9668-442F-B91E-1503291E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6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E9EA-50B4-4239-9620-B39360029ADA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A637-9668-442F-B91E-1503291E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6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E9EA-50B4-4239-9620-B39360029ADA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A637-9668-442F-B91E-1503291E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0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E9EA-50B4-4239-9620-B39360029ADA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A637-9668-442F-B91E-1503291E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E9EA-50B4-4239-9620-B39360029ADA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A637-9668-442F-B91E-1503291E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3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E9EA-50B4-4239-9620-B39360029ADA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A637-9668-442F-B91E-1503291E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7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E9EA-50B4-4239-9620-B39360029ADA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A637-9668-442F-B91E-1503291E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6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E9EA-50B4-4239-9620-B39360029ADA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A637-9668-442F-B91E-1503291E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3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E9EA-50B4-4239-9620-B39360029ADA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A637-9668-442F-B91E-1503291E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0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E9EA-50B4-4239-9620-B39360029ADA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A637-9668-442F-B91E-1503291E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4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E9EA-50B4-4239-9620-B39360029ADA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A637-9668-442F-B91E-1503291E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6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CE9EA-50B4-4239-9620-B39360029ADA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CA637-9668-442F-B91E-1503291E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4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40404"/>
            <a:ext cx="9143999" cy="342691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18" y="4667314"/>
            <a:ext cx="3149762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Validator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94" y="2496710"/>
            <a:ext cx="7938684" cy="2409505"/>
          </a:xfrm>
        </p:spPr>
      </p:pic>
      <p:sp>
        <p:nvSpPr>
          <p:cNvPr id="5" name="TextBox 4"/>
          <p:cNvSpPr txBox="1"/>
          <p:nvPr/>
        </p:nvSpPr>
        <p:spPr>
          <a:xfrm>
            <a:off x="2433099" y="5319423"/>
            <a:ext cx="494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https://angular.io/guide/form-validation</a:t>
            </a:r>
          </a:p>
        </p:txBody>
      </p:sp>
    </p:spTree>
    <p:extLst>
      <p:ext uri="{BB962C8B-B14F-4D97-AF65-F5344CB8AC3E}">
        <p14:creationId xmlns:p14="http://schemas.microsoft.com/office/powerpoint/2010/main" val="23055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Example :-&gt;</a:t>
            </a:r>
            <a:br>
              <a:rPr lang="en-US" dirty="0"/>
            </a:br>
            <a:r>
              <a:rPr lang="en-US" dirty="0"/>
              <a:t>http://plnkr.co/edit/AfIB1i?p=preview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Animation Example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0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Animation 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67" y="2477215"/>
            <a:ext cx="7099665" cy="3048157"/>
          </a:xfrm>
        </p:spPr>
      </p:pic>
    </p:spTree>
    <p:extLst>
      <p:ext uri="{BB962C8B-B14F-4D97-AF65-F5344CB8AC3E}">
        <p14:creationId xmlns:p14="http://schemas.microsoft.com/office/powerpoint/2010/main" val="1559062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421" y="2451814"/>
            <a:ext cx="8903158" cy="3098959"/>
          </a:xfrm>
        </p:spPr>
      </p:pic>
    </p:spTree>
    <p:extLst>
      <p:ext uri="{BB962C8B-B14F-4D97-AF65-F5344CB8AC3E}">
        <p14:creationId xmlns:p14="http://schemas.microsoft.com/office/powerpoint/2010/main" val="3127563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2" y="461176"/>
            <a:ext cx="11426024" cy="6178163"/>
          </a:xfrm>
        </p:spPr>
      </p:pic>
    </p:spTree>
    <p:extLst>
      <p:ext uri="{BB962C8B-B14F-4D97-AF65-F5344CB8AC3E}">
        <p14:creationId xmlns:p14="http://schemas.microsoft.com/office/powerpoint/2010/main" val="63036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4" y="590404"/>
            <a:ext cx="10304890" cy="56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1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6" y="572494"/>
            <a:ext cx="10956234" cy="5971429"/>
          </a:xfrm>
        </p:spPr>
      </p:pic>
    </p:spTree>
    <p:extLst>
      <p:ext uri="{BB962C8B-B14F-4D97-AF65-F5344CB8AC3E}">
        <p14:creationId xmlns:p14="http://schemas.microsoft.com/office/powerpoint/2010/main" val="2129394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Refernece</a:t>
            </a:r>
            <a:r>
              <a:rPr lang="en-US" dirty="0" smtClean="0"/>
              <a:t> of Code :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https://alligator.io/angular/animation-angular/</a:t>
            </a:r>
          </a:p>
        </p:txBody>
      </p:sp>
    </p:spTree>
    <p:extLst>
      <p:ext uri="{BB962C8B-B14F-4D97-AF65-F5344CB8AC3E}">
        <p14:creationId xmlns:p14="http://schemas.microsoft.com/office/powerpoint/2010/main" val="20632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Jquery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8682"/>
            <a:ext cx="10515599" cy="481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code in HTML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" y="2156948"/>
            <a:ext cx="11035748" cy="198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8" y="1320001"/>
            <a:ext cx="10575234" cy="5414754"/>
          </a:xfrm>
        </p:spPr>
      </p:pic>
    </p:spTree>
    <p:extLst>
      <p:ext uri="{BB962C8B-B14F-4D97-AF65-F5344CB8AC3E}">
        <p14:creationId xmlns:p14="http://schemas.microsoft.com/office/powerpoint/2010/main" val="230891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5274"/>
            <a:ext cx="10515599" cy="6027088"/>
          </a:xfrm>
        </p:spPr>
      </p:pic>
    </p:spTree>
    <p:extLst>
      <p:ext uri="{BB962C8B-B14F-4D97-AF65-F5344CB8AC3E}">
        <p14:creationId xmlns:p14="http://schemas.microsoft.com/office/powerpoint/2010/main" val="16198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246"/>
            <a:ext cx="10515600" cy="5836257"/>
          </a:xfrm>
        </p:spPr>
      </p:pic>
    </p:spTree>
    <p:extLst>
      <p:ext uri="{BB962C8B-B14F-4D97-AF65-F5344CB8AC3E}">
        <p14:creationId xmlns:p14="http://schemas.microsoft.com/office/powerpoint/2010/main" val="1580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54" y="294197"/>
            <a:ext cx="10249231" cy="6257678"/>
          </a:xfrm>
        </p:spPr>
      </p:pic>
    </p:spTree>
    <p:extLst>
      <p:ext uri="{BB962C8B-B14F-4D97-AF65-F5344CB8AC3E}">
        <p14:creationId xmlns:p14="http://schemas.microsoft.com/office/powerpoint/2010/main" val="5951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7" y="564542"/>
            <a:ext cx="10765403" cy="5971429"/>
          </a:xfrm>
        </p:spPr>
      </p:pic>
    </p:spTree>
    <p:extLst>
      <p:ext uri="{BB962C8B-B14F-4D97-AF65-F5344CB8AC3E}">
        <p14:creationId xmlns:p14="http://schemas.microsoft.com/office/powerpoint/2010/main" val="41686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Smaller &amp; Faster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1" y="1583407"/>
            <a:ext cx="11195625" cy="45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Create the Project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?????????????????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01" y="1304816"/>
            <a:ext cx="9406393" cy="48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40</Words>
  <Application>Microsoft Office PowerPoint</Application>
  <PresentationFormat>Widescreen</PresentationFormat>
  <Paragraphs>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PowerPoint Presentation</vt:lpstr>
      <vt:lpstr>Architecture Overview</vt:lpstr>
      <vt:lpstr>PowerPoint Presentation</vt:lpstr>
      <vt:lpstr>PowerPoint Presentation</vt:lpstr>
      <vt:lpstr>PowerPoint Presentation</vt:lpstr>
      <vt:lpstr>PowerPoint Presentation</vt:lpstr>
      <vt:lpstr>Smaller &amp; Faster</vt:lpstr>
      <vt:lpstr>Lets Create the Project !!!</vt:lpstr>
      <vt:lpstr>Form Validation</vt:lpstr>
      <vt:lpstr>Custom Validator</vt:lpstr>
      <vt:lpstr>Animation Example :-&gt; http://plnkr.co/edit/AfIB1i?p=preview</vt:lpstr>
      <vt:lpstr>Basic Animation </vt:lpstr>
      <vt:lpstr>PowerPoint Presentation</vt:lpstr>
      <vt:lpstr>PowerPoint Presentation</vt:lpstr>
      <vt:lpstr>PowerPoint Presentation</vt:lpstr>
      <vt:lpstr>PowerPoint Presentation</vt:lpstr>
      <vt:lpstr>Refernece of Code :</vt:lpstr>
      <vt:lpstr>Add Jquery</vt:lpstr>
      <vt:lpstr>Add code in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Amit</cp:lastModifiedBy>
  <cp:revision>20</cp:revision>
  <dcterms:created xsi:type="dcterms:W3CDTF">2017-08-12T19:15:43Z</dcterms:created>
  <dcterms:modified xsi:type="dcterms:W3CDTF">2017-08-14T11:54:37Z</dcterms:modified>
</cp:coreProperties>
</file>