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774C-F459-4418-99B0-7F924FCE520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8FF1-776F-4A2A-BEAE-FEBE898F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3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774C-F459-4418-99B0-7F924FCE520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8FF1-776F-4A2A-BEAE-FEBE898F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3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774C-F459-4418-99B0-7F924FCE520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8FF1-776F-4A2A-BEAE-FEBE898F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1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774C-F459-4418-99B0-7F924FCE520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8FF1-776F-4A2A-BEAE-FEBE898F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4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774C-F459-4418-99B0-7F924FCE520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8FF1-776F-4A2A-BEAE-FEBE898F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6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774C-F459-4418-99B0-7F924FCE520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8FF1-776F-4A2A-BEAE-FEBE898F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4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774C-F459-4418-99B0-7F924FCE520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8FF1-776F-4A2A-BEAE-FEBE898F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774C-F459-4418-99B0-7F924FCE520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8FF1-776F-4A2A-BEAE-FEBE898F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1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774C-F459-4418-99B0-7F924FCE520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8FF1-776F-4A2A-BEAE-FEBE898F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5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774C-F459-4418-99B0-7F924FCE520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8FF1-776F-4A2A-BEAE-FEBE898F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5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774C-F459-4418-99B0-7F924FCE520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8FF1-776F-4A2A-BEAE-FEBE898F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6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9774C-F459-4418-99B0-7F924FCE520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A8FF1-776F-4A2A-BEAE-FEBE898F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5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8" y="0"/>
            <a:ext cx="90351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9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00797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4" y="0"/>
            <a:ext cx="8932176" cy="6858000"/>
          </a:xfrm>
        </p:spPr>
      </p:pic>
    </p:spTree>
    <p:extLst>
      <p:ext uri="{BB962C8B-B14F-4D97-AF65-F5344CB8AC3E}">
        <p14:creationId xmlns:p14="http://schemas.microsoft.com/office/powerpoint/2010/main" val="410368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0"/>
            <a:ext cx="8991600" cy="6781800"/>
          </a:xfrm>
        </p:spPr>
      </p:pic>
    </p:spTree>
    <p:extLst>
      <p:ext uri="{BB962C8B-B14F-4D97-AF65-F5344CB8AC3E}">
        <p14:creationId xmlns:p14="http://schemas.microsoft.com/office/powerpoint/2010/main" val="387696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35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2</cp:revision>
  <dcterms:created xsi:type="dcterms:W3CDTF">2015-05-01T15:42:16Z</dcterms:created>
  <dcterms:modified xsi:type="dcterms:W3CDTF">2015-05-01T15:55:35Z</dcterms:modified>
</cp:coreProperties>
</file>