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03D6-237A-FED1-2DFA-66D4FF456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84243-7CCA-1E4D-C93C-961C0EA1A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4FA90-D83D-0A72-2835-6E994C65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B838-6EC5-A951-7A23-1BD04E33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6C43-01E2-157D-A0DE-DC31EC9E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9486-BBC4-E822-48A8-A8EFBFA0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571C9-6EB9-B9AA-16E2-CDD6ECB07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54EB-8D89-9FE4-2CC4-EDC5BCAE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1BEF-99EB-8EBC-AB92-5344EB62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09F5-6AA6-E88C-C032-CF3D3F2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3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1F3AE-6682-705A-5B27-B3D9EB51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9B070-2DA1-4CA2-CE70-9B6F9506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8018-A71A-35E1-7998-7E102887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D902-B44C-3AB5-7473-FFA9CCB9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CF53B-7885-7B6C-6232-EE9F1D5D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8BEE-DBB8-D37A-BE53-D3F6159D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4632-409B-0479-782E-8EB8EBDD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AB7C7-F96C-3FB2-85ED-07C71C39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76EE-22A2-50E2-C7DD-349006E0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6A00-6BC8-3C50-B78E-AA6E9227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6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4341-9D01-059F-6A36-97FAB349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8BCD1-E390-AEC2-80C4-A4B77ED4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4A34-3EA0-3581-A938-02E36683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F433-8D80-6DBE-A85C-B4612B91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4ABE3-AA6E-8361-BF0C-863BED8F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7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FCF2-941F-D103-26D6-2BED3FDA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5E1B-7313-4985-52E9-17A7FC418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4AF4D-3BC6-E7FA-DFEA-C181EA749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A3A8-8E5A-A998-468C-D65B8FE7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1BC0-7E5E-ADAB-BF5B-E35B3730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C39A-0CFD-5E17-93E7-F02667A8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5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1FD3-642C-E86F-DAEB-5C6BB038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A35E5-CBF4-87ED-68CD-870EDD23A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D79FD-F8CB-E195-4A59-0B132705C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CA79C-5442-1958-CA33-298D12D3C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5E740-8E07-A629-4A75-6C7B68856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F8B28-03BE-4428-2871-A03996D8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CEE13-9DEF-B965-4EC6-CA731EA7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B2DB5-79D5-92EF-3B32-0269BB72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05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6CA7-1F7C-F0FD-CFF6-0E295484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A63C5-6E69-9E71-F60E-3A8EF134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DC288-2E78-9C68-640B-360EDA20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734E0-25BB-1933-97F5-D8FDC8C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2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29D67-09D1-B3D7-30E3-A6BCC448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0DBAA-2540-CD83-467C-4907AF4E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54A91-1AA2-2FC0-7972-3BB97940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6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3F2-2502-2161-32D4-89438D9E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BC93-5CCF-ACF1-BC87-4FC0DE90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6B137-F688-DAF1-44F0-90CE78B97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66E3C-D619-202A-297E-EEBFB6B9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C52FD-61E8-DE17-14E2-0AB16150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C8B50-724D-82A4-F8ED-FC967CA4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64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F726-4984-6B7E-3238-7D29F4E5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85815-2B91-F1AA-5AC5-F5AA41828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FE5A9-A05D-8CD1-9E1B-7218A5294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DE1A1-4C8A-E3E8-C4AB-2DE8C168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0342-B45B-5751-6BEE-80C0B67E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90B97-81F4-EC09-0DBA-332F8F4E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5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64A46-9D86-D85E-AADF-98CAC20B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66A7-A9C2-2402-B723-12D50EBC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E48D-9DA6-196F-CF60-FDE03A89D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CDB41-37D3-4FEA-B351-18E5EA16847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5448-CCB8-93F2-132B-2FCC5EB82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68D9F-6A1D-F6C5-D770-3E5375100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3DA3-5CD7-4BE8-A6C5-5DC57267F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8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B16E-41A9-4361-6F96-622756F2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b="1" dirty="0"/>
            </a:br>
            <a:r>
              <a:rPr lang="en-IN" sz="3600" b="1" dirty="0">
                <a:latin typeface="Algerian" panose="04020705040A02060702" pitchFamily="82" charset="0"/>
              </a:rPr>
              <a:t>T</a:t>
            </a:r>
            <a:r>
              <a:rPr lang="en-US" sz="3600" b="1" dirty="0">
                <a:latin typeface="Algerian" panose="04020705040A02060702" pitchFamily="82" charset="0"/>
              </a:rPr>
              <a:t>ask 3: Sales &amp; Profit Dashboard – Summary</a:t>
            </a:r>
            <a:br>
              <a:rPr lang="en-IN" sz="3600" b="1" dirty="0">
                <a:latin typeface="Algerian" panose="04020705040A02060702" pitchFamily="82" charset="0"/>
              </a:rPr>
            </a:b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49A4-9B5B-1373-1557-3F1D48DC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7" y="1524000"/>
            <a:ext cx="11016343" cy="52142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📊 </a:t>
            </a:r>
            <a:r>
              <a:rPr lang="en-IN" sz="3300" b="1" i="1" dirty="0"/>
              <a:t>Dashboard Objective:</a:t>
            </a:r>
          </a:p>
          <a:p>
            <a:pPr marL="0" indent="0">
              <a:buNone/>
            </a:pPr>
            <a:r>
              <a:rPr lang="en-IN" dirty="0"/>
              <a:t>• Visualize business KPIs using Superstore dataset</a:t>
            </a:r>
          </a:p>
          <a:p>
            <a:pPr marL="0" indent="0">
              <a:buNone/>
            </a:pPr>
            <a:r>
              <a:rPr lang="en-IN" dirty="0"/>
              <a:t>• Help stakeholders track sales performance and profit margins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300" b="1" i="1" dirty="0"/>
              <a:t>📌 KPIs Displayed:</a:t>
            </a:r>
          </a:p>
          <a:p>
            <a:pPr marL="0" indent="0">
              <a:buNone/>
            </a:pPr>
            <a:r>
              <a:rPr lang="en-IN" dirty="0"/>
              <a:t>• Total Sales: ₹1,800.00</a:t>
            </a:r>
          </a:p>
          <a:p>
            <a:pPr marL="0" indent="0">
              <a:buNone/>
            </a:pPr>
            <a:r>
              <a:rPr lang="en-IN" dirty="0"/>
              <a:t>• Total Profit: ₹480.00</a:t>
            </a:r>
          </a:p>
          <a:p>
            <a:pPr marL="0" indent="0">
              <a:buNone/>
            </a:pPr>
            <a:r>
              <a:rPr lang="en-IN" dirty="0"/>
              <a:t>• Profit Ratio: 26.7%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📈 </a:t>
            </a:r>
            <a:r>
              <a:rPr lang="en-IN" sz="3300" b="1" i="1" dirty="0"/>
              <a:t>Visual Components:</a:t>
            </a:r>
          </a:p>
          <a:p>
            <a:pPr marL="0" indent="0">
              <a:buNone/>
            </a:pPr>
            <a:r>
              <a:rPr lang="en-IN" dirty="0"/>
              <a:t>• KPI Cards: Sales, Profit, Profit %</a:t>
            </a:r>
          </a:p>
          <a:p>
            <a:pPr marL="0" indent="0">
              <a:buNone/>
            </a:pPr>
            <a:r>
              <a:rPr lang="en-IN" dirty="0"/>
              <a:t>• Bar Chart: Profit by Category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💡 </a:t>
            </a:r>
            <a:r>
              <a:rPr lang="en-IN" sz="3800" b="1" i="1" dirty="0"/>
              <a:t>Key Insights:</a:t>
            </a:r>
          </a:p>
          <a:p>
            <a:pPr marL="0" indent="0">
              <a:buNone/>
            </a:pPr>
            <a:r>
              <a:rPr lang="en-IN" dirty="0"/>
              <a:t>• Furniture is the most profitable category</a:t>
            </a:r>
          </a:p>
          <a:p>
            <a:pPr marL="0" indent="0">
              <a:buNone/>
            </a:pPr>
            <a:r>
              <a:rPr lang="en-IN" dirty="0"/>
              <a:t>• Office Supplies generated the lowest profit</a:t>
            </a:r>
          </a:p>
          <a:p>
            <a:pPr marL="0" indent="0">
              <a:buNone/>
            </a:pPr>
            <a:r>
              <a:rPr lang="en-IN" dirty="0"/>
              <a:t>• All three categories are performing positively</a:t>
            </a:r>
          </a:p>
          <a:p>
            <a:pPr marL="0" indent="0">
              <a:buNone/>
            </a:pPr>
            <a:r>
              <a:rPr lang="en-IN" dirty="0"/>
              <a:t>• Healthy overall profit ratio above 25%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66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 Task 3: Sales &amp; Profit Dashboard –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Singh</dc:creator>
  <cp:lastModifiedBy>Anand Singh</cp:lastModifiedBy>
  <cp:revision>1</cp:revision>
  <dcterms:created xsi:type="dcterms:W3CDTF">2025-08-07T19:15:10Z</dcterms:created>
  <dcterms:modified xsi:type="dcterms:W3CDTF">2025-08-07T19:15:51Z</dcterms:modified>
</cp:coreProperties>
</file>