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2648646"/>
            <a:ext cx="4010025" cy="1775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4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00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5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9437" y="3358489"/>
            <a:ext cx="9741535" cy="1153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6349" y="3531063"/>
            <a:ext cx="14355301" cy="3121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00001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s.yorku.ca/sfs/awards-and-scholarship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ar.yorku.ca/enrol/dates/2024-2025/fall-wint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DC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78888" y="7011204"/>
            <a:ext cx="299720" cy="122555"/>
          </a:xfrm>
          <a:custGeom>
            <a:avLst/>
            <a:gdLst/>
            <a:ahLst/>
            <a:cxnLst/>
            <a:rect l="l" t="t" r="r" b="b"/>
            <a:pathLst>
              <a:path w="299720" h="122554">
                <a:moveTo>
                  <a:pt x="52693" y="122385"/>
                </a:moveTo>
                <a:lnTo>
                  <a:pt x="12241" y="101056"/>
                </a:lnTo>
                <a:lnTo>
                  <a:pt x="0" y="55831"/>
                </a:lnTo>
                <a:lnTo>
                  <a:pt x="3252" y="41073"/>
                </a:lnTo>
                <a:lnTo>
                  <a:pt x="32819" y="13598"/>
                </a:lnTo>
                <a:lnTo>
                  <a:pt x="86346" y="4347"/>
                </a:lnTo>
                <a:lnTo>
                  <a:pt x="140168" y="0"/>
                </a:lnTo>
                <a:lnTo>
                  <a:pt x="194186" y="359"/>
                </a:lnTo>
                <a:lnTo>
                  <a:pt x="248301" y="5230"/>
                </a:lnTo>
                <a:lnTo>
                  <a:pt x="291025" y="31952"/>
                </a:lnTo>
                <a:lnTo>
                  <a:pt x="299720" y="54932"/>
                </a:lnTo>
                <a:lnTo>
                  <a:pt x="299557" y="67992"/>
                </a:lnTo>
                <a:lnTo>
                  <a:pt x="269990" y="105207"/>
                </a:lnTo>
                <a:lnTo>
                  <a:pt x="153112" y="108787"/>
                </a:lnTo>
                <a:lnTo>
                  <a:pt x="52693" y="122385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49367" y="7018526"/>
            <a:ext cx="294005" cy="114300"/>
          </a:xfrm>
          <a:custGeom>
            <a:avLst/>
            <a:gdLst/>
            <a:ahLst/>
            <a:cxnLst/>
            <a:rect l="l" t="t" r="r" b="b"/>
            <a:pathLst>
              <a:path w="294004" h="114300">
                <a:moveTo>
                  <a:pt x="160042" y="114017"/>
                </a:moveTo>
                <a:lnTo>
                  <a:pt x="64723" y="108721"/>
                </a:lnTo>
                <a:lnTo>
                  <a:pt x="21035" y="100958"/>
                </a:lnTo>
                <a:lnTo>
                  <a:pt x="0" y="50209"/>
                </a:lnTo>
                <a:lnTo>
                  <a:pt x="2108" y="40795"/>
                </a:lnTo>
                <a:lnTo>
                  <a:pt x="72355" y="15592"/>
                </a:lnTo>
                <a:lnTo>
                  <a:pt x="123039" y="9414"/>
                </a:lnTo>
                <a:lnTo>
                  <a:pt x="173919" y="4020"/>
                </a:lnTo>
                <a:lnTo>
                  <a:pt x="224896" y="0"/>
                </a:lnTo>
                <a:lnTo>
                  <a:pt x="246667" y="3007"/>
                </a:lnTo>
                <a:lnTo>
                  <a:pt x="264907" y="13859"/>
                </a:lnTo>
                <a:lnTo>
                  <a:pt x="279617" y="30596"/>
                </a:lnTo>
                <a:lnTo>
                  <a:pt x="290796" y="51255"/>
                </a:lnTo>
                <a:lnTo>
                  <a:pt x="293673" y="67468"/>
                </a:lnTo>
                <a:lnTo>
                  <a:pt x="290273" y="82897"/>
                </a:lnTo>
                <a:lnTo>
                  <a:pt x="281382" y="94796"/>
                </a:lnTo>
                <a:lnTo>
                  <a:pt x="267784" y="100418"/>
                </a:lnTo>
                <a:lnTo>
                  <a:pt x="236533" y="104750"/>
                </a:lnTo>
                <a:lnTo>
                  <a:pt x="160042" y="114017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100" dirty="0"/>
              <a:t>P</a:t>
            </a:r>
            <a:r>
              <a:rPr spc="969" dirty="0"/>
              <a:t>EE</a:t>
            </a:r>
            <a:r>
              <a:rPr spc="1055" dirty="0"/>
              <a:t>R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0460" y="1484310"/>
            <a:ext cx="8377538" cy="812500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6000" y="3953571"/>
            <a:ext cx="10253980" cy="2992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450" spc="175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1450" spc="969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450" spc="163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1450" spc="-4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450" spc="8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450" spc="105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450" spc="14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450" spc="15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1450" spc="1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1450" spc="210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endParaRPr sz="1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825"/>
              </a:spcBef>
            </a:pPr>
            <a:r>
              <a:rPr sz="4800" spc="805" dirty="0">
                <a:solidFill>
                  <a:srgbClr val="000012"/>
                </a:solidFill>
                <a:latin typeface="Tahoma"/>
                <a:cs typeface="Tahoma"/>
              </a:rPr>
              <a:t>Session</a:t>
            </a:r>
            <a:r>
              <a:rPr sz="4800" spc="465" dirty="0">
                <a:solidFill>
                  <a:srgbClr val="000012"/>
                </a:solidFill>
                <a:latin typeface="Tahoma"/>
                <a:cs typeface="Tahoma"/>
              </a:rPr>
              <a:t> </a:t>
            </a:r>
            <a:r>
              <a:rPr sz="4800" spc="-25" dirty="0">
                <a:solidFill>
                  <a:srgbClr val="000012"/>
                </a:solidFill>
                <a:latin typeface="Tahoma"/>
                <a:cs typeface="Tahoma"/>
              </a:rPr>
              <a:t>1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20077" y="6167644"/>
            <a:ext cx="393700" cy="370205"/>
          </a:xfrm>
          <a:custGeom>
            <a:avLst/>
            <a:gdLst/>
            <a:ahLst/>
            <a:cxnLst/>
            <a:rect l="l" t="t" r="r" b="b"/>
            <a:pathLst>
              <a:path w="393700" h="370204">
                <a:moveTo>
                  <a:pt x="17732" y="274735"/>
                </a:moveTo>
                <a:lnTo>
                  <a:pt x="441" y="238627"/>
                </a:lnTo>
                <a:lnTo>
                  <a:pt x="0" y="232119"/>
                </a:lnTo>
                <a:lnTo>
                  <a:pt x="52" y="224150"/>
                </a:lnTo>
                <a:lnTo>
                  <a:pt x="348" y="217083"/>
                </a:lnTo>
                <a:lnTo>
                  <a:pt x="8670" y="213110"/>
                </a:lnTo>
                <a:lnTo>
                  <a:pt x="17670" y="206516"/>
                </a:lnTo>
                <a:lnTo>
                  <a:pt x="34989" y="163283"/>
                </a:lnTo>
                <a:lnTo>
                  <a:pt x="43604" y="134723"/>
                </a:lnTo>
                <a:lnTo>
                  <a:pt x="48002" y="120464"/>
                </a:lnTo>
                <a:lnTo>
                  <a:pt x="52193" y="107503"/>
                </a:lnTo>
                <a:lnTo>
                  <a:pt x="60747" y="81653"/>
                </a:lnTo>
                <a:lnTo>
                  <a:pt x="66081" y="64997"/>
                </a:lnTo>
                <a:lnTo>
                  <a:pt x="91652" y="36374"/>
                </a:lnTo>
                <a:lnTo>
                  <a:pt x="97516" y="36788"/>
                </a:lnTo>
                <a:lnTo>
                  <a:pt x="103663" y="33769"/>
                </a:lnTo>
                <a:lnTo>
                  <a:pt x="111100" y="31911"/>
                </a:lnTo>
                <a:lnTo>
                  <a:pt x="107977" y="27496"/>
                </a:lnTo>
                <a:lnTo>
                  <a:pt x="105669" y="25375"/>
                </a:lnTo>
                <a:lnTo>
                  <a:pt x="100691" y="12458"/>
                </a:lnTo>
                <a:lnTo>
                  <a:pt x="105134" y="7571"/>
                </a:lnTo>
                <a:lnTo>
                  <a:pt x="110026" y="2251"/>
                </a:lnTo>
                <a:lnTo>
                  <a:pt x="115675" y="0"/>
                </a:lnTo>
                <a:lnTo>
                  <a:pt x="123000" y="315"/>
                </a:lnTo>
                <a:lnTo>
                  <a:pt x="137001" y="2368"/>
                </a:lnTo>
                <a:lnTo>
                  <a:pt x="150374" y="6396"/>
                </a:lnTo>
                <a:lnTo>
                  <a:pt x="163502" y="11171"/>
                </a:lnTo>
                <a:lnTo>
                  <a:pt x="176765" y="15462"/>
                </a:lnTo>
                <a:lnTo>
                  <a:pt x="219061" y="28055"/>
                </a:lnTo>
                <a:lnTo>
                  <a:pt x="283327" y="51032"/>
                </a:lnTo>
                <a:lnTo>
                  <a:pt x="301013" y="57351"/>
                </a:lnTo>
                <a:lnTo>
                  <a:pt x="343920" y="77382"/>
                </a:lnTo>
                <a:lnTo>
                  <a:pt x="352385" y="81816"/>
                </a:lnTo>
                <a:lnTo>
                  <a:pt x="359490" y="85414"/>
                </a:lnTo>
                <a:lnTo>
                  <a:pt x="368049" y="88998"/>
                </a:lnTo>
                <a:lnTo>
                  <a:pt x="378845" y="94318"/>
                </a:lnTo>
                <a:lnTo>
                  <a:pt x="385328" y="97033"/>
                </a:lnTo>
                <a:lnTo>
                  <a:pt x="391170" y="103475"/>
                </a:lnTo>
                <a:lnTo>
                  <a:pt x="393338" y="109533"/>
                </a:lnTo>
                <a:lnTo>
                  <a:pt x="392939" y="113038"/>
                </a:lnTo>
                <a:lnTo>
                  <a:pt x="390644" y="118517"/>
                </a:lnTo>
                <a:lnTo>
                  <a:pt x="386620" y="121546"/>
                </a:lnTo>
                <a:lnTo>
                  <a:pt x="374698" y="123301"/>
                </a:lnTo>
                <a:lnTo>
                  <a:pt x="372131" y="128796"/>
                </a:lnTo>
                <a:lnTo>
                  <a:pt x="369624" y="137069"/>
                </a:lnTo>
                <a:lnTo>
                  <a:pt x="368835" y="139757"/>
                </a:lnTo>
                <a:lnTo>
                  <a:pt x="331702" y="124207"/>
                </a:lnTo>
                <a:lnTo>
                  <a:pt x="331569" y="124439"/>
                </a:lnTo>
                <a:lnTo>
                  <a:pt x="320882" y="122694"/>
                </a:lnTo>
                <a:lnTo>
                  <a:pt x="319169" y="122332"/>
                </a:lnTo>
                <a:lnTo>
                  <a:pt x="317016" y="121963"/>
                </a:lnTo>
                <a:lnTo>
                  <a:pt x="314436" y="127275"/>
                </a:lnTo>
                <a:lnTo>
                  <a:pt x="308420" y="130615"/>
                </a:lnTo>
                <a:lnTo>
                  <a:pt x="313450" y="143198"/>
                </a:lnTo>
                <a:lnTo>
                  <a:pt x="312393" y="149326"/>
                </a:lnTo>
                <a:lnTo>
                  <a:pt x="312503" y="154788"/>
                </a:lnTo>
                <a:lnTo>
                  <a:pt x="312341" y="157295"/>
                </a:lnTo>
                <a:lnTo>
                  <a:pt x="312091" y="159854"/>
                </a:lnTo>
                <a:lnTo>
                  <a:pt x="311727" y="162365"/>
                </a:lnTo>
                <a:lnTo>
                  <a:pt x="356549" y="181136"/>
                </a:lnTo>
                <a:lnTo>
                  <a:pt x="354055" y="189221"/>
                </a:lnTo>
                <a:lnTo>
                  <a:pt x="345242" y="215105"/>
                </a:lnTo>
                <a:lnTo>
                  <a:pt x="342589" y="223455"/>
                </a:lnTo>
                <a:lnTo>
                  <a:pt x="339907" y="231794"/>
                </a:lnTo>
                <a:lnTo>
                  <a:pt x="336562" y="241308"/>
                </a:lnTo>
                <a:lnTo>
                  <a:pt x="332819" y="252274"/>
                </a:lnTo>
                <a:lnTo>
                  <a:pt x="329239" y="264688"/>
                </a:lnTo>
                <a:lnTo>
                  <a:pt x="328895" y="265967"/>
                </a:lnTo>
                <a:lnTo>
                  <a:pt x="324210" y="277154"/>
                </a:lnTo>
                <a:lnTo>
                  <a:pt x="92760" y="180227"/>
                </a:lnTo>
                <a:lnTo>
                  <a:pt x="88457" y="180112"/>
                </a:lnTo>
                <a:lnTo>
                  <a:pt x="84050" y="178976"/>
                </a:lnTo>
                <a:lnTo>
                  <a:pt x="81389" y="183633"/>
                </a:lnTo>
                <a:lnTo>
                  <a:pt x="80802" y="188004"/>
                </a:lnTo>
                <a:lnTo>
                  <a:pt x="79598" y="191939"/>
                </a:lnTo>
                <a:lnTo>
                  <a:pt x="318073" y="291808"/>
                </a:lnTo>
                <a:lnTo>
                  <a:pt x="309928" y="311038"/>
                </a:lnTo>
                <a:lnTo>
                  <a:pt x="296650" y="342963"/>
                </a:lnTo>
                <a:lnTo>
                  <a:pt x="294509" y="346545"/>
                </a:lnTo>
                <a:lnTo>
                  <a:pt x="290253" y="354205"/>
                </a:lnTo>
                <a:lnTo>
                  <a:pt x="281419" y="365728"/>
                </a:lnTo>
                <a:lnTo>
                  <a:pt x="271750" y="369685"/>
                </a:lnTo>
                <a:lnTo>
                  <a:pt x="261249" y="368515"/>
                </a:lnTo>
                <a:lnTo>
                  <a:pt x="249916" y="364659"/>
                </a:lnTo>
                <a:lnTo>
                  <a:pt x="243067" y="362145"/>
                </a:lnTo>
                <a:lnTo>
                  <a:pt x="235945" y="360495"/>
                </a:lnTo>
                <a:lnTo>
                  <a:pt x="222578" y="356584"/>
                </a:lnTo>
                <a:lnTo>
                  <a:pt x="216156" y="354959"/>
                </a:lnTo>
                <a:lnTo>
                  <a:pt x="209879" y="352775"/>
                </a:lnTo>
                <a:lnTo>
                  <a:pt x="197276" y="348651"/>
                </a:lnTo>
                <a:lnTo>
                  <a:pt x="27573" y="277582"/>
                </a:lnTo>
                <a:lnTo>
                  <a:pt x="25010" y="277130"/>
                </a:lnTo>
                <a:lnTo>
                  <a:pt x="17732" y="274735"/>
                </a:lnTo>
                <a:close/>
              </a:path>
              <a:path w="393700" h="370204">
                <a:moveTo>
                  <a:pt x="368049" y="88998"/>
                </a:moveTo>
                <a:lnTo>
                  <a:pt x="359490" y="85414"/>
                </a:lnTo>
                <a:lnTo>
                  <a:pt x="366849" y="88407"/>
                </a:lnTo>
                <a:lnTo>
                  <a:pt x="368049" y="88998"/>
                </a:lnTo>
                <a:close/>
              </a:path>
              <a:path w="393700" h="370204">
                <a:moveTo>
                  <a:pt x="385328" y="97033"/>
                </a:moveTo>
                <a:lnTo>
                  <a:pt x="378845" y="94318"/>
                </a:lnTo>
                <a:lnTo>
                  <a:pt x="384549" y="96174"/>
                </a:lnTo>
                <a:lnTo>
                  <a:pt x="385328" y="97033"/>
                </a:lnTo>
                <a:close/>
              </a:path>
              <a:path w="393700" h="370204">
                <a:moveTo>
                  <a:pt x="331569" y="124439"/>
                </a:moveTo>
                <a:lnTo>
                  <a:pt x="331702" y="124207"/>
                </a:lnTo>
                <a:lnTo>
                  <a:pt x="332350" y="124567"/>
                </a:lnTo>
                <a:lnTo>
                  <a:pt x="331569" y="124439"/>
                </a:lnTo>
                <a:close/>
              </a:path>
              <a:path w="393700" h="370204">
                <a:moveTo>
                  <a:pt x="356549" y="181136"/>
                </a:moveTo>
                <a:lnTo>
                  <a:pt x="311727" y="162365"/>
                </a:lnTo>
                <a:lnTo>
                  <a:pt x="314434" y="163321"/>
                </a:lnTo>
                <a:lnTo>
                  <a:pt x="317239" y="156771"/>
                </a:lnTo>
                <a:lnTo>
                  <a:pt x="320894" y="147470"/>
                </a:lnTo>
                <a:lnTo>
                  <a:pt x="322830" y="139669"/>
                </a:lnTo>
                <a:lnTo>
                  <a:pt x="326955" y="132518"/>
                </a:lnTo>
                <a:lnTo>
                  <a:pt x="331569" y="124439"/>
                </a:lnTo>
                <a:lnTo>
                  <a:pt x="332350" y="124567"/>
                </a:lnTo>
                <a:lnTo>
                  <a:pt x="331702" y="124207"/>
                </a:lnTo>
                <a:lnTo>
                  <a:pt x="368835" y="139757"/>
                </a:lnTo>
                <a:lnTo>
                  <a:pt x="359339" y="172094"/>
                </a:lnTo>
                <a:lnTo>
                  <a:pt x="356549" y="181136"/>
                </a:lnTo>
                <a:close/>
              </a:path>
              <a:path w="393700" h="370204">
                <a:moveTo>
                  <a:pt x="318073" y="291808"/>
                </a:moveTo>
                <a:lnTo>
                  <a:pt x="79598" y="191939"/>
                </a:lnTo>
                <a:lnTo>
                  <a:pt x="81442" y="192623"/>
                </a:lnTo>
                <a:lnTo>
                  <a:pt x="92760" y="180227"/>
                </a:lnTo>
                <a:lnTo>
                  <a:pt x="324210" y="277154"/>
                </a:lnTo>
                <a:lnTo>
                  <a:pt x="318073" y="291808"/>
                </a:lnTo>
                <a:close/>
              </a:path>
              <a:path w="393700" h="370204">
                <a:moveTo>
                  <a:pt x="52335" y="293562"/>
                </a:moveTo>
                <a:lnTo>
                  <a:pt x="48397" y="291758"/>
                </a:lnTo>
                <a:lnTo>
                  <a:pt x="42894" y="288327"/>
                </a:lnTo>
                <a:lnTo>
                  <a:pt x="37494" y="284573"/>
                </a:lnTo>
                <a:lnTo>
                  <a:pt x="32020" y="280954"/>
                </a:lnTo>
                <a:lnTo>
                  <a:pt x="29761" y="279564"/>
                </a:lnTo>
                <a:lnTo>
                  <a:pt x="27573" y="277582"/>
                </a:lnTo>
                <a:lnTo>
                  <a:pt x="197276" y="348651"/>
                </a:lnTo>
                <a:lnTo>
                  <a:pt x="189157" y="345995"/>
                </a:lnTo>
                <a:lnTo>
                  <a:pt x="181275" y="343165"/>
                </a:lnTo>
                <a:lnTo>
                  <a:pt x="156560" y="332815"/>
                </a:lnTo>
                <a:lnTo>
                  <a:pt x="138659" y="326439"/>
                </a:lnTo>
                <a:lnTo>
                  <a:pt x="102990" y="311502"/>
                </a:lnTo>
                <a:lnTo>
                  <a:pt x="86830" y="305506"/>
                </a:lnTo>
                <a:lnTo>
                  <a:pt x="55108" y="294723"/>
                </a:lnTo>
                <a:lnTo>
                  <a:pt x="52335" y="293562"/>
                </a:lnTo>
                <a:close/>
              </a:path>
              <a:path w="393700" h="370204">
                <a:moveTo>
                  <a:pt x="178934" y="342325"/>
                </a:moveTo>
                <a:lnTo>
                  <a:pt x="156560" y="332815"/>
                </a:lnTo>
                <a:lnTo>
                  <a:pt x="181275" y="343165"/>
                </a:lnTo>
                <a:lnTo>
                  <a:pt x="178934" y="342325"/>
                </a:lnTo>
                <a:close/>
              </a:path>
              <a:path w="393700" h="370204">
                <a:moveTo>
                  <a:pt x="131174" y="323760"/>
                </a:moveTo>
                <a:lnTo>
                  <a:pt x="102990" y="311502"/>
                </a:lnTo>
                <a:lnTo>
                  <a:pt x="138659" y="326439"/>
                </a:lnTo>
                <a:lnTo>
                  <a:pt x="131174" y="323760"/>
                </a:lnTo>
                <a:close/>
              </a:path>
            </a:pathLst>
          </a:custGeom>
          <a:solidFill>
            <a:srgbClr val="FFD5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DC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20" dirty="0"/>
              <a:t>YOU</a:t>
            </a:r>
            <a:r>
              <a:rPr spc="229" dirty="0"/>
              <a:t> </a:t>
            </a:r>
            <a:r>
              <a:rPr spc="780" dirty="0"/>
              <a:t>CAN</a:t>
            </a:r>
            <a:r>
              <a:rPr spc="229" dirty="0"/>
              <a:t> </a:t>
            </a:r>
            <a:r>
              <a:rPr spc="375" dirty="0"/>
              <a:t>FILL</a:t>
            </a:r>
            <a:r>
              <a:rPr spc="229" dirty="0"/>
              <a:t> </a:t>
            </a:r>
            <a:r>
              <a:rPr spc="555" dirty="0"/>
              <a:t>YOUR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58269" y="4291939"/>
            <a:ext cx="9864090" cy="115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400" spc="645" dirty="0">
                <a:solidFill>
                  <a:srgbClr val="FFFFFF"/>
                </a:solidFill>
                <a:latin typeface="Tahoma"/>
                <a:cs typeface="Tahoma"/>
              </a:rPr>
              <a:t>FAAS</a:t>
            </a:r>
            <a:r>
              <a:rPr sz="7400" spc="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400" spc="645" dirty="0">
                <a:solidFill>
                  <a:srgbClr val="FFFFFF"/>
                </a:solidFill>
                <a:latin typeface="Tahoma"/>
                <a:cs typeface="Tahoma"/>
              </a:rPr>
              <a:t>APPLICATION!</a:t>
            </a:r>
            <a:endParaRPr sz="7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8110" y="5269870"/>
            <a:ext cx="9544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80" dirty="0">
                <a:solidFill>
                  <a:srgbClr val="FFFFFF"/>
                </a:solidFill>
                <a:latin typeface="Tahoma"/>
                <a:cs typeface="Tahoma"/>
              </a:rPr>
              <a:t>FINANCIAL</a:t>
            </a:r>
            <a:r>
              <a:rPr sz="2400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ahoma"/>
                <a:cs typeface="Tahoma"/>
              </a:rPr>
              <a:t>AID,</a:t>
            </a:r>
            <a:r>
              <a:rPr sz="24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Tahoma"/>
                <a:cs typeface="Tahoma"/>
              </a:rPr>
              <a:t>AWARDS,</a:t>
            </a:r>
            <a:r>
              <a:rPr sz="2400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3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40" dirty="0">
                <a:solidFill>
                  <a:srgbClr val="FFFFFF"/>
                </a:solidFill>
                <a:latin typeface="Tahoma"/>
                <a:cs typeface="Tahoma"/>
              </a:rPr>
              <a:t>SCHOLARSHIP</a:t>
            </a:r>
            <a:r>
              <a:rPr sz="2400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4777" y="2767967"/>
            <a:ext cx="3193350" cy="33449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413555" y="1235468"/>
            <a:ext cx="1168400" cy="483870"/>
          </a:xfrm>
          <a:custGeom>
            <a:avLst/>
            <a:gdLst/>
            <a:ahLst/>
            <a:cxnLst/>
            <a:rect l="l" t="t" r="r" b="b"/>
            <a:pathLst>
              <a:path w="1168400" h="483869">
                <a:moveTo>
                  <a:pt x="225664" y="2540"/>
                </a:moveTo>
                <a:lnTo>
                  <a:pt x="197808" y="2540"/>
                </a:lnTo>
                <a:lnTo>
                  <a:pt x="204784" y="1270"/>
                </a:lnTo>
                <a:lnTo>
                  <a:pt x="211209" y="0"/>
                </a:lnTo>
                <a:lnTo>
                  <a:pt x="222452" y="0"/>
                </a:lnTo>
                <a:lnTo>
                  <a:pt x="225664" y="2540"/>
                </a:lnTo>
                <a:close/>
              </a:path>
              <a:path w="1168400" h="483869">
                <a:moveTo>
                  <a:pt x="37405" y="454660"/>
                </a:moveTo>
                <a:lnTo>
                  <a:pt x="28910" y="453390"/>
                </a:lnTo>
                <a:lnTo>
                  <a:pt x="24092" y="452120"/>
                </a:lnTo>
                <a:lnTo>
                  <a:pt x="15258" y="452120"/>
                </a:lnTo>
                <a:lnTo>
                  <a:pt x="10440" y="447040"/>
                </a:lnTo>
                <a:lnTo>
                  <a:pt x="4818" y="443230"/>
                </a:lnTo>
                <a:lnTo>
                  <a:pt x="3212" y="438150"/>
                </a:lnTo>
                <a:lnTo>
                  <a:pt x="803" y="431800"/>
                </a:lnTo>
                <a:lnTo>
                  <a:pt x="0" y="425450"/>
                </a:lnTo>
                <a:lnTo>
                  <a:pt x="803" y="419100"/>
                </a:lnTo>
                <a:lnTo>
                  <a:pt x="11205" y="377190"/>
                </a:lnTo>
                <a:lnTo>
                  <a:pt x="23188" y="336550"/>
                </a:lnTo>
                <a:lnTo>
                  <a:pt x="36828" y="295910"/>
                </a:lnTo>
                <a:lnTo>
                  <a:pt x="60130" y="236220"/>
                </a:lnTo>
                <a:lnTo>
                  <a:pt x="74786" y="195580"/>
                </a:lnTo>
                <a:lnTo>
                  <a:pt x="82716" y="175260"/>
                </a:lnTo>
                <a:lnTo>
                  <a:pt x="87460" y="165100"/>
                </a:lnTo>
                <a:lnTo>
                  <a:pt x="92956" y="153670"/>
                </a:lnTo>
                <a:lnTo>
                  <a:pt x="98753" y="143510"/>
                </a:lnTo>
                <a:lnTo>
                  <a:pt x="104400" y="133350"/>
                </a:lnTo>
                <a:lnTo>
                  <a:pt x="113321" y="115570"/>
                </a:lnTo>
                <a:lnTo>
                  <a:pt x="122168" y="97790"/>
                </a:lnTo>
                <a:lnTo>
                  <a:pt x="131165" y="80010"/>
                </a:lnTo>
                <a:lnTo>
                  <a:pt x="140538" y="62230"/>
                </a:lnTo>
                <a:lnTo>
                  <a:pt x="149246" y="48260"/>
                </a:lnTo>
                <a:lnTo>
                  <a:pt x="158407" y="34290"/>
                </a:lnTo>
                <a:lnTo>
                  <a:pt x="167868" y="21590"/>
                </a:lnTo>
                <a:lnTo>
                  <a:pt x="177480" y="7620"/>
                </a:lnTo>
                <a:lnTo>
                  <a:pt x="183553" y="2540"/>
                </a:lnTo>
                <a:lnTo>
                  <a:pt x="190530" y="1270"/>
                </a:lnTo>
                <a:lnTo>
                  <a:pt x="197808" y="2540"/>
                </a:lnTo>
                <a:lnTo>
                  <a:pt x="225664" y="2540"/>
                </a:lnTo>
                <a:lnTo>
                  <a:pt x="251865" y="35560"/>
                </a:lnTo>
                <a:lnTo>
                  <a:pt x="258114" y="60960"/>
                </a:lnTo>
                <a:lnTo>
                  <a:pt x="262280" y="86360"/>
                </a:lnTo>
                <a:lnTo>
                  <a:pt x="264212" y="97790"/>
                </a:lnTo>
                <a:lnTo>
                  <a:pt x="266496" y="115570"/>
                </a:lnTo>
                <a:lnTo>
                  <a:pt x="267286" y="121920"/>
                </a:lnTo>
                <a:lnTo>
                  <a:pt x="188723" y="121920"/>
                </a:lnTo>
                <a:lnTo>
                  <a:pt x="184707" y="128270"/>
                </a:lnTo>
                <a:lnTo>
                  <a:pt x="181495" y="132080"/>
                </a:lnTo>
                <a:lnTo>
                  <a:pt x="179889" y="137160"/>
                </a:lnTo>
                <a:lnTo>
                  <a:pt x="148669" y="200660"/>
                </a:lnTo>
                <a:lnTo>
                  <a:pt x="118052" y="265430"/>
                </a:lnTo>
                <a:lnTo>
                  <a:pt x="97975" y="317500"/>
                </a:lnTo>
                <a:lnTo>
                  <a:pt x="90158" y="336550"/>
                </a:lnTo>
                <a:lnTo>
                  <a:pt x="74824" y="374650"/>
                </a:lnTo>
                <a:lnTo>
                  <a:pt x="59528" y="417830"/>
                </a:lnTo>
                <a:lnTo>
                  <a:pt x="52200" y="441960"/>
                </a:lnTo>
                <a:lnTo>
                  <a:pt x="48674" y="448310"/>
                </a:lnTo>
                <a:lnTo>
                  <a:pt x="45069" y="452120"/>
                </a:lnTo>
                <a:lnTo>
                  <a:pt x="24092" y="452120"/>
                </a:lnTo>
                <a:lnTo>
                  <a:pt x="18470" y="453390"/>
                </a:lnTo>
                <a:lnTo>
                  <a:pt x="43868" y="453390"/>
                </a:lnTo>
                <a:lnTo>
                  <a:pt x="37405" y="454660"/>
                </a:lnTo>
                <a:close/>
              </a:path>
              <a:path w="1168400" h="483869">
                <a:moveTo>
                  <a:pt x="388921" y="313690"/>
                </a:moveTo>
                <a:lnTo>
                  <a:pt x="301154" y="313690"/>
                </a:lnTo>
                <a:lnTo>
                  <a:pt x="301957" y="312420"/>
                </a:lnTo>
                <a:lnTo>
                  <a:pt x="316889" y="287020"/>
                </a:lnTo>
                <a:lnTo>
                  <a:pt x="346452" y="234950"/>
                </a:lnTo>
                <a:lnTo>
                  <a:pt x="369089" y="198120"/>
                </a:lnTo>
                <a:lnTo>
                  <a:pt x="377245" y="186690"/>
                </a:lnTo>
                <a:lnTo>
                  <a:pt x="385100" y="175260"/>
                </a:lnTo>
                <a:lnTo>
                  <a:pt x="402128" y="143510"/>
                </a:lnTo>
                <a:lnTo>
                  <a:pt x="414086" y="127000"/>
                </a:lnTo>
                <a:lnTo>
                  <a:pt x="426798" y="110490"/>
                </a:lnTo>
                <a:lnTo>
                  <a:pt x="439283" y="92710"/>
                </a:lnTo>
                <a:lnTo>
                  <a:pt x="445971" y="85090"/>
                </a:lnTo>
                <a:lnTo>
                  <a:pt x="453638" y="78740"/>
                </a:lnTo>
                <a:lnTo>
                  <a:pt x="461757" y="71120"/>
                </a:lnTo>
                <a:lnTo>
                  <a:pt x="486765" y="49530"/>
                </a:lnTo>
                <a:lnTo>
                  <a:pt x="495436" y="41910"/>
                </a:lnTo>
                <a:lnTo>
                  <a:pt x="504332" y="35560"/>
                </a:lnTo>
                <a:lnTo>
                  <a:pt x="516316" y="29210"/>
                </a:lnTo>
                <a:lnTo>
                  <a:pt x="529127" y="25400"/>
                </a:lnTo>
                <a:lnTo>
                  <a:pt x="542391" y="22860"/>
                </a:lnTo>
                <a:lnTo>
                  <a:pt x="555729" y="21590"/>
                </a:lnTo>
                <a:lnTo>
                  <a:pt x="558942" y="21590"/>
                </a:lnTo>
                <a:lnTo>
                  <a:pt x="562957" y="22860"/>
                </a:lnTo>
                <a:lnTo>
                  <a:pt x="565366" y="25400"/>
                </a:lnTo>
                <a:lnTo>
                  <a:pt x="571477" y="31750"/>
                </a:lnTo>
                <a:lnTo>
                  <a:pt x="595645" y="66040"/>
                </a:lnTo>
                <a:lnTo>
                  <a:pt x="599296" y="107950"/>
                </a:lnTo>
                <a:lnTo>
                  <a:pt x="600253" y="130810"/>
                </a:lnTo>
                <a:lnTo>
                  <a:pt x="517985" y="130810"/>
                </a:lnTo>
                <a:lnTo>
                  <a:pt x="514772" y="134620"/>
                </a:lnTo>
                <a:lnTo>
                  <a:pt x="512363" y="139700"/>
                </a:lnTo>
                <a:lnTo>
                  <a:pt x="508348" y="143510"/>
                </a:lnTo>
                <a:lnTo>
                  <a:pt x="504006" y="148590"/>
                </a:lnTo>
                <a:lnTo>
                  <a:pt x="495022" y="157480"/>
                </a:lnTo>
                <a:lnTo>
                  <a:pt x="490680" y="162560"/>
                </a:lnTo>
                <a:lnTo>
                  <a:pt x="478195" y="176530"/>
                </a:lnTo>
                <a:lnTo>
                  <a:pt x="466086" y="191770"/>
                </a:lnTo>
                <a:lnTo>
                  <a:pt x="454428" y="205740"/>
                </a:lnTo>
                <a:lnTo>
                  <a:pt x="443298" y="222250"/>
                </a:lnTo>
                <a:lnTo>
                  <a:pt x="436585" y="232410"/>
                </a:lnTo>
                <a:lnTo>
                  <a:pt x="430549" y="243840"/>
                </a:lnTo>
                <a:lnTo>
                  <a:pt x="424664" y="255270"/>
                </a:lnTo>
                <a:lnTo>
                  <a:pt x="418403" y="265430"/>
                </a:lnTo>
                <a:lnTo>
                  <a:pt x="408515" y="281940"/>
                </a:lnTo>
                <a:lnTo>
                  <a:pt x="388921" y="313690"/>
                </a:lnTo>
                <a:close/>
              </a:path>
              <a:path w="1168400" h="483869">
                <a:moveTo>
                  <a:pt x="956559" y="317500"/>
                </a:moveTo>
                <a:lnTo>
                  <a:pt x="864914" y="317500"/>
                </a:lnTo>
                <a:lnTo>
                  <a:pt x="869733" y="311150"/>
                </a:lnTo>
                <a:lnTo>
                  <a:pt x="872945" y="308610"/>
                </a:lnTo>
                <a:lnTo>
                  <a:pt x="889810" y="281940"/>
                </a:lnTo>
                <a:lnTo>
                  <a:pt x="904265" y="260350"/>
                </a:lnTo>
                <a:lnTo>
                  <a:pt x="933176" y="214630"/>
                </a:lnTo>
                <a:lnTo>
                  <a:pt x="938835" y="205740"/>
                </a:lnTo>
                <a:lnTo>
                  <a:pt x="944118" y="195580"/>
                </a:lnTo>
                <a:lnTo>
                  <a:pt x="949551" y="186690"/>
                </a:lnTo>
                <a:lnTo>
                  <a:pt x="955662" y="176530"/>
                </a:lnTo>
                <a:lnTo>
                  <a:pt x="967959" y="161290"/>
                </a:lnTo>
                <a:lnTo>
                  <a:pt x="993156" y="130810"/>
                </a:lnTo>
                <a:lnTo>
                  <a:pt x="1005453" y="115570"/>
                </a:lnTo>
                <a:lnTo>
                  <a:pt x="1015441" y="102870"/>
                </a:lnTo>
                <a:lnTo>
                  <a:pt x="1034815" y="77470"/>
                </a:lnTo>
                <a:lnTo>
                  <a:pt x="1044804" y="66040"/>
                </a:lnTo>
                <a:lnTo>
                  <a:pt x="1053500" y="57150"/>
                </a:lnTo>
                <a:lnTo>
                  <a:pt x="1062572" y="48260"/>
                </a:lnTo>
                <a:lnTo>
                  <a:pt x="1071795" y="40640"/>
                </a:lnTo>
                <a:lnTo>
                  <a:pt x="1080942" y="31750"/>
                </a:lnTo>
                <a:lnTo>
                  <a:pt x="1082548" y="30480"/>
                </a:lnTo>
                <a:lnTo>
                  <a:pt x="1088170" y="30480"/>
                </a:lnTo>
                <a:lnTo>
                  <a:pt x="1094595" y="27940"/>
                </a:lnTo>
                <a:lnTo>
                  <a:pt x="1101019" y="27940"/>
                </a:lnTo>
                <a:lnTo>
                  <a:pt x="1107444" y="25400"/>
                </a:lnTo>
                <a:lnTo>
                  <a:pt x="1117432" y="24130"/>
                </a:lnTo>
                <a:lnTo>
                  <a:pt x="1153445" y="58420"/>
                </a:lnTo>
                <a:lnTo>
                  <a:pt x="1160328" y="92710"/>
                </a:lnTo>
                <a:lnTo>
                  <a:pt x="1160274" y="102870"/>
                </a:lnTo>
                <a:lnTo>
                  <a:pt x="1159843" y="115570"/>
                </a:lnTo>
                <a:lnTo>
                  <a:pt x="1159790" y="143510"/>
                </a:lnTo>
                <a:lnTo>
                  <a:pt x="1078533" y="143510"/>
                </a:lnTo>
                <a:lnTo>
                  <a:pt x="1074329" y="148590"/>
                </a:lnTo>
                <a:lnTo>
                  <a:pt x="1070201" y="154940"/>
                </a:lnTo>
                <a:lnTo>
                  <a:pt x="1066223" y="160020"/>
                </a:lnTo>
                <a:lnTo>
                  <a:pt x="1062471" y="165100"/>
                </a:lnTo>
                <a:lnTo>
                  <a:pt x="1051504" y="180340"/>
                </a:lnTo>
                <a:lnTo>
                  <a:pt x="1029269" y="209550"/>
                </a:lnTo>
                <a:lnTo>
                  <a:pt x="1018302" y="224790"/>
                </a:lnTo>
                <a:lnTo>
                  <a:pt x="1011564" y="233680"/>
                </a:lnTo>
                <a:lnTo>
                  <a:pt x="1004750" y="242570"/>
                </a:lnTo>
                <a:lnTo>
                  <a:pt x="998087" y="251460"/>
                </a:lnTo>
                <a:lnTo>
                  <a:pt x="991800" y="260350"/>
                </a:lnTo>
                <a:lnTo>
                  <a:pt x="977608" y="283210"/>
                </a:lnTo>
                <a:lnTo>
                  <a:pt x="963793" y="306070"/>
                </a:lnTo>
                <a:lnTo>
                  <a:pt x="956559" y="317500"/>
                </a:lnTo>
                <a:close/>
              </a:path>
              <a:path w="1168400" h="483869">
                <a:moveTo>
                  <a:pt x="690493" y="284480"/>
                </a:moveTo>
                <a:lnTo>
                  <a:pt x="600702" y="284480"/>
                </a:lnTo>
                <a:lnTo>
                  <a:pt x="615885" y="257810"/>
                </a:lnTo>
                <a:lnTo>
                  <a:pt x="646552" y="204470"/>
                </a:lnTo>
                <a:lnTo>
                  <a:pt x="661736" y="179070"/>
                </a:lnTo>
                <a:lnTo>
                  <a:pt x="667194" y="168910"/>
                </a:lnTo>
                <a:lnTo>
                  <a:pt x="704136" y="119380"/>
                </a:lnTo>
                <a:lnTo>
                  <a:pt x="743763" y="80010"/>
                </a:lnTo>
                <a:lnTo>
                  <a:pt x="766136" y="63500"/>
                </a:lnTo>
                <a:lnTo>
                  <a:pt x="766939" y="62230"/>
                </a:lnTo>
                <a:lnTo>
                  <a:pt x="768545" y="62230"/>
                </a:lnTo>
                <a:lnTo>
                  <a:pt x="796778" y="54610"/>
                </a:lnTo>
                <a:lnTo>
                  <a:pt x="806290" y="53340"/>
                </a:lnTo>
                <a:lnTo>
                  <a:pt x="841951" y="80010"/>
                </a:lnTo>
                <a:lnTo>
                  <a:pt x="861577" y="125730"/>
                </a:lnTo>
                <a:lnTo>
                  <a:pt x="862461" y="151130"/>
                </a:lnTo>
                <a:lnTo>
                  <a:pt x="783000" y="151130"/>
                </a:lnTo>
                <a:lnTo>
                  <a:pt x="772447" y="163830"/>
                </a:lnTo>
                <a:lnTo>
                  <a:pt x="762421" y="176530"/>
                </a:lnTo>
                <a:lnTo>
                  <a:pt x="752847" y="187960"/>
                </a:lnTo>
                <a:lnTo>
                  <a:pt x="743649" y="200660"/>
                </a:lnTo>
                <a:lnTo>
                  <a:pt x="732958" y="214630"/>
                </a:lnTo>
                <a:lnTo>
                  <a:pt x="722568" y="229870"/>
                </a:lnTo>
                <a:lnTo>
                  <a:pt x="712480" y="245110"/>
                </a:lnTo>
                <a:lnTo>
                  <a:pt x="702692" y="259080"/>
                </a:lnTo>
                <a:lnTo>
                  <a:pt x="698991" y="265430"/>
                </a:lnTo>
                <a:lnTo>
                  <a:pt x="695967" y="273050"/>
                </a:lnTo>
                <a:lnTo>
                  <a:pt x="693093" y="279400"/>
                </a:lnTo>
                <a:lnTo>
                  <a:pt x="690493" y="284480"/>
                </a:lnTo>
                <a:close/>
              </a:path>
              <a:path w="1168400" h="483869">
                <a:moveTo>
                  <a:pt x="300351" y="447040"/>
                </a:moveTo>
                <a:lnTo>
                  <a:pt x="290663" y="445770"/>
                </a:lnTo>
                <a:lnTo>
                  <a:pt x="281880" y="444500"/>
                </a:lnTo>
                <a:lnTo>
                  <a:pt x="273698" y="443230"/>
                </a:lnTo>
                <a:lnTo>
                  <a:pt x="265818" y="443230"/>
                </a:lnTo>
                <a:lnTo>
                  <a:pt x="232378" y="405130"/>
                </a:lnTo>
                <a:lnTo>
                  <a:pt x="224221" y="361950"/>
                </a:lnTo>
                <a:lnTo>
                  <a:pt x="221649" y="339090"/>
                </a:lnTo>
                <a:lnTo>
                  <a:pt x="218248" y="317500"/>
                </a:lnTo>
                <a:lnTo>
                  <a:pt x="214321" y="297180"/>
                </a:lnTo>
                <a:lnTo>
                  <a:pt x="206390" y="255270"/>
                </a:lnTo>
                <a:lnTo>
                  <a:pt x="201823" y="222250"/>
                </a:lnTo>
                <a:lnTo>
                  <a:pt x="193290" y="156210"/>
                </a:lnTo>
                <a:lnTo>
                  <a:pt x="188723" y="121920"/>
                </a:lnTo>
                <a:lnTo>
                  <a:pt x="267286" y="121920"/>
                </a:lnTo>
                <a:lnTo>
                  <a:pt x="270762" y="149860"/>
                </a:lnTo>
                <a:lnTo>
                  <a:pt x="273046" y="167640"/>
                </a:lnTo>
                <a:lnTo>
                  <a:pt x="275116" y="179070"/>
                </a:lnTo>
                <a:lnTo>
                  <a:pt x="277563" y="191770"/>
                </a:lnTo>
                <a:lnTo>
                  <a:pt x="280161" y="204470"/>
                </a:lnTo>
                <a:lnTo>
                  <a:pt x="282683" y="215900"/>
                </a:lnTo>
                <a:lnTo>
                  <a:pt x="292320" y="279400"/>
                </a:lnTo>
                <a:lnTo>
                  <a:pt x="295231" y="295910"/>
                </a:lnTo>
                <a:lnTo>
                  <a:pt x="296950" y="304800"/>
                </a:lnTo>
                <a:lnTo>
                  <a:pt x="298744" y="313690"/>
                </a:lnTo>
                <a:lnTo>
                  <a:pt x="388921" y="313690"/>
                </a:lnTo>
                <a:lnTo>
                  <a:pt x="388137" y="314960"/>
                </a:lnTo>
                <a:lnTo>
                  <a:pt x="378249" y="331470"/>
                </a:lnTo>
                <a:lnTo>
                  <a:pt x="370795" y="344170"/>
                </a:lnTo>
                <a:lnTo>
                  <a:pt x="356792" y="370840"/>
                </a:lnTo>
                <a:lnTo>
                  <a:pt x="349338" y="384810"/>
                </a:lnTo>
                <a:lnTo>
                  <a:pt x="341834" y="397510"/>
                </a:lnTo>
                <a:lnTo>
                  <a:pt x="333879" y="408940"/>
                </a:lnTo>
                <a:lnTo>
                  <a:pt x="325622" y="421640"/>
                </a:lnTo>
                <a:lnTo>
                  <a:pt x="317215" y="433070"/>
                </a:lnTo>
                <a:lnTo>
                  <a:pt x="312397" y="439420"/>
                </a:lnTo>
                <a:lnTo>
                  <a:pt x="304366" y="443230"/>
                </a:lnTo>
                <a:lnTo>
                  <a:pt x="300351" y="447040"/>
                </a:lnTo>
                <a:close/>
              </a:path>
              <a:path w="1168400" h="483869">
                <a:moveTo>
                  <a:pt x="593537" y="435610"/>
                </a:moveTo>
                <a:lnTo>
                  <a:pt x="585343" y="435610"/>
                </a:lnTo>
                <a:lnTo>
                  <a:pt x="576998" y="434340"/>
                </a:lnTo>
                <a:lnTo>
                  <a:pt x="562957" y="434340"/>
                </a:lnTo>
                <a:lnTo>
                  <a:pt x="529805" y="402590"/>
                </a:lnTo>
                <a:lnTo>
                  <a:pt x="527220" y="391160"/>
                </a:lnTo>
                <a:lnTo>
                  <a:pt x="520594" y="340360"/>
                </a:lnTo>
                <a:lnTo>
                  <a:pt x="519591" y="307340"/>
                </a:lnTo>
                <a:lnTo>
                  <a:pt x="518954" y="293370"/>
                </a:lnTo>
                <a:lnTo>
                  <a:pt x="518533" y="281940"/>
                </a:lnTo>
                <a:lnTo>
                  <a:pt x="518189" y="269240"/>
                </a:lnTo>
                <a:lnTo>
                  <a:pt x="518110" y="265430"/>
                </a:lnTo>
                <a:lnTo>
                  <a:pt x="517985" y="250190"/>
                </a:lnTo>
                <a:lnTo>
                  <a:pt x="517181" y="248920"/>
                </a:lnTo>
                <a:lnTo>
                  <a:pt x="517985" y="246380"/>
                </a:lnTo>
                <a:lnTo>
                  <a:pt x="520900" y="224790"/>
                </a:lnTo>
                <a:lnTo>
                  <a:pt x="520945" y="199390"/>
                </a:lnTo>
                <a:lnTo>
                  <a:pt x="520172" y="180340"/>
                </a:lnTo>
                <a:lnTo>
                  <a:pt x="520143" y="168910"/>
                </a:lnTo>
                <a:lnTo>
                  <a:pt x="520394" y="153670"/>
                </a:lnTo>
                <a:lnTo>
                  <a:pt x="521197" y="146050"/>
                </a:lnTo>
                <a:lnTo>
                  <a:pt x="521197" y="139700"/>
                </a:lnTo>
                <a:lnTo>
                  <a:pt x="522000" y="132080"/>
                </a:lnTo>
                <a:lnTo>
                  <a:pt x="520394" y="132080"/>
                </a:lnTo>
                <a:lnTo>
                  <a:pt x="519591" y="130810"/>
                </a:lnTo>
                <a:lnTo>
                  <a:pt x="600253" y="130810"/>
                </a:lnTo>
                <a:lnTo>
                  <a:pt x="600612" y="140970"/>
                </a:lnTo>
                <a:lnTo>
                  <a:pt x="600734" y="146050"/>
                </a:lnTo>
                <a:lnTo>
                  <a:pt x="600849" y="154940"/>
                </a:lnTo>
                <a:lnTo>
                  <a:pt x="600758" y="168910"/>
                </a:lnTo>
                <a:lnTo>
                  <a:pt x="600646" y="175260"/>
                </a:lnTo>
                <a:lnTo>
                  <a:pt x="600208" y="191770"/>
                </a:lnTo>
                <a:lnTo>
                  <a:pt x="600086" y="198120"/>
                </a:lnTo>
                <a:lnTo>
                  <a:pt x="599864" y="213360"/>
                </a:lnTo>
                <a:lnTo>
                  <a:pt x="599422" y="229870"/>
                </a:lnTo>
                <a:lnTo>
                  <a:pt x="598769" y="265430"/>
                </a:lnTo>
                <a:lnTo>
                  <a:pt x="598292" y="283210"/>
                </a:lnTo>
                <a:lnTo>
                  <a:pt x="599898" y="284480"/>
                </a:lnTo>
                <a:lnTo>
                  <a:pt x="690493" y="284480"/>
                </a:lnTo>
                <a:lnTo>
                  <a:pt x="689843" y="285750"/>
                </a:lnTo>
                <a:lnTo>
                  <a:pt x="678274" y="306070"/>
                </a:lnTo>
                <a:lnTo>
                  <a:pt x="654834" y="346710"/>
                </a:lnTo>
                <a:lnTo>
                  <a:pt x="643265" y="365760"/>
                </a:lnTo>
                <a:lnTo>
                  <a:pt x="636162" y="378460"/>
                </a:lnTo>
                <a:lnTo>
                  <a:pt x="615157" y="416560"/>
                </a:lnTo>
                <a:lnTo>
                  <a:pt x="601505" y="431800"/>
                </a:lnTo>
                <a:lnTo>
                  <a:pt x="593537" y="435610"/>
                </a:lnTo>
                <a:close/>
              </a:path>
              <a:path w="1168400" h="483869">
                <a:moveTo>
                  <a:pt x="1151613" y="483870"/>
                </a:moveTo>
                <a:lnTo>
                  <a:pt x="1141098" y="482600"/>
                </a:lnTo>
                <a:lnTo>
                  <a:pt x="1130130" y="480060"/>
                </a:lnTo>
                <a:lnTo>
                  <a:pt x="1118862" y="476250"/>
                </a:lnTo>
                <a:lnTo>
                  <a:pt x="1107444" y="473710"/>
                </a:lnTo>
                <a:lnTo>
                  <a:pt x="1087266" y="430530"/>
                </a:lnTo>
                <a:lnTo>
                  <a:pt x="1084957" y="401320"/>
                </a:lnTo>
                <a:lnTo>
                  <a:pt x="1082899" y="378460"/>
                </a:lnTo>
                <a:lnTo>
                  <a:pt x="1077278" y="332740"/>
                </a:lnTo>
                <a:lnTo>
                  <a:pt x="1075421" y="289560"/>
                </a:lnTo>
                <a:lnTo>
                  <a:pt x="1076462" y="279400"/>
                </a:lnTo>
                <a:lnTo>
                  <a:pt x="1080139" y="269240"/>
                </a:lnTo>
                <a:lnTo>
                  <a:pt x="1081369" y="262890"/>
                </a:lnTo>
                <a:lnTo>
                  <a:pt x="1080942" y="256540"/>
                </a:lnTo>
                <a:lnTo>
                  <a:pt x="1079913" y="250190"/>
                </a:lnTo>
                <a:lnTo>
                  <a:pt x="1079567" y="246380"/>
                </a:lnTo>
                <a:lnTo>
                  <a:pt x="1079446" y="234950"/>
                </a:lnTo>
                <a:lnTo>
                  <a:pt x="1080013" y="213360"/>
                </a:lnTo>
                <a:lnTo>
                  <a:pt x="1080123" y="204470"/>
                </a:lnTo>
                <a:lnTo>
                  <a:pt x="1080239" y="185420"/>
                </a:lnTo>
                <a:lnTo>
                  <a:pt x="1080478" y="175260"/>
                </a:lnTo>
                <a:lnTo>
                  <a:pt x="1080876" y="167640"/>
                </a:lnTo>
                <a:lnTo>
                  <a:pt x="1080942" y="160020"/>
                </a:lnTo>
                <a:lnTo>
                  <a:pt x="1083351" y="153670"/>
                </a:lnTo>
                <a:lnTo>
                  <a:pt x="1084154" y="146050"/>
                </a:lnTo>
                <a:lnTo>
                  <a:pt x="1080942" y="144780"/>
                </a:lnTo>
                <a:lnTo>
                  <a:pt x="1078533" y="143510"/>
                </a:lnTo>
                <a:lnTo>
                  <a:pt x="1159790" y="143510"/>
                </a:lnTo>
                <a:lnTo>
                  <a:pt x="1159733" y="168910"/>
                </a:lnTo>
                <a:lnTo>
                  <a:pt x="1159644" y="176530"/>
                </a:lnTo>
                <a:lnTo>
                  <a:pt x="1159380" y="184150"/>
                </a:lnTo>
                <a:lnTo>
                  <a:pt x="1158740" y="191770"/>
                </a:lnTo>
                <a:lnTo>
                  <a:pt x="1157830" y="200660"/>
                </a:lnTo>
                <a:lnTo>
                  <a:pt x="1157234" y="207010"/>
                </a:lnTo>
                <a:lnTo>
                  <a:pt x="1155114" y="236220"/>
                </a:lnTo>
                <a:lnTo>
                  <a:pt x="1154806" y="260350"/>
                </a:lnTo>
                <a:lnTo>
                  <a:pt x="1154830" y="269240"/>
                </a:lnTo>
                <a:lnTo>
                  <a:pt x="1155992" y="297180"/>
                </a:lnTo>
                <a:lnTo>
                  <a:pt x="1161112" y="351790"/>
                </a:lnTo>
                <a:lnTo>
                  <a:pt x="1163157" y="374650"/>
                </a:lnTo>
                <a:lnTo>
                  <a:pt x="1167448" y="429260"/>
                </a:lnTo>
                <a:lnTo>
                  <a:pt x="1167790" y="434340"/>
                </a:lnTo>
                <a:lnTo>
                  <a:pt x="1167896" y="436880"/>
                </a:lnTo>
                <a:lnTo>
                  <a:pt x="1167783" y="448310"/>
                </a:lnTo>
                <a:lnTo>
                  <a:pt x="1167674" y="455930"/>
                </a:lnTo>
                <a:lnTo>
                  <a:pt x="1163659" y="461010"/>
                </a:lnTo>
                <a:lnTo>
                  <a:pt x="1158840" y="471170"/>
                </a:lnTo>
                <a:lnTo>
                  <a:pt x="1155628" y="477520"/>
                </a:lnTo>
                <a:lnTo>
                  <a:pt x="1151613" y="483870"/>
                </a:lnTo>
                <a:close/>
              </a:path>
              <a:path w="1168400" h="483869">
                <a:moveTo>
                  <a:pt x="866520" y="453390"/>
                </a:moveTo>
                <a:lnTo>
                  <a:pt x="864914" y="453390"/>
                </a:lnTo>
                <a:lnTo>
                  <a:pt x="824823" y="445770"/>
                </a:lnTo>
                <a:lnTo>
                  <a:pt x="796652" y="416560"/>
                </a:lnTo>
                <a:lnTo>
                  <a:pt x="786514" y="373380"/>
                </a:lnTo>
                <a:lnTo>
                  <a:pt x="785103" y="351790"/>
                </a:lnTo>
                <a:lnTo>
                  <a:pt x="785128" y="344170"/>
                </a:lnTo>
                <a:lnTo>
                  <a:pt x="785409" y="327660"/>
                </a:lnTo>
                <a:lnTo>
                  <a:pt x="785623" y="318770"/>
                </a:lnTo>
                <a:lnTo>
                  <a:pt x="784977" y="304800"/>
                </a:lnTo>
                <a:lnTo>
                  <a:pt x="784845" y="302260"/>
                </a:lnTo>
                <a:lnTo>
                  <a:pt x="784777" y="299720"/>
                </a:lnTo>
                <a:lnTo>
                  <a:pt x="784669" y="287020"/>
                </a:lnTo>
                <a:lnTo>
                  <a:pt x="784790" y="278130"/>
                </a:lnTo>
                <a:lnTo>
                  <a:pt x="785255" y="257810"/>
                </a:lnTo>
                <a:lnTo>
                  <a:pt x="785354" y="250190"/>
                </a:lnTo>
                <a:lnTo>
                  <a:pt x="785572" y="223520"/>
                </a:lnTo>
                <a:lnTo>
                  <a:pt x="786087" y="187960"/>
                </a:lnTo>
                <a:lnTo>
                  <a:pt x="786212" y="165100"/>
                </a:lnTo>
                <a:lnTo>
                  <a:pt x="784606" y="160020"/>
                </a:lnTo>
                <a:lnTo>
                  <a:pt x="783000" y="151130"/>
                </a:lnTo>
                <a:lnTo>
                  <a:pt x="862461" y="151130"/>
                </a:lnTo>
                <a:lnTo>
                  <a:pt x="862338" y="157480"/>
                </a:lnTo>
                <a:lnTo>
                  <a:pt x="861752" y="175260"/>
                </a:lnTo>
                <a:lnTo>
                  <a:pt x="862505" y="196850"/>
                </a:lnTo>
                <a:lnTo>
                  <a:pt x="863860" y="219710"/>
                </a:lnTo>
                <a:lnTo>
                  <a:pt x="864914" y="241300"/>
                </a:lnTo>
                <a:lnTo>
                  <a:pt x="865231" y="259080"/>
                </a:lnTo>
                <a:lnTo>
                  <a:pt x="865128" y="287020"/>
                </a:lnTo>
                <a:lnTo>
                  <a:pt x="865013" y="299720"/>
                </a:lnTo>
                <a:lnTo>
                  <a:pt x="864914" y="317500"/>
                </a:lnTo>
                <a:lnTo>
                  <a:pt x="956559" y="317500"/>
                </a:lnTo>
                <a:lnTo>
                  <a:pt x="950128" y="327660"/>
                </a:lnTo>
                <a:lnTo>
                  <a:pt x="936388" y="350520"/>
                </a:lnTo>
                <a:lnTo>
                  <a:pt x="926864" y="367030"/>
                </a:lnTo>
                <a:lnTo>
                  <a:pt x="917415" y="382270"/>
                </a:lnTo>
                <a:lnTo>
                  <a:pt x="907816" y="397510"/>
                </a:lnTo>
                <a:lnTo>
                  <a:pt x="897840" y="414020"/>
                </a:lnTo>
                <a:lnTo>
                  <a:pt x="891077" y="422910"/>
                </a:lnTo>
                <a:lnTo>
                  <a:pt x="884087" y="433070"/>
                </a:lnTo>
                <a:lnTo>
                  <a:pt x="876948" y="441960"/>
                </a:lnTo>
                <a:lnTo>
                  <a:pt x="869732" y="450850"/>
                </a:lnTo>
                <a:lnTo>
                  <a:pt x="868929" y="452120"/>
                </a:lnTo>
                <a:lnTo>
                  <a:pt x="866520" y="453390"/>
                </a:lnTo>
                <a:close/>
              </a:path>
            </a:pathLst>
          </a:custGeom>
          <a:solidFill>
            <a:srgbClr val="FE5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7460" y="6258969"/>
            <a:ext cx="673735" cy="626110"/>
          </a:xfrm>
          <a:custGeom>
            <a:avLst/>
            <a:gdLst/>
            <a:ahLst/>
            <a:cxnLst/>
            <a:rect l="l" t="t" r="r" b="b"/>
            <a:pathLst>
              <a:path w="673735" h="626109">
                <a:moveTo>
                  <a:pt x="254601" y="271780"/>
                </a:moveTo>
                <a:lnTo>
                  <a:pt x="252165" y="264160"/>
                </a:lnTo>
                <a:lnTo>
                  <a:pt x="249651" y="256540"/>
                </a:lnTo>
                <a:lnTo>
                  <a:pt x="247421" y="247650"/>
                </a:lnTo>
                <a:lnTo>
                  <a:pt x="245839" y="240030"/>
                </a:lnTo>
                <a:lnTo>
                  <a:pt x="244093" y="226060"/>
                </a:lnTo>
                <a:lnTo>
                  <a:pt x="241550" y="196850"/>
                </a:lnTo>
                <a:lnTo>
                  <a:pt x="240278" y="181610"/>
                </a:lnTo>
                <a:lnTo>
                  <a:pt x="236824" y="146050"/>
                </a:lnTo>
                <a:lnTo>
                  <a:pt x="232606" y="87630"/>
                </a:lnTo>
                <a:lnTo>
                  <a:pt x="230700" y="43180"/>
                </a:lnTo>
                <a:lnTo>
                  <a:pt x="230000" y="21590"/>
                </a:lnTo>
                <a:lnTo>
                  <a:pt x="229711" y="13970"/>
                </a:lnTo>
                <a:lnTo>
                  <a:pt x="229663" y="2540"/>
                </a:lnTo>
                <a:lnTo>
                  <a:pt x="241626" y="0"/>
                </a:lnTo>
                <a:lnTo>
                  <a:pt x="249422" y="0"/>
                </a:lnTo>
                <a:lnTo>
                  <a:pt x="268610" y="35560"/>
                </a:lnTo>
                <a:lnTo>
                  <a:pt x="276956" y="81280"/>
                </a:lnTo>
                <a:lnTo>
                  <a:pt x="280823" y="120650"/>
                </a:lnTo>
                <a:lnTo>
                  <a:pt x="282950" y="135890"/>
                </a:lnTo>
                <a:lnTo>
                  <a:pt x="288566" y="177800"/>
                </a:lnTo>
                <a:lnTo>
                  <a:pt x="290467" y="196850"/>
                </a:lnTo>
                <a:lnTo>
                  <a:pt x="291670" y="207010"/>
                </a:lnTo>
                <a:lnTo>
                  <a:pt x="293903" y="222250"/>
                </a:lnTo>
                <a:lnTo>
                  <a:pt x="296262" y="237490"/>
                </a:lnTo>
                <a:lnTo>
                  <a:pt x="301106" y="269240"/>
                </a:lnTo>
                <a:lnTo>
                  <a:pt x="305150" y="270510"/>
                </a:lnTo>
                <a:lnTo>
                  <a:pt x="255612" y="270510"/>
                </a:lnTo>
                <a:lnTo>
                  <a:pt x="254601" y="271780"/>
                </a:lnTo>
                <a:close/>
              </a:path>
              <a:path w="673735" h="626109">
                <a:moveTo>
                  <a:pt x="351922" y="297180"/>
                </a:moveTo>
                <a:lnTo>
                  <a:pt x="243143" y="297180"/>
                </a:lnTo>
                <a:lnTo>
                  <a:pt x="255612" y="294640"/>
                </a:lnTo>
                <a:lnTo>
                  <a:pt x="255612" y="270510"/>
                </a:lnTo>
                <a:lnTo>
                  <a:pt x="305150" y="270510"/>
                </a:lnTo>
                <a:lnTo>
                  <a:pt x="309531" y="265430"/>
                </a:lnTo>
                <a:lnTo>
                  <a:pt x="314417" y="261620"/>
                </a:lnTo>
                <a:lnTo>
                  <a:pt x="350118" y="208280"/>
                </a:lnTo>
                <a:lnTo>
                  <a:pt x="386198" y="163830"/>
                </a:lnTo>
                <a:lnTo>
                  <a:pt x="396060" y="151130"/>
                </a:lnTo>
                <a:lnTo>
                  <a:pt x="404690" y="138430"/>
                </a:lnTo>
                <a:lnTo>
                  <a:pt x="412878" y="124460"/>
                </a:lnTo>
                <a:lnTo>
                  <a:pt x="421414" y="110490"/>
                </a:lnTo>
                <a:lnTo>
                  <a:pt x="447868" y="76200"/>
                </a:lnTo>
                <a:lnTo>
                  <a:pt x="469928" y="66040"/>
                </a:lnTo>
                <a:lnTo>
                  <a:pt x="476850" y="67310"/>
                </a:lnTo>
                <a:lnTo>
                  <a:pt x="483840" y="72390"/>
                </a:lnTo>
                <a:lnTo>
                  <a:pt x="486644" y="80010"/>
                </a:lnTo>
                <a:lnTo>
                  <a:pt x="486446" y="88900"/>
                </a:lnTo>
                <a:lnTo>
                  <a:pt x="468959" y="132080"/>
                </a:lnTo>
                <a:lnTo>
                  <a:pt x="444501" y="171450"/>
                </a:lnTo>
                <a:lnTo>
                  <a:pt x="437927" y="180340"/>
                </a:lnTo>
                <a:lnTo>
                  <a:pt x="351922" y="297180"/>
                </a:lnTo>
                <a:close/>
              </a:path>
              <a:path w="673735" h="626109">
                <a:moveTo>
                  <a:pt x="17186" y="194310"/>
                </a:moveTo>
                <a:lnTo>
                  <a:pt x="13437" y="187960"/>
                </a:lnTo>
                <a:lnTo>
                  <a:pt x="9688" y="182880"/>
                </a:lnTo>
                <a:lnTo>
                  <a:pt x="6192" y="177800"/>
                </a:lnTo>
                <a:lnTo>
                  <a:pt x="3201" y="172720"/>
                </a:lnTo>
                <a:lnTo>
                  <a:pt x="1010" y="167640"/>
                </a:lnTo>
                <a:lnTo>
                  <a:pt x="0" y="160020"/>
                </a:lnTo>
                <a:lnTo>
                  <a:pt x="2190" y="157480"/>
                </a:lnTo>
                <a:lnTo>
                  <a:pt x="5054" y="152400"/>
                </a:lnTo>
                <a:lnTo>
                  <a:pt x="11963" y="148590"/>
                </a:lnTo>
                <a:lnTo>
                  <a:pt x="23497" y="148590"/>
                </a:lnTo>
                <a:lnTo>
                  <a:pt x="29550" y="149860"/>
                </a:lnTo>
                <a:lnTo>
                  <a:pt x="34813" y="153670"/>
                </a:lnTo>
                <a:lnTo>
                  <a:pt x="38923" y="161290"/>
                </a:lnTo>
                <a:lnTo>
                  <a:pt x="42756" y="167640"/>
                </a:lnTo>
                <a:lnTo>
                  <a:pt x="49243" y="171450"/>
                </a:lnTo>
                <a:lnTo>
                  <a:pt x="56931" y="175260"/>
                </a:lnTo>
                <a:lnTo>
                  <a:pt x="64366" y="179070"/>
                </a:lnTo>
                <a:lnTo>
                  <a:pt x="83435" y="190500"/>
                </a:lnTo>
                <a:lnTo>
                  <a:pt x="28307" y="190500"/>
                </a:lnTo>
                <a:lnTo>
                  <a:pt x="17186" y="194310"/>
                </a:lnTo>
                <a:close/>
              </a:path>
              <a:path w="673735" h="626109">
                <a:moveTo>
                  <a:pt x="227820" y="457200"/>
                </a:moveTo>
                <a:lnTo>
                  <a:pt x="166476" y="457200"/>
                </a:lnTo>
                <a:lnTo>
                  <a:pt x="166644" y="453390"/>
                </a:lnTo>
                <a:lnTo>
                  <a:pt x="171012" y="448310"/>
                </a:lnTo>
                <a:lnTo>
                  <a:pt x="175427" y="444500"/>
                </a:lnTo>
                <a:lnTo>
                  <a:pt x="179748" y="439420"/>
                </a:lnTo>
                <a:lnTo>
                  <a:pt x="183831" y="434340"/>
                </a:lnTo>
                <a:lnTo>
                  <a:pt x="187962" y="427990"/>
                </a:lnTo>
                <a:lnTo>
                  <a:pt x="191856" y="422910"/>
                </a:lnTo>
                <a:lnTo>
                  <a:pt x="195655" y="416560"/>
                </a:lnTo>
                <a:lnTo>
                  <a:pt x="199502" y="411480"/>
                </a:lnTo>
                <a:lnTo>
                  <a:pt x="216920" y="386080"/>
                </a:lnTo>
                <a:lnTo>
                  <a:pt x="225732" y="373380"/>
                </a:lnTo>
                <a:lnTo>
                  <a:pt x="234718" y="361950"/>
                </a:lnTo>
                <a:lnTo>
                  <a:pt x="239736" y="354330"/>
                </a:lnTo>
                <a:lnTo>
                  <a:pt x="165802" y="297180"/>
                </a:lnTo>
                <a:lnTo>
                  <a:pt x="150587" y="288290"/>
                </a:lnTo>
                <a:lnTo>
                  <a:pt x="135198" y="278130"/>
                </a:lnTo>
                <a:lnTo>
                  <a:pt x="119905" y="269240"/>
                </a:lnTo>
                <a:lnTo>
                  <a:pt x="104974" y="260350"/>
                </a:lnTo>
                <a:lnTo>
                  <a:pt x="85968" y="246380"/>
                </a:lnTo>
                <a:lnTo>
                  <a:pt x="67294" y="233680"/>
                </a:lnTo>
                <a:lnTo>
                  <a:pt x="48840" y="218440"/>
                </a:lnTo>
                <a:lnTo>
                  <a:pt x="30498" y="204470"/>
                </a:lnTo>
                <a:lnTo>
                  <a:pt x="27970" y="203200"/>
                </a:lnTo>
                <a:lnTo>
                  <a:pt x="28981" y="196850"/>
                </a:lnTo>
                <a:lnTo>
                  <a:pt x="28307" y="190500"/>
                </a:lnTo>
                <a:lnTo>
                  <a:pt x="83435" y="190500"/>
                </a:lnTo>
                <a:lnTo>
                  <a:pt x="89791" y="194310"/>
                </a:lnTo>
                <a:lnTo>
                  <a:pt x="140640" y="222250"/>
                </a:lnTo>
                <a:lnTo>
                  <a:pt x="165970" y="237490"/>
                </a:lnTo>
                <a:lnTo>
                  <a:pt x="177784" y="243840"/>
                </a:lnTo>
                <a:lnTo>
                  <a:pt x="200968" y="259080"/>
                </a:lnTo>
                <a:lnTo>
                  <a:pt x="218036" y="270510"/>
                </a:lnTo>
                <a:lnTo>
                  <a:pt x="221238" y="278130"/>
                </a:lnTo>
                <a:lnTo>
                  <a:pt x="226798" y="283210"/>
                </a:lnTo>
                <a:lnTo>
                  <a:pt x="243143" y="297180"/>
                </a:lnTo>
                <a:lnTo>
                  <a:pt x="351922" y="297180"/>
                </a:lnTo>
                <a:lnTo>
                  <a:pt x="344410" y="307340"/>
                </a:lnTo>
                <a:lnTo>
                  <a:pt x="340335" y="313690"/>
                </a:lnTo>
                <a:lnTo>
                  <a:pt x="336196" y="318770"/>
                </a:lnTo>
                <a:lnTo>
                  <a:pt x="331994" y="323850"/>
                </a:lnTo>
                <a:lnTo>
                  <a:pt x="327729" y="328930"/>
                </a:lnTo>
                <a:lnTo>
                  <a:pt x="322674" y="335280"/>
                </a:lnTo>
                <a:lnTo>
                  <a:pt x="325370" y="339090"/>
                </a:lnTo>
                <a:lnTo>
                  <a:pt x="340972" y="346710"/>
                </a:lnTo>
                <a:lnTo>
                  <a:pt x="360507" y="354330"/>
                </a:lnTo>
                <a:lnTo>
                  <a:pt x="370022" y="359410"/>
                </a:lnTo>
                <a:lnTo>
                  <a:pt x="376075" y="361950"/>
                </a:lnTo>
                <a:lnTo>
                  <a:pt x="381796" y="367030"/>
                </a:lnTo>
                <a:lnTo>
                  <a:pt x="387485" y="370840"/>
                </a:lnTo>
                <a:lnTo>
                  <a:pt x="393443" y="374650"/>
                </a:lnTo>
                <a:lnTo>
                  <a:pt x="400507" y="378460"/>
                </a:lnTo>
                <a:lnTo>
                  <a:pt x="407745" y="382270"/>
                </a:lnTo>
                <a:lnTo>
                  <a:pt x="422425" y="387350"/>
                </a:lnTo>
                <a:lnTo>
                  <a:pt x="439225" y="394970"/>
                </a:lnTo>
                <a:lnTo>
                  <a:pt x="319641" y="394970"/>
                </a:lnTo>
                <a:lnTo>
                  <a:pt x="322245" y="402590"/>
                </a:lnTo>
                <a:lnTo>
                  <a:pt x="323318" y="405130"/>
                </a:lnTo>
                <a:lnTo>
                  <a:pt x="268249" y="405130"/>
                </a:lnTo>
                <a:lnTo>
                  <a:pt x="262202" y="412750"/>
                </a:lnTo>
                <a:lnTo>
                  <a:pt x="256770" y="420370"/>
                </a:lnTo>
                <a:lnTo>
                  <a:pt x="251686" y="427990"/>
                </a:lnTo>
                <a:lnTo>
                  <a:pt x="235768" y="447040"/>
                </a:lnTo>
                <a:lnTo>
                  <a:pt x="227820" y="457200"/>
                </a:lnTo>
                <a:close/>
              </a:path>
              <a:path w="673735" h="626109">
                <a:moveTo>
                  <a:pt x="652541" y="534670"/>
                </a:moveTo>
                <a:lnTo>
                  <a:pt x="644506" y="533400"/>
                </a:lnTo>
                <a:lnTo>
                  <a:pt x="564806" y="497840"/>
                </a:lnTo>
                <a:lnTo>
                  <a:pt x="556860" y="495300"/>
                </a:lnTo>
                <a:lnTo>
                  <a:pt x="540400" y="491490"/>
                </a:lnTo>
                <a:lnTo>
                  <a:pt x="532454" y="488950"/>
                </a:lnTo>
                <a:lnTo>
                  <a:pt x="519954" y="483870"/>
                </a:lnTo>
                <a:lnTo>
                  <a:pt x="507643" y="477520"/>
                </a:lnTo>
                <a:lnTo>
                  <a:pt x="495395" y="472440"/>
                </a:lnTo>
                <a:lnTo>
                  <a:pt x="483084" y="466090"/>
                </a:lnTo>
                <a:lnTo>
                  <a:pt x="479714" y="464820"/>
                </a:lnTo>
                <a:lnTo>
                  <a:pt x="476176" y="463550"/>
                </a:lnTo>
                <a:lnTo>
                  <a:pt x="472806" y="462280"/>
                </a:lnTo>
                <a:lnTo>
                  <a:pt x="434852" y="445770"/>
                </a:lnTo>
                <a:lnTo>
                  <a:pt x="415938" y="436880"/>
                </a:lnTo>
                <a:lnTo>
                  <a:pt x="397150" y="429260"/>
                </a:lnTo>
                <a:lnTo>
                  <a:pt x="381182" y="420370"/>
                </a:lnTo>
                <a:lnTo>
                  <a:pt x="365325" y="412750"/>
                </a:lnTo>
                <a:lnTo>
                  <a:pt x="349499" y="403860"/>
                </a:lnTo>
                <a:lnTo>
                  <a:pt x="333626" y="396240"/>
                </a:lnTo>
                <a:lnTo>
                  <a:pt x="330593" y="394970"/>
                </a:lnTo>
                <a:lnTo>
                  <a:pt x="439225" y="394970"/>
                </a:lnTo>
                <a:lnTo>
                  <a:pt x="444825" y="397510"/>
                </a:lnTo>
                <a:lnTo>
                  <a:pt x="467288" y="406400"/>
                </a:lnTo>
                <a:lnTo>
                  <a:pt x="489435" y="416560"/>
                </a:lnTo>
                <a:lnTo>
                  <a:pt x="510887" y="426720"/>
                </a:lnTo>
                <a:lnTo>
                  <a:pt x="523000" y="433070"/>
                </a:lnTo>
                <a:lnTo>
                  <a:pt x="547733" y="440690"/>
                </a:lnTo>
                <a:lnTo>
                  <a:pt x="559751" y="445770"/>
                </a:lnTo>
                <a:lnTo>
                  <a:pt x="572278" y="452120"/>
                </a:lnTo>
                <a:lnTo>
                  <a:pt x="610806" y="467360"/>
                </a:lnTo>
                <a:lnTo>
                  <a:pt x="652178" y="488950"/>
                </a:lnTo>
                <a:lnTo>
                  <a:pt x="673656" y="511810"/>
                </a:lnTo>
                <a:lnTo>
                  <a:pt x="671971" y="518160"/>
                </a:lnTo>
                <a:lnTo>
                  <a:pt x="667727" y="527050"/>
                </a:lnTo>
                <a:lnTo>
                  <a:pt x="660766" y="532130"/>
                </a:lnTo>
                <a:lnTo>
                  <a:pt x="652541" y="534670"/>
                </a:lnTo>
                <a:close/>
              </a:path>
              <a:path w="673735" h="626109">
                <a:moveTo>
                  <a:pt x="334637" y="626110"/>
                </a:moveTo>
                <a:lnTo>
                  <a:pt x="326549" y="626110"/>
                </a:lnTo>
                <a:lnTo>
                  <a:pt x="319136" y="622300"/>
                </a:lnTo>
                <a:lnTo>
                  <a:pt x="298692" y="568960"/>
                </a:lnTo>
                <a:lnTo>
                  <a:pt x="289040" y="523240"/>
                </a:lnTo>
                <a:lnTo>
                  <a:pt x="281329" y="482600"/>
                </a:lnTo>
                <a:lnTo>
                  <a:pt x="275684" y="444500"/>
                </a:lnTo>
                <a:lnTo>
                  <a:pt x="272799" y="425450"/>
                </a:lnTo>
                <a:lnTo>
                  <a:pt x="271956" y="420370"/>
                </a:lnTo>
                <a:lnTo>
                  <a:pt x="270271" y="414020"/>
                </a:lnTo>
                <a:lnTo>
                  <a:pt x="268249" y="405130"/>
                </a:lnTo>
                <a:lnTo>
                  <a:pt x="323318" y="405130"/>
                </a:lnTo>
                <a:lnTo>
                  <a:pt x="324928" y="408940"/>
                </a:lnTo>
                <a:lnTo>
                  <a:pt x="326821" y="416560"/>
                </a:lnTo>
                <a:lnTo>
                  <a:pt x="326961" y="420370"/>
                </a:lnTo>
                <a:lnTo>
                  <a:pt x="326897" y="429260"/>
                </a:lnTo>
                <a:lnTo>
                  <a:pt x="326771" y="434340"/>
                </a:lnTo>
                <a:lnTo>
                  <a:pt x="328824" y="444500"/>
                </a:lnTo>
                <a:lnTo>
                  <a:pt x="338250" y="483870"/>
                </a:lnTo>
                <a:lnTo>
                  <a:pt x="351632" y="551180"/>
                </a:lnTo>
                <a:lnTo>
                  <a:pt x="357722" y="595630"/>
                </a:lnTo>
                <a:lnTo>
                  <a:pt x="356769" y="608330"/>
                </a:lnTo>
                <a:lnTo>
                  <a:pt x="352245" y="618490"/>
                </a:lnTo>
                <a:lnTo>
                  <a:pt x="344689" y="624840"/>
                </a:lnTo>
                <a:lnTo>
                  <a:pt x="334637" y="626110"/>
                </a:lnTo>
                <a:close/>
              </a:path>
              <a:path w="673735" h="626109">
                <a:moveTo>
                  <a:pt x="106153" y="576580"/>
                </a:moveTo>
                <a:lnTo>
                  <a:pt x="103457" y="568960"/>
                </a:lnTo>
                <a:lnTo>
                  <a:pt x="99582" y="563880"/>
                </a:lnTo>
                <a:lnTo>
                  <a:pt x="100088" y="558800"/>
                </a:lnTo>
                <a:lnTo>
                  <a:pt x="100930" y="551180"/>
                </a:lnTo>
                <a:lnTo>
                  <a:pt x="103457" y="543560"/>
                </a:lnTo>
                <a:lnTo>
                  <a:pt x="107333" y="537210"/>
                </a:lnTo>
                <a:lnTo>
                  <a:pt x="115113" y="523240"/>
                </a:lnTo>
                <a:lnTo>
                  <a:pt x="123066" y="509270"/>
                </a:lnTo>
                <a:lnTo>
                  <a:pt x="131241" y="496570"/>
                </a:lnTo>
                <a:lnTo>
                  <a:pt x="139685" y="482600"/>
                </a:lnTo>
                <a:lnTo>
                  <a:pt x="162263" y="455930"/>
                </a:lnTo>
                <a:lnTo>
                  <a:pt x="166476" y="457200"/>
                </a:lnTo>
                <a:lnTo>
                  <a:pt x="227820" y="457200"/>
                </a:lnTo>
                <a:lnTo>
                  <a:pt x="224840" y="461010"/>
                </a:lnTo>
                <a:lnTo>
                  <a:pt x="213627" y="474980"/>
                </a:lnTo>
                <a:lnTo>
                  <a:pt x="201861" y="487680"/>
                </a:lnTo>
                <a:lnTo>
                  <a:pt x="190045" y="502920"/>
                </a:lnTo>
                <a:lnTo>
                  <a:pt x="179998" y="518160"/>
                </a:lnTo>
                <a:lnTo>
                  <a:pt x="170773" y="533400"/>
                </a:lnTo>
                <a:lnTo>
                  <a:pt x="161421" y="549910"/>
                </a:lnTo>
                <a:lnTo>
                  <a:pt x="158557" y="553720"/>
                </a:lnTo>
                <a:lnTo>
                  <a:pt x="156029" y="558800"/>
                </a:lnTo>
                <a:lnTo>
                  <a:pt x="153165" y="563880"/>
                </a:lnTo>
                <a:lnTo>
                  <a:pt x="143713" y="575310"/>
                </a:lnTo>
                <a:lnTo>
                  <a:pt x="107670" y="575310"/>
                </a:lnTo>
                <a:lnTo>
                  <a:pt x="106153" y="576580"/>
                </a:lnTo>
                <a:close/>
              </a:path>
              <a:path w="673735" h="626109">
                <a:moveTo>
                  <a:pt x="120134" y="582930"/>
                </a:moveTo>
                <a:lnTo>
                  <a:pt x="104806" y="577850"/>
                </a:lnTo>
                <a:lnTo>
                  <a:pt x="106322" y="576580"/>
                </a:lnTo>
                <a:lnTo>
                  <a:pt x="107670" y="575310"/>
                </a:lnTo>
                <a:lnTo>
                  <a:pt x="143713" y="575310"/>
                </a:lnTo>
                <a:lnTo>
                  <a:pt x="132903" y="581660"/>
                </a:lnTo>
                <a:lnTo>
                  <a:pt x="120134" y="582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93872" y="9461804"/>
            <a:ext cx="13098144" cy="57150"/>
          </a:xfrm>
          <a:custGeom>
            <a:avLst/>
            <a:gdLst/>
            <a:ahLst/>
            <a:cxnLst/>
            <a:rect l="l" t="t" r="r" b="b"/>
            <a:pathLst>
              <a:path w="13098144" h="57150">
                <a:moveTo>
                  <a:pt x="13097637" y="0"/>
                </a:moveTo>
                <a:lnTo>
                  <a:pt x="12629693" y="0"/>
                </a:lnTo>
                <a:lnTo>
                  <a:pt x="3537585" y="0"/>
                </a:lnTo>
                <a:lnTo>
                  <a:pt x="0" y="0"/>
                </a:lnTo>
                <a:lnTo>
                  <a:pt x="0" y="57150"/>
                </a:lnTo>
                <a:lnTo>
                  <a:pt x="3537585" y="57150"/>
                </a:lnTo>
                <a:lnTo>
                  <a:pt x="12629693" y="57150"/>
                </a:lnTo>
                <a:lnTo>
                  <a:pt x="13097637" y="57150"/>
                </a:lnTo>
                <a:lnTo>
                  <a:pt x="130976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82589" y="8826828"/>
            <a:ext cx="1392174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3"/>
              </a:rPr>
              <a:t>htt</a:t>
            </a:r>
            <a:r>
              <a:rPr sz="4600" spc="-5" dirty="0">
                <a:latin typeface="Arial MT"/>
                <a:cs typeface="Arial MT"/>
                <a:hlinkClick r:id="rId3"/>
              </a:rPr>
              <a:t>ps://students.yorku.ca/sfs/awards-and-scholarships</a:t>
            </a:r>
            <a:endParaRPr sz="4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5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3688" y="6046574"/>
            <a:ext cx="7459345" cy="2004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950" spc="-385" dirty="0">
                <a:latin typeface="Verdana"/>
                <a:cs typeface="Verdana"/>
              </a:rPr>
              <a:t>ACTIVTIY</a:t>
            </a:r>
            <a:endParaRPr sz="129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68451" y="4744966"/>
            <a:ext cx="421640" cy="122555"/>
          </a:xfrm>
          <a:custGeom>
            <a:avLst/>
            <a:gdLst/>
            <a:ahLst/>
            <a:cxnLst/>
            <a:rect l="l" t="t" r="r" b="b"/>
            <a:pathLst>
              <a:path w="421640" h="122554">
                <a:moveTo>
                  <a:pt x="359066" y="122483"/>
                </a:moveTo>
                <a:lnTo>
                  <a:pt x="346235" y="121972"/>
                </a:lnTo>
                <a:lnTo>
                  <a:pt x="333711" y="120234"/>
                </a:lnTo>
                <a:lnTo>
                  <a:pt x="287370" y="111952"/>
                </a:lnTo>
                <a:lnTo>
                  <a:pt x="240801" y="104966"/>
                </a:lnTo>
                <a:lnTo>
                  <a:pt x="194051" y="99070"/>
                </a:lnTo>
                <a:lnTo>
                  <a:pt x="147165" y="94060"/>
                </a:lnTo>
                <a:lnTo>
                  <a:pt x="100187" y="89732"/>
                </a:lnTo>
                <a:lnTo>
                  <a:pt x="53164" y="85881"/>
                </a:lnTo>
                <a:lnTo>
                  <a:pt x="45803" y="84871"/>
                </a:lnTo>
                <a:lnTo>
                  <a:pt x="31080" y="81625"/>
                </a:lnTo>
                <a:lnTo>
                  <a:pt x="23719" y="80156"/>
                </a:lnTo>
                <a:lnTo>
                  <a:pt x="15987" y="76002"/>
                </a:lnTo>
                <a:lnTo>
                  <a:pt x="8486" y="68398"/>
                </a:lnTo>
                <a:lnTo>
                  <a:pt x="2671" y="59107"/>
                </a:lnTo>
                <a:lnTo>
                  <a:pt x="0" y="49893"/>
                </a:lnTo>
                <a:lnTo>
                  <a:pt x="1738" y="37841"/>
                </a:lnTo>
                <a:lnTo>
                  <a:pt x="42531" y="2453"/>
                </a:lnTo>
                <a:lnTo>
                  <a:pt x="62161" y="0"/>
                </a:lnTo>
                <a:lnTo>
                  <a:pt x="100067" y="396"/>
                </a:lnTo>
                <a:lnTo>
                  <a:pt x="175571" y="2415"/>
                </a:lnTo>
                <a:lnTo>
                  <a:pt x="213477" y="3271"/>
                </a:lnTo>
                <a:lnTo>
                  <a:pt x="213477" y="4907"/>
                </a:lnTo>
                <a:lnTo>
                  <a:pt x="354977" y="4907"/>
                </a:lnTo>
                <a:lnTo>
                  <a:pt x="364919" y="5073"/>
                </a:lnTo>
                <a:lnTo>
                  <a:pt x="408141" y="14722"/>
                </a:lnTo>
                <a:lnTo>
                  <a:pt x="421228" y="58174"/>
                </a:lnTo>
                <a:lnTo>
                  <a:pt x="420257" y="77715"/>
                </a:lnTo>
                <a:lnTo>
                  <a:pt x="402621" y="113486"/>
                </a:lnTo>
                <a:lnTo>
                  <a:pt x="371898" y="122074"/>
                </a:lnTo>
                <a:lnTo>
                  <a:pt x="359066" y="122483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33140" y="4730244"/>
            <a:ext cx="394335" cy="118110"/>
          </a:xfrm>
          <a:custGeom>
            <a:avLst/>
            <a:gdLst/>
            <a:ahLst/>
            <a:cxnLst/>
            <a:rect l="l" t="t" r="r" b="b"/>
            <a:pathLst>
              <a:path w="394334" h="118110">
                <a:moveTo>
                  <a:pt x="337801" y="117780"/>
                </a:moveTo>
                <a:lnTo>
                  <a:pt x="331258" y="117780"/>
                </a:lnTo>
                <a:lnTo>
                  <a:pt x="37624" y="100604"/>
                </a:lnTo>
                <a:lnTo>
                  <a:pt x="31081" y="100604"/>
                </a:lnTo>
                <a:lnTo>
                  <a:pt x="24538" y="96514"/>
                </a:lnTo>
                <a:lnTo>
                  <a:pt x="17994" y="94878"/>
                </a:lnTo>
                <a:lnTo>
                  <a:pt x="10926" y="90099"/>
                </a:lnTo>
                <a:lnTo>
                  <a:pt x="5009" y="81792"/>
                </a:lnTo>
                <a:lnTo>
                  <a:pt x="1086" y="71644"/>
                </a:lnTo>
                <a:lnTo>
                  <a:pt x="0" y="61344"/>
                </a:lnTo>
                <a:lnTo>
                  <a:pt x="3987" y="45803"/>
                </a:lnTo>
                <a:lnTo>
                  <a:pt x="34352" y="16358"/>
                </a:lnTo>
                <a:lnTo>
                  <a:pt x="74430" y="10632"/>
                </a:lnTo>
                <a:lnTo>
                  <a:pt x="95518" y="10926"/>
                </a:lnTo>
                <a:lnTo>
                  <a:pt x="118598" y="11757"/>
                </a:lnTo>
                <a:lnTo>
                  <a:pt x="179942" y="14722"/>
                </a:lnTo>
                <a:lnTo>
                  <a:pt x="201681" y="14109"/>
                </a:lnTo>
                <a:lnTo>
                  <a:pt x="229938" y="12882"/>
                </a:lnTo>
                <a:lnTo>
                  <a:pt x="262642" y="10121"/>
                </a:lnTo>
                <a:lnTo>
                  <a:pt x="297723" y="4907"/>
                </a:lnTo>
                <a:lnTo>
                  <a:pt x="310120" y="2760"/>
                </a:lnTo>
                <a:lnTo>
                  <a:pt x="322670" y="1226"/>
                </a:lnTo>
                <a:lnTo>
                  <a:pt x="335220" y="306"/>
                </a:lnTo>
                <a:lnTo>
                  <a:pt x="347616" y="0"/>
                </a:lnTo>
                <a:lnTo>
                  <a:pt x="357674" y="1124"/>
                </a:lnTo>
                <a:lnTo>
                  <a:pt x="387899" y="38953"/>
                </a:lnTo>
                <a:lnTo>
                  <a:pt x="394238" y="58072"/>
                </a:lnTo>
                <a:lnTo>
                  <a:pt x="394033" y="77613"/>
                </a:lnTo>
                <a:lnTo>
                  <a:pt x="385240" y="96003"/>
                </a:lnTo>
                <a:lnTo>
                  <a:pt x="370313" y="109946"/>
                </a:lnTo>
                <a:lnTo>
                  <a:pt x="351706" y="116144"/>
                </a:lnTo>
                <a:lnTo>
                  <a:pt x="337801" y="117780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26867" y="4740876"/>
            <a:ext cx="311785" cy="111125"/>
          </a:xfrm>
          <a:custGeom>
            <a:avLst/>
            <a:gdLst/>
            <a:ahLst/>
            <a:cxnLst/>
            <a:rect l="l" t="t" r="r" b="b"/>
            <a:pathLst>
              <a:path w="311784" h="111125">
                <a:moveTo>
                  <a:pt x="103773" y="110623"/>
                </a:moveTo>
                <a:lnTo>
                  <a:pt x="57663" y="109601"/>
                </a:lnTo>
                <a:lnTo>
                  <a:pt x="18403" y="99786"/>
                </a:lnTo>
                <a:lnTo>
                  <a:pt x="0" y="70456"/>
                </a:lnTo>
                <a:lnTo>
                  <a:pt x="2044" y="57254"/>
                </a:lnTo>
                <a:lnTo>
                  <a:pt x="29994" y="22633"/>
                </a:lnTo>
                <a:lnTo>
                  <a:pt x="68091" y="10735"/>
                </a:lnTo>
                <a:lnTo>
                  <a:pt x="136592" y="5866"/>
                </a:lnTo>
                <a:lnTo>
                  <a:pt x="222473" y="1853"/>
                </a:lnTo>
                <a:lnTo>
                  <a:pt x="265414" y="0"/>
                </a:lnTo>
                <a:lnTo>
                  <a:pt x="283498" y="4677"/>
                </a:lnTo>
                <a:lnTo>
                  <a:pt x="299051" y="17789"/>
                </a:lnTo>
                <a:lnTo>
                  <a:pt x="309237" y="36116"/>
                </a:lnTo>
                <a:lnTo>
                  <a:pt x="311218" y="56436"/>
                </a:lnTo>
                <a:lnTo>
                  <a:pt x="310400" y="62979"/>
                </a:lnTo>
                <a:lnTo>
                  <a:pt x="292099" y="97434"/>
                </a:lnTo>
                <a:lnTo>
                  <a:pt x="238959" y="107492"/>
                </a:lnTo>
                <a:lnTo>
                  <a:pt x="147633" y="107147"/>
                </a:lnTo>
                <a:lnTo>
                  <a:pt x="149270" y="108783"/>
                </a:lnTo>
                <a:lnTo>
                  <a:pt x="149270" y="110419"/>
                </a:lnTo>
                <a:lnTo>
                  <a:pt x="103773" y="110623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31094" y="4755599"/>
            <a:ext cx="274320" cy="114300"/>
          </a:xfrm>
          <a:custGeom>
            <a:avLst/>
            <a:gdLst/>
            <a:ahLst/>
            <a:cxnLst/>
            <a:rect l="l" t="t" r="r" b="b"/>
            <a:pathLst>
              <a:path w="274320" h="114300">
                <a:moveTo>
                  <a:pt x="135774" y="113690"/>
                </a:moveTo>
                <a:lnTo>
                  <a:pt x="44985" y="113690"/>
                </a:lnTo>
                <a:lnTo>
                  <a:pt x="27834" y="110815"/>
                </a:lnTo>
                <a:lnTo>
                  <a:pt x="14518" y="102342"/>
                </a:lnTo>
                <a:lnTo>
                  <a:pt x="5188" y="88501"/>
                </a:lnTo>
                <a:lnTo>
                  <a:pt x="0" y="69523"/>
                </a:lnTo>
                <a:lnTo>
                  <a:pt x="1265" y="51350"/>
                </a:lnTo>
                <a:lnTo>
                  <a:pt x="8894" y="35170"/>
                </a:lnTo>
                <a:lnTo>
                  <a:pt x="21278" y="23285"/>
                </a:lnTo>
                <a:lnTo>
                  <a:pt x="36806" y="17994"/>
                </a:lnTo>
                <a:lnTo>
                  <a:pt x="127672" y="10978"/>
                </a:lnTo>
                <a:lnTo>
                  <a:pt x="157858" y="8179"/>
                </a:lnTo>
                <a:lnTo>
                  <a:pt x="173053" y="6441"/>
                </a:lnTo>
                <a:lnTo>
                  <a:pt x="202831" y="1738"/>
                </a:lnTo>
                <a:lnTo>
                  <a:pt x="217566" y="0"/>
                </a:lnTo>
                <a:lnTo>
                  <a:pt x="259280" y="23719"/>
                </a:lnTo>
                <a:lnTo>
                  <a:pt x="273542" y="66507"/>
                </a:lnTo>
                <a:lnTo>
                  <a:pt x="274003" y="81792"/>
                </a:lnTo>
                <a:lnTo>
                  <a:pt x="272226" y="88348"/>
                </a:lnTo>
                <a:lnTo>
                  <a:pt x="267766" y="95594"/>
                </a:lnTo>
                <a:lnTo>
                  <a:pt x="261925" y="101460"/>
                </a:lnTo>
                <a:lnTo>
                  <a:pt x="256008" y="103875"/>
                </a:lnTo>
                <a:lnTo>
                  <a:pt x="134956" y="110419"/>
                </a:lnTo>
                <a:lnTo>
                  <a:pt x="135774" y="111237"/>
                </a:lnTo>
                <a:lnTo>
                  <a:pt x="135774" y="113690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0186" y="4776469"/>
            <a:ext cx="308610" cy="96520"/>
          </a:xfrm>
          <a:custGeom>
            <a:avLst/>
            <a:gdLst/>
            <a:ahLst/>
            <a:cxnLst/>
            <a:rect l="l" t="t" r="r" b="b"/>
            <a:pathLst>
              <a:path w="308609" h="96520">
                <a:moveTo>
                  <a:pt x="140682" y="96092"/>
                </a:moveTo>
                <a:lnTo>
                  <a:pt x="59708" y="96092"/>
                </a:lnTo>
                <a:lnTo>
                  <a:pt x="52346" y="95683"/>
                </a:lnTo>
                <a:lnTo>
                  <a:pt x="9610" y="79018"/>
                </a:lnTo>
                <a:lnTo>
                  <a:pt x="0" y="56832"/>
                </a:lnTo>
                <a:lnTo>
                  <a:pt x="1789" y="43924"/>
                </a:lnTo>
                <a:lnTo>
                  <a:pt x="38455" y="16090"/>
                </a:lnTo>
                <a:lnTo>
                  <a:pt x="174293" y="3552"/>
                </a:lnTo>
                <a:lnTo>
                  <a:pt x="206933" y="396"/>
                </a:lnTo>
                <a:lnTo>
                  <a:pt x="259037" y="6262"/>
                </a:lnTo>
                <a:lnTo>
                  <a:pt x="297518" y="24729"/>
                </a:lnTo>
                <a:lnTo>
                  <a:pt x="308355" y="46199"/>
                </a:lnTo>
                <a:lnTo>
                  <a:pt x="305480" y="58506"/>
                </a:lnTo>
                <a:lnTo>
                  <a:pt x="271549" y="90367"/>
                </a:lnTo>
                <a:lnTo>
                  <a:pt x="242104" y="95274"/>
                </a:lnTo>
                <a:lnTo>
                  <a:pt x="140682" y="95274"/>
                </a:lnTo>
                <a:lnTo>
                  <a:pt x="140682" y="96092"/>
                </a:lnTo>
                <a:close/>
              </a:path>
              <a:path w="308609" h="96520">
                <a:moveTo>
                  <a:pt x="216940" y="95619"/>
                </a:moveTo>
                <a:lnTo>
                  <a:pt x="140682" y="95274"/>
                </a:lnTo>
                <a:lnTo>
                  <a:pt x="242104" y="95274"/>
                </a:lnTo>
                <a:lnTo>
                  <a:pt x="216940" y="95619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7187" y="4789952"/>
            <a:ext cx="234359" cy="956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3260" y="4795677"/>
            <a:ext cx="229631" cy="89153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1873000" y="2954831"/>
            <a:ext cx="952500" cy="921385"/>
          </a:xfrm>
          <a:custGeom>
            <a:avLst/>
            <a:gdLst/>
            <a:ahLst/>
            <a:cxnLst/>
            <a:rect l="l" t="t" r="r" b="b"/>
            <a:pathLst>
              <a:path w="952500" h="921385">
                <a:moveTo>
                  <a:pt x="348966" y="1316"/>
                </a:moveTo>
                <a:lnTo>
                  <a:pt x="33248" y="193916"/>
                </a:lnTo>
                <a:lnTo>
                  <a:pt x="33459" y="187837"/>
                </a:lnTo>
                <a:lnTo>
                  <a:pt x="33856" y="183132"/>
                </a:lnTo>
                <a:lnTo>
                  <a:pt x="34570" y="178233"/>
                </a:lnTo>
                <a:lnTo>
                  <a:pt x="35152" y="174903"/>
                </a:lnTo>
                <a:lnTo>
                  <a:pt x="36422" y="174128"/>
                </a:lnTo>
                <a:lnTo>
                  <a:pt x="54691" y="145131"/>
                </a:lnTo>
                <a:lnTo>
                  <a:pt x="90075" y="101231"/>
                </a:lnTo>
                <a:lnTo>
                  <a:pt x="122724" y="70900"/>
                </a:lnTo>
                <a:lnTo>
                  <a:pt x="158703" y="44488"/>
                </a:lnTo>
                <a:lnTo>
                  <a:pt x="202743" y="17622"/>
                </a:lnTo>
                <a:lnTo>
                  <a:pt x="208643" y="15511"/>
                </a:lnTo>
                <a:lnTo>
                  <a:pt x="215389" y="15858"/>
                </a:lnTo>
                <a:lnTo>
                  <a:pt x="245786" y="15167"/>
                </a:lnTo>
                <a:lnTo>
                  <a:pt x="275574" y="11871"/>
                </a:lnTo>
                <a:lnTo>
                  <a:pt x="335019" y="2385"/>
                </a:lnTo>
                <a:lnTo>
                  <a:pt x="343447" y="1707"/>
                </a:lnTo>
                <a:lnTo>
                  <a:pt x="348966" y="1316"/>
                </a:lnTo>
                <a:close/>
              </a:path>
              <a:path w="952500" h="921385">
                <a:moveTo>
                  <a:pt x="562852" y="77622"/>
                </a:moveTo>
                <a:lnTo>
                  <a:pt x="21531" y="407849"/>
                </a:lnTo>
                <a:lnTo>
                  <a:pt x="19108" y="403377"/>
                </a:lnTo>
                <a:lnTo>
                  <a:pt x="16716" y="398885"/>
                </a:lnTo>
                <a:lnTo>
                  <a:pt x="16055" y="397801"/>
                </a:lnTo>
                <a:lnTo>
                  <a:pt x="15235" y="396813"/>
                </a:lnTo>
                <a:lnTo>
                  <a:pt x="15050" y="395439"/>
                </a:lnTo>
                <a:lnTo>
                  <a:pt x="16240" y="390249"/>
                </a:lnTo>
                <a:lnTo>
                  <a:pt x="13965" y="388662"/>
                </a:lnTo>
                <a:lnTo>
                  <a:pt x="8515" y="389011"/>
                </a:lnTo>
                <a:lnTo>
                  <a:pt x="7334" y="380806"/>
                </a:lnTo>
                <a:lnTo>
                  <a:pt x="5790" y="371334"/>
                </a:lnTo>
                <a:lnTo>
                  <a:pt x="7235" y="363014"/>
                </a:lnTo>
                <a:lnTo>
                  <a:pt x="13038" y="355011"/>
                </a:lnTo>
                <a:lnTo>
                  <a:pt x="4917" y="358478"/>
                </a:lnTo>
                <a:lnTo>
                  <a:pt x="2933" y="355225"/>
                </a:lnTo>
                <a:lnTo>
                  <a:pt x="2827" y="349339"/>
                </a:lnTo>
                <a:lnTo>
                  <a:pt x="3065" y="344731"/>
                </a:lnTo>
                <a:lnTo>
                  <a:pt x="3118" y="338748"/>
                </a:lnTo>
                <a:lnTo>
                  <a:pt x="3197" y="334237"/>
                </a:lnTo>
                <a:lnTo>
                  <a:pt x="2985" y="331391"/>
                </a:lnTo>
                <a:lnTo>
                  <a:pt x="366" y="328525"/>
                </a:lnTo>
                <a:lnTo>
                  <a:pt x="0" y="309409"/>
                </a:lnTo>
                <a:lnTo>
                  <a:pt x="451" y="294257"/>
                </a:lnTo>
                <a:lnTo>
                  <a:pt x="331" y="277966"/>
                </a:lnTo>
                <a:lnTo>
                  <a:pt x="1291" y="255066"/>
                </a:lnTo>
                <a:lnTo>
                  <a:pt x="18486" y="202922"/>
                </a:lnTo>
                <a:lnTo>
                  <a:pt x="18936" y="201160"/>
                </a:lnTo>
                <a:lnTo>
                  <a:pt x="20205" y="200385"/>
                </a:lnTo>
                <a:lnTo>
                  <a:pt x="20814" y="198526"/>
                </a:lnTo>
                <a:lnTo>
                  <a:pt x="23036" y="197171"/>
                </a:lnTo>
                <a:lnTo>
                  <a:pt x="24756" y="194634"/>
                </a:lnTo>
                <a:lnTo>
                  <a:pt x="27137" y="193181"/>
                </a:lnTo>
                <a:lnTo>
                  <a:pt x="25973" y="190916"/>
                </a:lnTo>
                <a:lnTo>
                  <a:pt x="33248" y="193916"/>
                </a:lnTo>
                <a:lnTo>
                  <a:pt x="348966" y="1316"/>
                </a:lnTo>
                <a:lnTo>
                  <a:pt x="368194" y="0"/>
                </a:lnTo>
                <a:lnTo>
                  <a:pt x="369490" y="696"/>
                </a:lnTo>
                <a:lnTo>
                  <a:pt x="370443" y="115"/>
                </a:lnTo>
                <a:lnTo>
                  <a:pt x="379968" y="4718"/>
                </a:lnTo>
                <a:lnTo>
                  <a:pt x="389808" y="6154"/>
                </a:lnTo>
                <a:lnTo>
                  <a:pt x="399158" y="4913"/>
                </a:lnTo>
                <a:lnTo>
                  <a:pt x="407877" y="2569"/>
                </a:lnTo>
                <a:lnTo>
                  <a:pt x="417926" y="902"/>
                </a:lnTo>
                <a:lnTo>
                  <a:pt x="426858" y="2891"/>
                </a:lnTo>
                <a:lnTo>
                  <a:pt x="435083" y="6800"/>
                </a:lnTo>
                <a:lnTo>
                  <a:pt x="443009" y="10890"/>
                </a:lnTo>
                <a:lnTo>
                  <a:pt x="450235" y="13921"/>
                </a:lnTo>
                <a:lnTo>
                  <a:pt x="458419" y="17854"/>
                </a:lnTo>
                <a:lnTo>
                  <a:pt x="466002" y="20666"/>
                </a:lnTo>
                <a:lnTo>
                  <a:pt x="474068" y="24672"/>
                </a:lnTo>
                <a:lnTo>
                  <a:pt x="511000" y="43797"/>
                </a:lnTo>
                <a:lnTo>
                  <a:pt x="519166" y="49228"/>
                </a:lnTo>
                <a:lnTo>
                  <a:pt x="527481" y="54569"/>
                </a:lnTo>
                <a:lnTo>
                  <a:pt x="535558" y="60056"/>
                </a:lnTo>
                <a:lnTo>
                  <a:pt x="543011" y="65923"/>
                </a:lnTo>
                <a:lnTo>
                  <a:pt x="549545" y="72350"/>
                </a:lnTo>
                <a:lnTo>
                  <a:pt x="557455" y="74963"/>
                </a:lnTo>
                <a:lnTo>
                  <a:pt x="562852" y="77622"/>
                </a:lnTo>
                <a:close/>
              </a:path>
              <a:path w="952500" h="921385">
                <a:moveTo>
                  <a:pt x="731387" y="229199"/>
                </a:moveTo>
                <a:lnTo>
                  <a:pt x="108122" y="609415"/>
                </a:lnTo>
                <a:lnTo>
                  <a:pt x="102725" y="603782"/>
                </a:lnTo>
                <a:lnTo>
                  <a:pt x="95688" y="605099"/>
                </a:lnTo>
                <a:lnTo>
                  <a:pt x="93307" y="597626"/>
                </a:lnTo>
                <a:lnTo>
                  <a:pt x="91138" y="592999"/>
                </a:lnTo>
                <a:lnTo>
                  <a:pt x="88810" y="588468"/>
                </a:lnTo>
                <a:lnTo>
                  <a:pt x="83254" y="582931"/>
                </a:lnTo>
                <a:lnTo>
                  <a:pt x="94524" y="576056"/>
                </a:lnTo>
                <a:lnTo>
                  <a:pt x="95450" y="574004"/>
                </a:lnTo>
                <a:lnTo>
                  <a:pt x="96825" y="570189"/>
                </a:lnTo>
                <a:lnTo>
                  <a:pt x="96640" y="568815"/>
                </a:lnTo>
                <a:lnTo>
                  <a:pt x="95793" y="566356"/>
                </a:lnTo>
                <a:lnTo>
                  <a:pt x="92090" y="565640"/>
                </a:lnTo>
                <a:lnTo>
                  <a:pt x="90476" y="565137"/>
                </a:lnTo>
                <a:lnTo>
                  <a:pt x="83239" y="560626"/>
                </a:lnTo>
                <a:lnTo>
                  <a:pt x="76574" y="557253"/>
                </a:lnTo>
                <a:lnTo>
                  <a:pt x="70616" y="551962"/>
                </a:lnTo>
                <a:lnTo>
                  <a:pt x="66825" y="543861"/>
                </a:lnTo>
                <a:lnTo>
                  <a:pt x="64664" y="537741"/>
                </a:lnTo>
                <a:lnTo>
                  <a:pt x="61758" y="532075"/>
                </a:lnTo>
                <a:lnTo>
                  <a:pt x="42961" y="492961"/>
                </a:lnTo>
                <a:lnTo>
                  <a:pt x="40474" y="479602"/>
                </a:lnTo>
                <a:lnTo>
                  <a:pt x="39046" y="471548"/>
                </a:lnTo>
                <a:lnTo>
                  <a:pt x="31956" y="469922"/>
                </a:lnTo>
                <a:lnTo>
                  <a:pt x="30844" y="461674"/>
                </a:lnTo>
                <a:lnTo>
                  <a:pt x="27987" y="454491"/>
                </a:lnTo>
                <a:lnTo>
                  <a:pt x="29548" y="452051"/>
                </a:lnTo>
                <a:lnTo>
                  <a:pt x="30976" y="451180"/>
                </a:lnTo>
                <a:lnTo>
                  <a:pt x="31426" y="449418"/>
                </a:lnTo>
                <a:lnTo>
                  <a:pt x="33648" y="448062"/>
                </a:lnTo>
                <a:lnTo>
                  <a:pt x="33146" y="446881"/>
                </a:lnTo>
                <a:lnTo>
                  <a:pt x="31426" y="440492"/>
                </a:lnTo>
                <a:lnTo>
                  <a:pt x="27511" y="433955"/>
                </a:lnTo>
                <a:lnTo>
                  <a:pt x="26796" y="432903"/>
                </a:lnTo>
                <a:lnTo>
                  <a:pt x="24495" y="429844"/>
                </a:lnTo>
                <a:lnTo>
                  <a:pt x="21876" y="426978"/>
                </a:lnTo>
                <a:lnTo>
                  <a:pt x="12537" y="407385"/>
                </a:lnTo>
                <a:lnTo>
                  <a:pt x="21531" y="407849"/>
                </a:lnTo>
                <a:lnTo>
                  <a:pt x="562852" y="77622"/>
                </a:lnTo>
                <a:lnTo>
                  <a:pt x="565551" y="78951"/>
                </a:lnTo>
                <a:lnTo>
                  <a:pt x="570676" y="81774"/>
                </a:lnTo>
                <a:lnTo>
                  <a:pt x="575749" y="86118"/>
                </a:lnTo>
                <a:lnTo>
                  <a:pt x="579863" y="89559"/>
                </a:lnTo>
                <a:lnTo>
                  <a:pt x="584757" y="94012"/>
                </a:lnTo>
                <a:lnTo>
                  <a:pt x="596789" y="104524"/>
                </a:lnTo>
                <a:lnTo>
                  <a:pt x="608204" y="113925"/>
                </a:lnTo>
                <a:lnTo>
                  <a:pt x="619588" y="123344"/>
                </a:lnTo>
                <a:lnTo>
                  <a:pt x="630869" y="132826"/>
                </a:lnTo>
                <a:lnTo>
                  <a:pt x="636546" y="138289"/>
                </a:lnTo>
                <a:lnTo>
                  <a:pt x="641339" y="142804"/>
                </a:lnTo>
                <a:lnTo>
                  <a:pt x="646823" y="148384"/>
                </a:lnTo>
                <a:lnTo>
                  <a:pt x="651928" y="152708"/>
                </a:lnTo>
                <a:lnTo>
                  <a:pt x="656161" y="156077"/>
                </a:lnTo>
                <a:lnTo>
                  <a:pt x="662457" y="158186"/>
                </a:lnTo>
                <a:lnTo>
                  <a:pt x="667642" y="160974"/>
                </a:lnTo>
                <a:lnTo>
                  <a:pt x="669256" y="161477"/>
                </a:lnTo>
                <a:lnTo>
                  <a:pt x="671373" y="163161"/>
                </a:lnTo>
                <a:lnTo>
                  <a:pt x="672351" y="164052"/>
                </a:lnTo>
                <a:lnTo>
                  <a:pt x="691530" y="185081"/>
                </a:lnTo>
                <a:lnTo>
                  <a:pt x="710739" y="206091"/>
                </a:lnTo>
                <a:lnTo>
                  <a:pt x="729709" y="227247"/>
                </a:lnTo>
                <a:lnTo>
                  <a:pt x="731387" y="229199"/>
                </a:lnTo>
                <a:close/>
              </a:path>
              <a:path w="952500" h="921385">
                <a:moveTo>
                  <a:pt x="94524" y="576056"/>
                </a:moveTo>
                <a:lnTo>
                  <a:pt x="91984" y="577606"/>
                </a:lnTo>
                <a:lnTo>
                  <a:pt x="85555" y="577064"/>
                </a:lnTo>
                <a:lnTo>
                  <a:pt x="80714" y="575555"/>
                </a:lnTo>
                <a:lnTo>
                  <a:pt x="81349" y="566242"/>
                </a:lnTo>
                <a:lnTo>
                  <a:pt x="86561" y="570500"/>
                </a:lnTo>
                <a:lnTo>
                  <a:pt x="94524" y="576056"/>
                </a:lnTo>
                <a:close/>
              </a:path>
              <a:path w="952500" h="921385">
                <a:moveTo>
                  <a:pt x="326911" y="907367"/>
                </a:moveTo>
                <a:lnTo>
                  <a:pt x="326276" y="907755"/>
                </a:lnTo>
                <a:lnTo>
                  <a:pt x="314027" y="904813"/>
                </a:lnTo>
                <a:lnTo>
                  <a:pt x="315667" y="897862"/>
                </a:lnTo>
                <a:lnTo>
                  <a:pt x="312387" y="893913"/>
                </a:lnTo>
                <a:lnTo>
                  <a:pt x="305006" y="893952"/>
                </a:lnTo>
                <a:lnTo>
                  <a:pt x="303233" y="893546"/>
                </a:lnTo>
                <a:lnTo>
                  <a:pt x="301434" y="891668"/>
                </a:lnTo>
                <a:lnTo>
                  <a:pt x="299794" y="889693"/>
                </a:lnTo>
                <a:lnTo>
                  <a:pt x="290621" y="878925"/>
                </a:lnTo>
                <a:lnTo>
                  <a:pt x="281493" y="868129"/>
                </a:lnTo>
                <a:lnTo>
                  <a:pt x="262888" y="845263"/>
                </a:lnTo>
                <a:lnTo>
                  <a:pt x="258947" y="840229"/>
                </a:lnTo>
                <a:lnTo>
                  <a:pt x="257095" y="835408"/>
                </a:lnTo>
                <a:lnTo>
                  <a:pt x="253470" y="830181"/>
                </a:lnTo>
                <a:lnTo>
                  <a:pt x="251327" y="827025"/>
                </a:lnTo>
                <a:lnTo>
                  <a:pt x="247597" y="824838"/>
                </a:lnTo>
                <a:lnTo>
                  <a:pt x="245295" y="821779"/>
                </a:lnTo>
                <a:lnTo>
                  <a:pt x="238559" y="812499"/>
                </a:lnTo>
                <a:lnTo>
                  <a:pt x="224544" y="792783"/>
                </a:lnTo>
                <a:lnTo>
                  <a:pt x="217808" y="783504"/>
                </a:lnTo>
                <a:lnTo>
                  <a:pt x="213197" y="777391"/>
                </a:lnTo>
                <a:lnTo>
                  <a:pt x="207880" y="770220"/>
                </a:lnTo>
                <a:lnTo>
                  <a:pt x="203255" y="764116"/>
                </a:lnTo>
                <a:lnTo>
                  <a:pt x="198733" y="757948"/>
                </a:lnTo>
                <a:lnTo>
                  <a:pt x="192946" y="749578"/>
                </a:lnTo>
                <a:lnTo>
                  <a:pt x="182271" y="733775"/>
                </a:lnTo>
                <a:lnTo>
                  <a:pt x="177145" y="726488"/>
                </a:lnTo>
                <a:lnTo>
                  <a:pt x="170384" y="717224"/>
                </a:lnTo>
                <a:lnTo>
                  <a:pt x="163534" y="708014"/>
                </a:lnTo>
                <a:lnTo>
                  <a:pt x="157405" y="699852"/>
                </a:lnTo>
                <a:lnTo>
                  <a:pt x="150822" y="690478"/>
                </a:lnTo>
                <a:lnTo>
                  <a:pt x="144550" y="680916"/>
                </a:lnTo>
                <a:lnTo>
                  <a:pt x="141189" y="675528"/>
                </a:lnTo>
                <a:lnTo>
                  <a:pt x="125874" y="650654"/>
                </a:lnTo>
                <a:lnTo>
                  <a:pt x="125715" y="650751"/>
                </a:lnTo>
                <a:lnTo>
                  <a:pt x="125372" y="649473"/>
                </a:lnTo>
                <a:lnTo>
                  <a:pt x="126079" y="643091"/>
                </a:lnTo>
                <a:lnTo>
                  <a:pt x="123572" y="638669"/>
                </a:lnTo>
                <a:lnTo>
                  <a:pt x="118738" y="634180"/>
                </a:lnTo>
                <a:lnTo>
                  <a:pt x="114445" y="630848"/>
                </a:lnTo>
                <a:lnTo>
                  <a:pt x="110689" y="627189"/>
                </a:lnTo>
                <a:lnTo>
                  <a:pt x="108334" y="621187"/>
                </a:lnTo>
                <a:lnTo>
                  <a:pt x="105318" y="614101"/>
                </a:lnTo>
                <a:lnTo>
                  <a:pt x="105582" y="610965"/>
                </a:lnTo>
                <a:lnTo>
                  <a:pt x="105371" y="608118"/>
                </a:lnTo>
                <a:lnTo>
                  <a:pt x="108122" y="609415"/>
                </a:lnTo>
                <a:lnTo>
                  <a:pt x="731387" y="229199"/>
                </a:lnTo>
                <a:lnTo>
                  <a:pt x="779135" y="286355"/>
                </a:lnTo>
                <a:lnTo>
                  <a:pt x="809471" y="324380"/>
                </a:lnTo>
                <a:lnTo>
                  <a:pt x="838313" y="361829"/>
                </a:lnTo>
                <a:lnTo>
                  <a:pt x="866774" y="400998"/>
                </a:lnTo>
                <a:lnTo>
                  <a:pt x="881141" y="420499"/>
                </a:lnTo>
                <a:lnTo>
                  <a:pt x="886737" y="427498"/>
                </a:lnTo>
                <a:lnTo>
                  <a:pt x="747304" y="512558"/>
                </a:lnTo>
                <a:lnTo>
                  <a:pt x="747357" y="515501"/>
                </a:lnTo>
                <a:lnTo>
                  <a:pt x="747542" y="516876"/>
                </a:lnTo>
                <a:lnTo>
                  <a:pt x="748045" y="518057"/>
                </a:lnTo>
                <a:lnTo>
                  <a:pt x="749183" y="518850"/>
                </a:lnTo>
                <a:lnTo>
                  <a:pt x="749976" y="518366"/>
                </a:lnTo>
                <a:lnTo>
                  <a:pt x="754606" y="517030"/>
                </a:lnTo>
                <a:lnTo>
                  <a:pt x="759394" y="515596"/>
                </a:lnTo>
                <a:lnTo>
                  <a:pt x="764024" y="514260"/>
                </a:lnTo>
                <a:lnTo>
                  <a:pt x="893133" y="435498"/>
                </a:lnTo>
                <a:lnTo>
                  <a:pt x="895531" y="438498"/>
                </a:lnTo>
                <a:lnTo>
                  <a:pt x="910160" y="456352"/>
                </a:lnTo>
                <a:lnTo>
                  <a:pt x="925241" y="475417"/>
                </a:lnTo>
                <a:lnTo>
                  <a:pt x="950268" y="510730"/>
                </a:lnTo>
                <a:lnTo>
                  <a:pt x="950454" y="512105"/>
                </a:lnTo>
                <a:lnTo>
                  <a:pt x="908549" y="537668"/>
                </a:lnTo>
                <a:lnTo>
                  <a:pt x="903972" y="541948"/>
                </a:lnTo>
                <a:lnTo>
                  <a:pt x="846142" y="583178"/>
                </a:lnTo>
                <a:lnTo>
                  <a:pt x="329636" y="898267"/>
                </a:lnTo>
                <a:lnTo>
                  <a:pt x="326911" y="907367"/>
                </a:lnTo>
                <a:close/>
              </a:path>
              <a:path w="952500" h="921385">
                <a:moveTo>
                  <a:pt x="893133" y="435498"/>
                </a:moveTo>
                <a:lnTo>
                  <a:pt x="764659" y="513872"/>
                </a:lnTo>
                <a:lnTo>
                  <a:pt x="764288" y="511123"/>
                </a:lnTo>
                <a:lnTo>
                  <a:pt x="765082" y="510639"/>
                </a:lnTo>
                <a:lnTo>
                  <a:pt x="763786" y="509942"/>
                </a:lnTo>
                <a:lnTo>
                  <a:pt x="762146" y="507967"/>
                </a:lnTo>
                <a:lnTo>
                  <a:pt x="761511" y="508355"/>
                </a:lnTo>
                <a:lnTo>
                  <a:pt x="757040" y="509594"/>
                </a:lnTo>
                <a:lnTo>
                  <a:pt x="752410" y="510931"/>
                </a:lnTo>
                <a:lnTo>
                  <a:pt x="748601" y="513255"/>
                </a:lnTo>
                <a:lnTo>
                  <a:pt x="747304" y="512558"/>
                </a:lnTo>
                <a:lnTo>
                  <a:pt x="886737" y="427498"/>
                </a:lnTo>
                <a:lnTo>
                  <a:pt x="893133" y="435498"/>
                </a:lnTo>
                <a:close/>
              </a:path>
              <a:path w="952500" h="921385">
                <a:moveTo>
                  <a:pt x="934131" y="532476"/>
                </a:moveTo>
                <a:lnTo>
                  <a:pt x="921274" y="540319"/>
                </a:lnTo>
                <a:lnTo>
                  <a:pt x="919343" y="540010"/>
                </a:lnTo>
                <a:lnTo>
                  <a:pt x="919025" y="540203"/>
                </a:lnTo>
                <a:lnTo>
                  <a:pt x="913152" y="534860"/>
                </a:lnTo>
                <a:lnTo>
                  <a:pt x="943787" y="516172"/>
                </a:lnTo>
                <a:lnTo>
                  <a:pt x="941644" y="521942"/>
                </a:lnTo>
                <a:lnTo>
                  <a:pt x="938205" y="527015"/>
                </a:lnTo>
                <a:lnTo>
                  <a:pt x="934131" y="532476"/>
                </a:lnTo>
                <a:close/>
              </a:path>
              <a:path w="952500" h="921385">
                <a:moveTo>
                  <a:pt x="952464" y="516829"/>
                </a:moveTo>
                <a:lnTo>
                  <a:pt x="943787" y="516172"/>
                </a:lnTo>
                <a:lnTo>
                  <a:pt x="950454" y="512105"/>
                </a:lnTo>
                <a:lnTo>
                  <a:pt x="951618" y="514370"/>
                </a:lnTo>
                <a:lnTo>
                  <a:pt x="952464" y="516829"/>
                </a:lnTo>
                <a:close/>
              </a:path>
              <a:path w="952500" h="921385">
                <a:moveTo>
                  <a:pt x="467758" y="860124"/>
                </a:moveTo>
                <a:lnTo>
                  <a:pt x="372202" y="918417"/>
                </a:lnTo>
                <a:lnTo>
                  <a:pt x="369319" y="918688"/>
                </a:lnTo>
                <a:lnTo>
                  <a:pt x="367255" y="919947"/>
                </a:lnTo>
                <a:lnTo>
                  <a:pt x="363102" y="920993"/>
                </a:lnTo>
                <a:lnTo>
                  <a:pt x="359398" y="920277"/>
                </a:lnTo>
                <a:lnTo>
                  <a:pt x="357864" y="915263"/>
                </a:lnTo>
                <a:lnTo>
                  <a:pt x="355509" y="909261"/>
                </a:lnTo>
                <a:lnTo>
                  <a:pt x="342096" y="895129"/>
                </a:lnTo>
                <a:lnTo>
                  <a:pt x="329636" y="898267"/>
                </a:lnTo>
                <a:lnTo>
                  <a:pt x="846142" y="583178"/>
                </a:lnTo>
                <a:lnTo>
                  <a:pt x="839683" y="588605"/>
                </a:lnTo>
                <a:lnTo>
                  <a:pt x="827426" y="600546"/>
                </a:lnTo>
                <a:lnTo>
                  <a:pt x="820877" y="606028"/>
                </a:lnTo>
                <a:lnTo>
                  <a:pt x="748444" y="656166"/>
                </a:lnTo>
                <a:lnTo>
                  <a:pt x="687413" y="702324"/>
                </a:lnTo>
                <a:lnTo>
                  <a:pt x="651619" y="728622"/>
                </a:lnTo>
                <a:lnTo>
                  <a:pt x="643578" y="733527"/>
                </a:lnTo>
                <a:lnTo>
                  <a:pt x="636169" y="739535"/>
                </a:lnTo>
                <a:lnTo>
                  <a:pt x="598227" y="765657"/>
                </a:lnTo>
                <a:lnTo>
                  <a:pt x="579954" y="779779"/>
                </a:lnTo>
                <a:lnTo>
                  <a:pt x="561064" y="792790"/>
                </a:lnTo>
                <a:lnTo>
                  <a:pt x="491595" y="844095"/>
                </a:lnTo>
                <a:lnTo>
                  <a:pt x="467758" y="860124"/>
                </a:lnTo>
                <a:close/>
              </a:path>
            </a:pathLst>
          </a:custGeom>
          <a:solidFill>
            <a:srgbClr val="FFD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01314" y="5278255"/>
            <a:ext cx="1193800" cy="446405"/>
          </a:xfrm>
          <a:custGeom>
            <a:avLst/>
            <a:gdLst/>
            <a:ahLst/>
            <a:cxnLst/>
            <a:rect l="l" t="t" r="r" b="b"/>
            <a:pathLst>
              <a:path w="1193800" h="446404">
                <a:moveTo>
                  <a:pt x="921952" y="19139"/>
                </a:moveTo>
                <a:lnTo>
                  <a:pt x="711226" y="19139"/>
                </a:lnTo>
                <a:lnTo>
                  <a:pt x="720977" y="17725"/>
                </a:lnTo>
                <a:lnTo>
                  <a:pt x="729008" y="10530"/>
                </a:lnTo>
                <a:lnTo>
                  <a:pt x="755408" y="5704"/>
                </a:lnTo>
                <a:lnTo>
                  <a:pt x="781864" y="1696"/>
                </a:lnTo>
                <a:lnTo>
                  <a:pt x="808433" y="0"/>
                </a:lnTo>
                <a:lnTo>
                  <a:pt x="835171" y="2109"/>
                </a:lnTo>
                <a:lnTo>
                  <a:pt x="867154" y="7960"/>
                </a:lnTo>
                <a:lnTo>
                  <a:pt x="921952" y="19139"/>
                </a:lnTo>
                <a:close/>
              </a:path>
              <a:path w="1193800" h="446404">
                <a:moveTo>
                  <a:pt x="984795" y="34590"/>
                </a:moveTo>
                <a:lnTo>
                  <a:pt x="663445" y="34590"/>
                </a:lnTo>
                <a:lnTo>
                  <a:pt x="670363" y="31883"/>
                </a:lnTo>
                <a:lnTo>
                  <a:pt x="677580" y="29177"/>
                </a:lnTo>
                <a:lnTo>
                  <a:pt x="684798" y="25868"/>
                </a:lnTo>
                <a:lnTo>
                  <a:pt x="691415" y="21658"/>
                </a:lnTo>
                <a:lnTo>
                  <a:pt x="700968" y="19031"/>
                </a:lnTo>
                <a:lnTo>
                  <a:pt x="711226" y="19139"/>
                </a:lnTo>
                <a:lnTo>
                  <a:pt x="921952" y="19139"/>
                </a:lnTo>
                <a:lnTo>
                  <a:pt x="962989" y="27372"/>
                </a:lnTo>
                <a:lnTo>
                  <a:pt x="978214" y="31714"/>
                </a:lnTo>
                <a:lnTo>
                  <a:pt x="984795" y="34590"/>
                </a:lnTo>
                <a:close/>
              </a:path>
              <a:path w="1193800" h="446404">
                <a:moveTo>
                  <a:pt x="601424" y="294021"/>
                </a:moveTo>
                <a:lnTo>
                  <a:pt x="306685" y="294021"/>
                </a:lnTo>
                <a:lnTo>
                  <a:pt x="317757" y="293302"/>
                </a:lnTo>
                <a:lnTo>
                  <a:pt x="349156" y="290398"/>
                </a:lnTo>
                <a:lnTo>
                  <a:pt x="389024" y="282137"/>
                </a:lnTo>
                <a:lnTo>
                  <a:pt x="427679" y="261940"/>
                </a:lnTo>
                <a:lnTo>
                  <a:pt x="460047" y="229920"/>
                </a:lnTo>
                <a:lnTo>
                  <a:pt x="474878" y="212331"/>
                </a:lnTo>
                <a:lnTo>
                  <a:pt x="488651" y="196509"/>
                </a:lnTo>
                <a:lnTo>
                  <a:pt x="502734" y="180941"/>
                </a:lnTo>
                <a:lnTo>
                  <a:pt x="516874" y="165429"/>
                </a:lnTo>
                <a:lnTo>
                  <a:pt x="530816" y="149776"/>
                </a:lnTo>
                <a:lnTo>
                  <a:pt x="553448" y="123987"/>
                </a:lnTo>
                <a:lnTo>
                  <a:pt x="564650" y="110951"/>
                </a:lnTo>
                <a:lnTo>
                  <a:pt x="575628" y="97747"/>
                </a:lnTo>
                <a:lnTo>
                  <a:pt x="591614" y="80228"/>
                </a:lnTo>
                <a:lnTo>
                  <a:pt x="609236" y="64289"/>
                </a:lnTo>
                <a:lnTo>
                  <a:pt x="628324" y="50041"/>
                </a:lnTo>
                <a:lnTo>
                  <a:pt x="648709" y="37597"/>
                </a:lnTo>
                <a:lnTo>
                  <a:pt x="655025" y="33989"/>
                </a:lnTo>
                <a:lnTo>
                  <a:pt x="663445" y="34590"/>
                </a:lnTo>
                <a:lnTo>
                  <a:pt x="984795" y="34590"/>
                </a:lnTo>
                <a:lnTo>
                  <a:pt x="1081830" y="90754"/>
                </a:lnTo>
                <a:lnTo>
                  <a:pt x="1120843" y="117258"/>
                </a:lnTo>
                <a:lnTo>
                  <a:pt x="1138323" y="132633"/>
                </a:lnTo>
                <a:lnTo>
                  <a:pt x="1140729" y="134738"/>
                </a:lnTo>
                <a:lnTo>
                  <a:pt x="1140128" y="140152"/>
                </a:lnTo>
                <a:lnTo>
                  <a:pt x="1141331" y="144964"/>
                </a:lnTo>
                <a:lnTo>
                  <a:pt x="1151218" y="144964"/>
                </a:lnTo>
                <a:lnTo>
                  <a:pt x="1153662" y="149475"/>
                </a:lnTo>
                <a:lnTo>
                  <a:pt x="1154280" y="150264"/>
                </a:lnTo>
                <a:lnTo>
                  <a:pt x="803302" y="150264"/>
                </a:lnTo>
                <a:lnTo>
                  <a:pt x="780661" y="151806"/>
                </a:lnTo>
                <a:lnTo>
                  <a:pt x="736226" y="162106"/>
                </a:lnTo>
                <a:lnTo>
                  <a:pt x="702430" y="180941"/>
                </a:lnTo>
                <a:lnTo>
                  <a:pt x="676077" y="209925"/>
                </a:lnTo>
                <a:lnTo>
                  <a:pt x="664940" y="223247"/>
                </a:lnTo>
                <a:lnTo>
                  <a:pt x="653070" y="235977"/>
                </a:lnTo>
                <a:lnTo>
                  <a:pt x="640974" y="248538"/>
                </a:lnTo>
                <a:lnTo>
                  <a:pt x="629160" y="261353"/>
                </a:lnTo>
                <a:lnTo>
                  <a:pt x="615113" y="277743"/>
                </a:lnTo>
                <a:lnTo>
                  <a:pt x="601424" y="294021"/>
                </a:lnTo>
                <a:close/>
              </a:path>
              <a:path w="1193800" h="446404">
                <a:moveTo>
                  <a:pt x="131850" y="128423"/>
                </a:moveTo>
                <a:lnTo>
                  <a:pt x="116087" y="128423"/>
                </a:lnTo>
                <a:lnTo>
                  <a:pt x="122102" y="120002"/>
                </a:lnTo>
                <a:lnTo>
                  <a:pt x="129729" y="125443"/>
                </a:lnTo>
                <a:lnTo>
                  <a:pt x="131850" y="128423"/>
                </a:lnTo>
                <a:close/>
              </a:path>
              <a:path w="1193800" h="446404">
                <a:moveTo>
                  <a:pt x="143968" y="153685"/>
                </a:moveTo>
                <a:lnTo>
                  <a:pt x="25262" y="153685"/>
                </a:lnTo>
                <a:lnTo>
                  <a:pt x="43434" y="144964"/>
                </a:lnTo>
                <a:lnTo>
                  <a:pt x="82136" y="131148"/>
                </a:lnTo>
                <a:lnTo>
                  <a:pt x="89622" y="129024"/>
                </a:lnTo>
                <a:lnTo>
                  <a:pt x="90524" y="128724"/>
                </a:lnTo>
                <a:lnTo>
                  <a:pt x="91126" y="126618"/>
                </a:lnTo>
                <a:lnTo>
                  <a:pt x="92028" y="126618"/>
                </a:lnTo>
                <a:lnTo>
                  <a:pt x="97140" y="125716"/>
                </a:lnTo>
                <a:lnTo>
                  <a:pt x="102855" y="123009"/>
                </a:lnTo>
                <a:lnTo>
                  <a:pt x="116388" y="127521"/>
                </a:lnTo>
                <a:lnTo>
                  <a:pt x="116087" y="128423"/>
                </a:lnTo>
                <a:lnTo>
                  <a:pt x="131850" y="128423"/>
                </a:lnTo>
                <a:lnTo>
                  <a:pt x="134847" y="132633"/>
                </a:lnTo>
                <a:lnTo>
                  <a:pt x="138554" y="140725"/>
                </a:lnTo>
                <a:lnTo>
                  <a:pt x="143968" y="153685"/>
                </a:lnTo>
                <a:close/>
              </a:path>
              <a:path w="1193800" h="446404">
                <a:moveTo>
                  <a:pt x="1151218" y="144964"/>
                </a:moveTo>
                <a:lnTo>
                  <a:pt x="1141331" y="144964"/>
                </a:lnTo>
                <a:lnTo>
                  <a:pt x="1149752" y="142257"/>
                </a:lnTo>
                <a:lnTo>
                  <a:pt x="1151218" y="144964"/>
                </a:lnTo>
                <a:close/>
              </a:path>
              <a:path w="1193800" h="446404">
                <a:moveTo>
                  <a:pt x="1081483" y="365110"/>
                </a:moveTo>
                <a:lnTo>
                  <a:pt x="1077573" y="364809"/>
                </a:lnTo>
                <a:lnTo>
                  <a:pt x="1072159" y="363907"/>
                </a:lnTo>
                <a:lnTo>
                  <a:pt x="1061633" y="363305"/>
                </a:lnTo>
                <a:lnTo>
                  <a:pt x="1052456" y="363127"/>
                </a:lnTo>
                <a:lnTo>
                  <a:pt x="1046634" y="360749"/>
                </a:lnTo>
                <a:lnTo>
                  <a:pt x="1043574" y="355439"/>
                </a:lnTo>
                <a:lnTo>
                  <a:pt x="1042686" y="346464"/>
                </a:lnTo>
                <a:lnTo>
                  <a:pt x="1043049" y="317028"/>
                </a:lnTo>
                <a:lnTo>
                  <a:pt x="1043162" y="310581"/>
                </a:lnTo>
                <a:lnTo>
                  <a:pt x="1043490" y="296643"/>
                </a:lnTo>
                <a:lnTo>
                  <a:pt x="1044029" y="283829"/>
                </a:lnTo>
                <a:lnTo>
                  <a:pt x="1044075" y="277724"/>
                </a:lnTo>
                <a:lnTo>
                  <a:pt x="1027781" y="232927"/>
                </a:lnTo>
                <a:lnTo>
                  <a:pt x="993467" y="211720"/>
                </a:lnTo>
                <a:lnTo>
                  <a:pt x="956570" y="189183"/>
                </a:lnTo>
                <a:lnTo>
                  <a:pt x="915803" y="169789"/>
                </a:lnTo>
                <a:lnTo>
                  <a:pt x="876355" y="160819"/>
                </a:lnTo>
                <a:lnTo>
                  <a:pt x="843010" y="155875"/>
                </a:lnTo>
                <a:lnTo>
                  <a:pt x="826450" y="152783"/>
                </a:lnTo>
                <a:lnTo>
                  <a:pt x="803302" y="150264"/>
                </a:lnTo>
                <a:lnTo>
                  <a:pt x="1154280" y="150264"/>
                </a:lnTo>
                <a:lnTo>
                  <a:pt x="1183548" y="205677"/>
                </a:lnTo>
                <a:lnTo>
                  <a:pt x="1190653" y="260150"/>
                </a:lnTo>
                <a:lnTo>
                  <a:pt x="1191039" y="277743"/>
                </a:lnTo>
                <a:lnTo>
                  <a:pt x="1191706" y="295337"/>
                </a:lnTo>
                <a:lnTo>
                  <a:pt x="1192617" y="313231"/>
                </a:lnTo>
                <a:lnTo>
                  <a:pt x="1193661" y="330524"/>
                </a:lnTo>
                <a:lnTo>
                  <a:pt x="1192383" y="337784"/>
                </a:lnTo>
                <a:lnTo>
                  <a:pt x="1188623" y="345524"/>
                </a:lnTo>
                <a:lnTo>
                  <a:pt x="1183172" y="352305"/>
                </a:lnTo>
                <a:lnTo>
                  <a:pt x="1176819" y="356689"/>
                </a:lnTo>
                <a:lnTo>
                  <a:pt x="1179225" y="358794"/>
                </a:lnTo>
                <a:lnTo>
                  <a:pt x="1173918" y="364809"/>
                </a:lnTo>
                <a:lnTo>
                  <a:pt x="1085091" y="364809"/>
                </a:lnTo>
                <a:lnTo>
                  <a:pt x="1081483" y="365110"/>
                </a:lnTo>
                <a:close/>
              </a:path>
              <a:path w="1193800" h="446404">
                <a:moveTo>
                  <a:pt x="301949" y="446011"/>
                </a:moveTo>
                <a:lnTo>
                  <a:pt x="257739" y="439620"/>
                </a:lnTo>
                <a:lnTo>
                  <a:pt x="215334" y="425560"/>
                </a:lnTo>
                <a:lnTo>
                  <a:pt x="156275" y="396951"/>
                </a:lnTo>
                <a:lnTo>
                  <a:pt x="102855" y="359095"/>
                </a:lnTo>
                <a:lnTo>
                  <a:pt x="60262" y="317028"/>
                </a:lnTo>
                <a:lnTo>
                  <a:pt x="30074" y="266164"/>
                </a:lnTo>
                <a:lnTo>
                  <a:pt x="20178" y="238082"/>
                </a:lnTo>
                <a:lnTo>
                  <a:pt x="17142" y="228571"/>
                </a:lnTo>
                <a:lnTo>
                  <a:pt x="2706" y="185865"/>
                </a:lnTo>
                <a:lnTo>
                  <a:pt x="0" y="179850"/>
                </a:lnTo>
                <a:lnTo>
                  <a:pt x="1804" y="172933"/>
                </a:lnTo>
                <a:lnTo>
                  <a:pt x="6917" y="169023"/>
                </a:lnTo>
                <a:lnTo>
                  <a:pt x="12631" y="163610"/>
                </a:lnTo>
                <a:lnTo>
                  <a:pt x="17744" y="157595"/>
                </a:lnTo>
                <a:lnTo>
                  <a:pt x="23157" y="151580"/>
                </a:lnTo>
                <a:lnTo>
                  <a:pt x="25262" y="153685"/>
                </a:lnTo>
                <a:lnTo>
                  <a:pt x="143968" y="153685"/>
                </a:lnTo>
                <a:lnTo>
                  <a:pt x="147539" y="162233"/>
                </a:lnTo>
                <a:lnTo>
                  <a:pt x="163906" y="202707"/>
                </a:lnTo>
                <a:lnTo>
                  <a:pt x="191274" y="238195"/>
                </a:lnTo>
                <a:lnTo>
                  <a:pt x="234581" y="271691"/>
                </a:lnTo>
                <a:lnTo>
                  <a:pt x="285107" y="292329"/>
                </a:lnTo>
                <a:lnTo>
                  <a:pt x="306685" y="294021"/>
                </a:lnTo>
                <a:lnTo>
                  <a:pt x="601424" y="294021"/>
                </a:lnTo>
                <a:lnTo>
                  <a:pt x="587291" y="310581"/>
                </a:lnTo>
                <a:lnTo>
                  <a:pt x="572921" y="326614"/>
                </a:lnTo>
                <a:lnTo>
                  <a:pt x="559340" y="341539"/>
                </a:lnTo>
                <a:lnTo>
                  <a:pt x="548740" y="352779"/>
                </a:lnTo>
                <a:lnTo>
                  <a:pt x="328715" y="352779"/>
                </a:lnTo>
                <a:lnTo>
                  <a:pt x="319091" y="367516"/>
                </a:lnTo>
                <a:lnTo>
                  <a:pt x="336234" y="374433"/>
                </a:lnTo>
                <a:lnTo>
                  <a:pt x="526109" y="374433"/>
                </a:lnTo>
                <a:lnTo>
                  <a:pt x="515779" y="383155"/>
                </a:lnTo>
                <a:lnTo>
                  <a:pt x="502349" y="392036"/>
                </a:lnTo>
                <a:lnTo>
                  <a:pt x="487681" y="399418"/>
                </a:lnTo>
                <a:lnTo>
                  <a:pt x="472556" y="406077"/>
                </a:lnTo>
                <a:lnTo>
                  <a:pt x="457434" y="412929"/>
                </a:lnTo>
                <a:lnTo>
                  <a:pt x="405809" y="429470"/>
                </a:lnTo>
                <a:lnTo>
                  <a:pt x="336534" y="440297"/>
                </a:lnTo>
                <a:lnTo>
                  <a:pt x="327958" y="441908"/>
                </a:lnTo>
                <a:lnTo>
                  <a:pt x="319354" y="443718"/>
                </a:lnTo>
                <a:lnTo>
                  <a:pt x="310694" y="445245"/>
                </a:lnTo>
                <a:lnTo>
                  <a:pt x="301949" y="446011"/>
                </a:lnTo>
                <a:close/>
              </a:path>
              <a:path w="1193800" h="446404">
                <a:moveTo>
                  <a:pt x="335933" y="363606"/>
                </a:moveTo>
                <a:lnTo>
                  <a:pt x="328715" y="352779"/>
                </a:lnTo>
                <a:lnTo>
                  <a:pt x="548740" y="352779"/>
                </a:lnTo>
                <a:lnTo>
                  <a:pt x="547321" y="354283"/>
                </a:lnTo>
                <a:lnTo>
                  <a:pt x="339542" y="354283"/>
                </a:lnTo>
                <a:lnTo>
                  <a:pt x="335933" y="363606"/>
                </a:lnTo>
                <a:close/>
              </a:path>
              <a:path w="1193800" h="446404">
                <a:moveTo>
                  <a:pt x="526109" y="374433"/>
                </a:moveTo>
                <a:lnTo>
                  <a:pt x="336234" y="374433"/>
                </a:lnTo>
                <a:lnTo>
                  <a:pt x="348865" y="360899"/>
                </a:lnTo>
                <a:lnTo>
                  <a:pt x="339542" y="354283"/>
                </a:lnTo>
                <a:lnTo>
                  <a:pt x="547321" y="354283"/>
                </a:lnTo>
                <a:lnTo>
                  <a:pt x="545478" y="356238"/>
                </a:lnTo>
                <a:lnTo>
                  <a:pt x="530951" y="370345"/>
                </a:lnTo>
                <a:lnTo>
                  <a:pt x="526109" y="374433"/>
                </a:lnTo>
                <a:close/>
              </a:path>
              <a:path w="1193800" h="446404">
                <a:moveTo>
                  <a:pt x="1086294" y="390974"/>
                </a:moveTo>
                <a:lnTo>
                  <a:pt x="1076971" y="379245"/>
                </a:lnTo>
                <a:lnTo>
                  <a:pt x="1089903" y="375937"/>
                </a:lnTo>
                <a:lnTo>
                  <a:pt x="1089903" y="364809"/>
                </a:lnTo>
                <a:lnTo>
                  <a:pt x="1173918" y="364809"/>
                </a:lnTo>
                <a:lnTo>
                  <a:pt x="1173661" y="365101"/>
                </a:lnTo>
                <a:lnTo>
                  <a:pt x="1108561" y="365110"/>
                </a:lnTo>
                <a:lnTo>
                  <a:pt x="1103888" y="366087"/>
                </a:lnTo>
                <a:lnTo>
                  <a:pt x="1100749" y="370345"/>
                </a:lnTo>
                <a:lnTo>
                  <a:pt x="1098625" y="378042"/>
                </a:lnTo>
                <a:lnTo>
                  <a:pt x="1097723" y="382854"/>
                </a:lnTo>
                <a:lnTo>
                  <a:pt x="1090505" y="386764"/>
                </a:lnTo>
                <a:lnTo>
                  <a:pt x="1086294" y="390974"/>
                </a:lnTo>
                <a:close/>
              </a:path>
              <a:path w="1193800" h="446404">
                <a:moveTo>
                  <a:pt x="1110354" y="380147"/>
                </a:moveTo>
                <a:lnTo>
                  <a:pt x="1115467" y="367215"/>
                </a:lnTo>
                <a:lnTo>
                  <a:pt x="1108606" y="365101"/>
                </a:lnTo>
                <a:lnTo>
                  <a:pt x="1173661" y="365101"/>
                </a:lnTo>
                <a:lnTo>
                  <a:pt x="1170203" y="369020"/>
                </a:lnTo>
                <a:lnTo>
                  <a:pt x="1169267" y="370223"/>
                </a:lnTo>
                <a:lnTo>
                  <a:pt x="1144038" y="370223"/>
                </a:lnTo>
                <a:lnTo>
                  <a:pt x="1132008" y="374132"/>
                </a:lnTo>
                <a:lnTo>
                  <a:pt x="1133238" y="376839"/>
                </a:lnTo>
                <a:lnTo>
                  <a:pt x="1123888" y="376839"/>
                </a:lnTo>
                <a:lnTo>
                  <a:pt x="1110354" y="380147"/>
                </a:lnTo>
                <a:close/>
              </a:path>
              <a:path w="1193800" h="446404">
                <a:moveTo>
                  <a:pt x="1158333" y="386463"/>
                </a:moveTo>
                <a:lnTo>
                  <a:pt x="1144038" y="386463"/>
                </a:lnTo>
                <a:lnTo>
                  <a:pt x="1145542" y="386162"/>
                </a:lnTo>
                <a:lnTo>
                  <a:pt x="1147346" y="383155"/>
                </a:lnTo>
                <a:lnTo>
                  <a:pt x="1147647" y="381049"/>
                </a:lnTo>
                <a:lnTo>
                  <a:pt x="1148549" y="372027"/>
                </a:lnTo>
                <a:lnTo>
                  <a:pt x="1144038" y="370223"/>
                </a:lnTo>
                <a:lnTo>
                  <a:pt x="1169267" y="370223"/>
                </a:lnTo>
                <a:lnTo>
                  <a:pt x="1165992" y="374433"/>
                </a:lnTo>
                <a:lnTo>
                  <a:pt x="1162985" y="378343"/>
                </a:lnTo>
                <a:lnTo>
                  <a:pt x="1159376" y="382553"/>
                </a:lnTo>
                <a:lnTo>
                  <a:pt x="1158333" y="386463"/>
                </a:lnTo>
                <a:close/>
              </a:path>
              <a:path w="1193800" h="446404">
                <a:moveTo>
                  <a:pt x="1150654" y="401199"/>
                </a:moveTo>
                <a:lnTo>
                  <a:pt x="1141632" y="399996"/>
                </a:lnTo>
                <a:lnTo>
                  <a:pt x="1133831" y="399418"/>
                </a:lnTo>
                <a:lnTo>
                  <a:pt x="1126143" y="398530"/>
                </a:lnTo>
                <a:lnTo>
                  <a:pt x="1119132" y="395894"/>
                </a:lnTo>
                <a:lnTo>
                  <a:pt x="1113362" y="390072"/>
                </a:lnTo>
                <a:lnTo>
                  <a:pt x="1125391" y="379846"/>
                </a:lnTo>
                <a:lnTo>
                  <a:pt x="1123888" y="376839"/>
                </a:lnTo>
                <a:lnTo>
                  <a:pt x="1133238" y="376839"/>
                </a:lnTo>
                <a:lnTo>
                  <a:pt x="1133512" y="377441"/>
                </a:lnTo>
                <a:lnTo>
                  <a:pt x="1135316" y="380448"/>
                </a:lnTo>
                <a:lnTo>
                  <a:pt x="1137722" y="383455"/>
                </a:lnTo>
                <a:lnTo>
                  <a:pt x="1139226" y="385260"/>
                </a:lnTo>
                <a:lnTo>
                  <a:pt x="1141632" y="386463"/>
                </a:lnTo>
                <a:lnTo>
                  <a:pt x="1158333" y="386463"/>
                </a:lnTo>
                <a:lnTo>
                  <a:pt x="1158173" y="387064"/>
                </a:lnTo>
                <a:lnTo>
                  <a:pt x="1156067" y="396087"/>
                </a:lnTo>
                <a:lnTo>
                  <a:pt x="1150654" y="401199"/>
                </a:lnTo>
                <a:close/>
              </a:path>
            </a:pathLst>
          </a:custGeom>
          <a:solidFill>
            <a:srgbClr val="BDC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54408" y="1553903"/>
            <a:ext cx="3199786" cy="47722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1956" y="406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5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1417" y="370050"/>
            <a:ext cx="15925165" cy="1577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150" spc="480" dirty="0"/>
              <a:t>TWO</a:t>
            </a:r>
            <a:r>
              <a:rPr sz="10150" spc="355" dirty="0"/>
              <a:t> </a:t>
            </a:r>
            <a:r>
              <a:rPr sz="10150" spc="665" dirty="0"/>
              <a:t>TRUTHS</a:t>
            </a:r>
            <a:r>
              <a:rPr sz="10150" spc="360" dirty="0"/>
              <a:t> </a:t>
            </a:r>
            <a:r>
              <a:rPr sz="10150" spc="1015" dirty="0"/>
              <a:t>AND</a:t>
            </a:r>
            <a:r>
              <a:rPr sz="10150" spc="355" dirty="0"/>
              <a:t> </a:t>
            </a:r>
            <a:r>
              <a:rPr sz="10150" spc="850" dirty="0"/>
              <a:t>A</a:t>
            </a:r>
            <a:r>
              <a:rPr sz="10150" spc="360" dirty="0"/>
              <a:t> </a:t>
            </a:r>
            <a:r>
              <a:rPr sz="10150" spc="550" dirty="0"/>
              <a:t>LIE</a:t>
            </a:r>
            <a:endParaRPr sz="10150" dirty="0"/>
          </a:p>
        </p:txBody>
      </p:sp>
      <p:sp>
        <p:nvSpPr>
          <p:cNvPr id="4" name="object 4"/>
          <p:cNvSpPr/>
          <p:nvPr/>
        </p:nvSpPr>
        <p:spPr>
          <a:xfrm>
            <a:off x="12268451" y="4196711"/>
            <a:ext cx="421640" cy="122555"/>
          </a:xfrm>
          <a:custGeom>
            <a:avLst/>
            <a:gdLst/>
            <a:ahLst/>
            <a:cxnLst/>
            <a:rect l="l" t="t" r="r" b="b"/>
            <a:pathLst>
              <a:path w="421640" h="122554">
                <a:moveTo>
                  <a:pt x="359066" y="122483"/>
                </a:moveTo>
                <a:lnTo>
                  <a:pt x="346235" y="121972"/>
                </a:lnTo>
                <a:lnTo>
                  <a:pt x="333711" y="120234"/>
                </a:lnTo>
                <a:lnTo>
                  <a:pt x="287370" y="111952"/>
                </a:lnTo>
                <a:lnTo>
                  <a:pt x="240801" y="104966"/>
                </a:lnTo>
                <a:lnTo>
                  <a:pt x="194051" y="99070"/>
                </a:lnTo>
                <a:lnTo>
                  <a:pt x="147165" y="94060"/>
                </a:lnTo>
                <a:lnTo>
                  <a:pt x="100187" y="89732"/>
                </a:lnTo>
                <a:lnTo>
                  <a:pt x="53164" y="85881"/>
                </a:lnTo>
                <a:lnTo>
                  <a:pt x="45803" y="84871"/>
                </a:lnTo>
                <a:lnTo>
                  <a:pt x="31080" y="81625"/>
                </a:lnTo>
                <a:lnTo>
                  <a:pt x="23719" y="80156"/>
                </a:lnTo>
                <a:lnTo>
                  <a:pt x="15987" y="76002"/>
                </a:lnTo>
                <a:lnTo>
                  <a:pt x="8486" y="68398"/>
                </a:lnTo>
                <a:lnTo>
                  <a:pt x="2671" y="59107"/>
                </a:lnTo>
                <a:lnTo>
                  <a:pt x="0" y="49893"/>
                </a:lnTo>
                <a:lnTo>
                  <a:pt x="1738" y="37841"/>
                </a:lnTo>
                <a:lnTo>
                  <a:pt x="42531" y="2453"/>
                </a:lnTo>
                <a:lnTo>
                  <a:pt x="62161" y="0"/>
                </a:lnTo>
                <a:lnTo>
                  <a:pt x="100067" y="396"/>
                </a:lnTo>
                <a:lnTo>
                  <a:pt x="175571" y="2415"/>
                </a:lnTo>
                <a:lnTo>
                  <a:pt x="213477" y="3271"/>
                </a:lnTo>
                <a:lnTo>
                  <a:pt x="213477" y="4907"/>
                </a:lnTo>
                <a:lnTo>
                  <a:pt x="354977" y="4907"/>
                </a:lnTo>
                <a:lnTo>
                  <a:pt x="364919" y="5073"/>
                </a:lnTo>
                <a:lnTo>
                  <a:pt x="408141" y="14722"/>
                </a:lnTo>
                <a:lnTo>
                  <a:pt x="421228" y="58174"/>
                </a:lnTo>
                <a:lnTo>
                  <a:pt x="420257" y="77715"/>
                </a:lnTo>
                <a:lnTo>
                  <a:pt x="402621" y="113486"/>
                </a:lnTo>
                <a:lnTo>
                  <a:pt x="371898" y="122074"/>
                </a:lnTo>
                <a:lnTo>
                  <a:pt x="359066" y="122483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32622" y="4217159"/>
            <a:ext cx="340360" cy="141605"/>
          </a:xfrm>
          <a:custGeom>
            <a:avLst/>
            <a:gdLst/>
            <a:ahLst/>
            <a:cxnLst/>
            <a:rect l="l" t="t" r="r" b="b"/>
            <a:pathLst>
              <a:path w="340359" h="141604">
                <a:moveTo>
                  <a:pt x="76092" y="141500"/>
                </a:moveTo>
                <a:lnTo>
                  <a:pt x="37905" y="137359"/>
                </a:lnTo>
                <a:lnTo>
                  <a:pt x="0" y="104719"/>
                </a:lnTo>
                <a:lnTo>
                  <a:pt x="843" y="89153"/>
                </a:lnTo>
                <a:lnTo>
                  <a:pt x="27834" y="48257"/>
                </a:lnTo>
                <a:lnTo>
                  <a:pt x="101872" y="25780"/>
                </a:lnTo>
                <a:lnTo>
                  <a:pt x="148919" y="16194"/>
                </a:lnTo>
                <a:lnTo>
                  <a:pt x="196162" y="7786"/>
                </a:lnTo>
                <a:lnTo>
                  <a:pt x="243798" y="1930"/>
                </a:lnTo>
                <a:lnTo>
                  <a:pt x="292022" y="0"/>
                </a:lnTo>
                <a:lnTo>
                  <a:pt x="299128" y="728"/>
                </a:lnTo>
                <a:lnTo>
                  <a:pt x="331002" y="24192"/>
                </a:lnTo>
                <a:lnTo>
                  <a:pt x="339846" y="65829"/>
                </a:lnTo>
                <a:lnTo>
                  <a:pt x="335373" y="83427"/>
                </a:lnTo>
                <a:lnTo>
                  <a:pt x="302451" y="112259"/>
                </a:lnTo>
                <a:lnTo>
                  <a:pt x="232979" y="122866"/>
                </a:lnTo>
                <a:lnTo>
                  <a:pt x="178945" y="129640"/>
                </a:lnTo>
                <a:lnTo>
                  <a:pt x="126445" y="135800"/>
                </a:lnTo>
                <a:lnTo>
                  <a:pt x="76092" y="141500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33140" y="4181988"/>
            <a:ext cx="394335" cy="118110"/>
          </a:xfrm>
          <a:custGeom>
            <a:avLst/>
            <a:gdLst/>
            <a:ahLst/>
            <a:cxnLst/>
            <a:rect l="l" t="t" r="r" b="b"/>
            <a:pathLst>
              <a:path w="394334" h="118110">
                <a:moveTo>
                  <a:pt x="337801" y="117780"/>
                </a:moveTo>
                <a:lnTo>
                  <a:pt x="331258" y="117780"/>
                </a:lnTo>
                <a:lnTo>
                  <a:pt x="37624" y="100604"/>
                </a:lnTo>
                <a:lnTo>
                  <a:pt x="31081" y="100604"/>
                </a:lnTo>
                <a:lnTo>
                  <a:pt x="24538" y="96514"/>
                </a:lnTo>
                <a:lnTo>
                  <a:pt x="17994" y="94878"/>
                </a:lnTo>
                <a:lnTo>
                  <a:pt x="10926" y="90099"/>
                </a:lnTo>
                <a:lnTo>
                  <a:pt x="5009" y="81792"/>
                </a:lnTo>
                <a:lnTo>
                  <a:pt x="1086" y="71644"/>
                </a:lnTo>
                <a:lnTo>
                  <a:pt x="0" y="61344"/>
                </a:lnTo>
                <a:lnTo>
                  <a:pt x="3987" y="45803"/>
                </a:lnTo>
                <a:lnTo>
                  <a:pt x="34352" y="16358"/>
                </a:lnTo>
                <a:lnTo>
                  <a:pt x="74430" y="10632"/>
                </a:lnTo>
                <a:lnTo>
                  <a:pt x="95518" y="10926"/>
                </a:lnTo>
                <a:lnTo>
                  <a:pt x="118598" y="11757"/>
                </a:lnTo>
                <a:lnTo>
                  <a:pt x="179942" y="14722"/>
                </a:lnTo>
                <a:lnTo>
                  <a:pt x="201681" y="14109"/>
                </a:lnTo>
                <a:lnTo>
                  <a:pt x="229938" y="12882"/>
                </a:lnTo>
                <a:lnTo>
                  <a:pt x="262642" y="10121"/>
                </a:lnTo>
                <a:lnTo>
                  <a:pt x="297723" y="4907"/>
                </a:lnTo>
                <a:lnTo>
                  <a:pt x="310120" y="2760"/>
                </a:lnTo>
                <a:lnTo>
                  <a:pt x="322670" y="1226"/>
                </a:lnTo>
                <a:lnTo>
                  <a:pt x="335220" y="306"/>
                </a:lnTo>
                <a:lnTo>
                  <a:pt x="347616" y="0"/>
                </a:lnTo>
                <a:lnTo>
                  <a:pt x="357674" y="1124"/>
                </a:lnTo>
                <a:lnTo>
                  <a:pt x="387899" y="38953"/>
                </a:lnTo>
                <a:lnTo>
                  <a:pt x="394238" y="58072"/>
                </a:lnTo>
                <a:lnTo>
                  <a:pt x="394033" y="77613"/>
                </a:lnTo>
                <a:lnTo>
                  <a:pt x="385240" y="96003"/>
                </a:lnTo>
                <a:lnTo>
                  <a:pt x="370313" y="109946"/>
                </a:lnTo>
                <a:lnTo>
                  <a:pt x="351706" y="116144"/>
                </a:lnTo>
                <a:lnTo>
                  <a:pt x="337801" y="117780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71629" y="4260994"/>
            <a:ext cx="361315" cy="105410"/>
          </a:xfrm>
          <a:custGeom>
            <a:avLst/>
            <a:gdLst/>
            <a:ahLst/>
            <a:cxnLst/>
            <a:rect l="l" t="t" r="r" b="b"/>
            <a:pathLst>
              <a:path w="361315" h="105410">
                <a:moveTo>
                  <a:pt x="326350" y="105026"/>
                </a:moveTo>
                <a:lnTo>
                  <a:pt x="296764" y="103530"/>
                </a:lnTo>
                <a:lnTo>
                  <a:pt x="206933" y="97664"/>
                </a:lnTo>
                <a:lnTo>
                  <a:pt x="141500" y="93881"/>
                </a:lnTo>
                <a:lnTo>
                  <a:pt x="76066" y="89485"/>
                </a:lnTo>
                <a:lnTo>
                  <a:pt x="26173" y="81306"/>
                </a:lnTo>
                <a:lnTo>
                  <a:pt x="0" y="53497"/>
                </a:lnTo>
                <a:lnTo>
                  <a:pt x="460" y="41011"/>
                </a:lnTo>
                <a:lnTo>
                  <a:pt x="39260" y="8383"/>
                </a:lnTo>
                <a:lnTo>
                  <a:pt x="90789" y="332"/>
                </a:lnTo>
                <a:lnTo>
                  <a:pt x="146126" y="0"/>
                </a:lnTo>
                <a:lnTo>
                  <a:pt x="201617" y="127"/>
                </a:lnTo>
                <a:lnTo>
                  <a:pt x="312445" y="1150"/>
                </a:lnTo>
                <a:lnTo>
                  <a:pt x="350172" y="21853"/>
                </a:lnTo>
                <a:lnTo>
                  <a:pt x="360702" y="65766"/>
                </a:lnTo>
                <a:lnTo>
                  <a:pt x="359246" y="82712"/>
                </a:lnTo>
                <a:lnTo>
                  <a:pt x="352728" y="95211"/>
                </a:lnTo>
                <a:lnTo>
                  <a:pt x="341609" y="102802"/>
                </a:lnTo>
                <a:lnTo>
                  <a:pt x="326350" y="105026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44284" y="4228610"/>
            <a:ext cx="352425" cy="116205"/>
          </a:xfrm>
          <a:custGeom>
            <a:avLst/>
            <a:gdLst/>
            <a:ahLst/>
            <a:cxnLst/>
            <a:rect l="l" t="t" r="r" b="b"/>
            <a:pathLst>
              <a:path w="352425" h="116204">
                <a:moveTo>
                  <a:pt x="286272" y="116144"/>
                </a:moveTo>
                <a:lnTo>
                  <a:pt x="254245" y="112783"/>
                </a:lnTo>
                <a:lnTo>
                  <a:pt x="221451" y="108885"/>
                </a:lnTo>
                <a:lnTo>
                  <a:pt x="150497" y="99786"/>
                </a:lnTo>
                <a:lnTo>
                  <a:pt x="96412" y="96821"/>
                </a:lnTo>
                <a:lnTo>
                  <a:pt x="36806" y="93242"/>
                </a:lnTo>
                <a:lnTo>
                  <a:pt x="1150" y="60232"/>
                </a:lnTo>
                <a:lnTo>
                  <a:pt x="0" y="41713"/>
                </a:lnTo>
                <a:lnTo>
                  <a:pt x="3220" y="28831"/>
                </a:lnTo>
                <a:lnTo>
                  <a:pt x="39273" y="2990"/>
                </a:lnTo>
                <a:lnTo>
                  <a:pt x="69523" y="0"/>
                </a:lnTo>
                <a:lnTo>
                  <a:pt x="161784" y="5012"/>
                </a:lnTo>
                <a:lnTo>
                  <a:pt x="207915" y="7714"/>
                </a:lnTo>
                <a:lnTo>
                  <a:pt x="254046" y="10652"/>
                </a:lnTo>
                <a:lnTo>
                  <a:pt x="300176" y="13904"/>
                </a:lnTo>
                <a:lnTo>
                  <a:pt x="336983" y="26991"/>
                </a:lnTo>
                <a:lnTo>
                  <a:pt x="352280" y="58506"/>
                </a:lnTo>
                <a:lnTo>
                  <a:pt x="347616" y="69523"/>
                </a:lnTo>
                <a:lnTo>
                  <a:pt x="321442" y="100604"/>
                </a:lnTo>
                <a:lnTo>
                  <a:pt x="296713" y="116016"/>
                </a:lnTo>
                <a:lnTo>
                  <a:pt x="286272" y="116144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58681" y="4247218"/>
            <a:ext cx="337185" cy="116839"/>
          </a:xfrm>
          <a:custGeom>
            <a:avLst/>
            <a:gdLst/>
            <a:ahLst/>
            <a:cxnLst/>
            <a:rect l="l" t="t" r="r" b="b"/>
            <a:pathLst>
              <a:path w="337184" h="116839">
                <a:moveTo>
                  <a:pt x="292815" y="116349"/>
                </a:moveTo>
                <a:lnTo>
                  <a:pt x="242603" y="105332"/>
                </a:lnTo>
                <a:lnTo>
                  <a:pt x="193540" y="99377"/>
                </a:lnTo>
                <a:lnTo>
                  <a:pt x="145245" y="96795"/>
                </a:lnTo>
                <a:lnTo>
                  <a:pt x="97332" y="95901"/>
                </a:lnTo>
                <a:lnTo>
                  <a:pt x="80028" y="95198"/>
                </a:lnTo>
                <a:lnTo>
                  <a:pt x="27809" y="87721"/>
                </a:lnTo>
                <a:lnTo>
                  <a:pt x="0" y="49279"/>
                </a:lnTo>
                <a:lnTo>
                  <a:pt x="1559" y="36819"/>
                </a:lnTo>
                <a:lnTo>
                  <a:pt x="50711" y="3885"/>
                </a:lnTo>
                <a:lnTo>
                  <a:pt x="123109" y="0"/>
                </a:lnTo>
                <a:lnTo>
                  <a:pt x="171047" y="408"/>
                </a:lnTo>
                <a:lnTo>
                  <a:pt x="267460" y="1840"/>
                </a:lnTo>
                <a:lnTo>
                  <a:pt x="315883" y="20128"/>
                </a:lnTo>
                <a:lnTo>
                  <a:pt x="336970" y="53739"/>
                </a:lnTo>
                <a:lnTo>
                  <a:pt x="334529" y="60730"/>
                </a:lnTo>
                <a:lnTo>
                  <a:pt x="325596" y="73331"/>
                </a:lnTo>
                <a:lnTo>
                  <a:pt x="304969" y="100067"/>
                </a:lnTo>
                <a:lnTo>
                  <a:pt x="292815" y="116349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26867" y="4192621"/>
            <a:ext cx="311785" cy="111125"/>
          </a:xfrm>
          <a:custGeom>
            <a:avLst/>
            <a:gdLst/>
            <a:ahLst/>
            <a:cxnLst/>
            <a:rect l="l" t="t" r="r" b="b"/>
            <a:pathLst>
              <a:path w="311784" h="111125">
                <a:moveTo>
                  <a:pt x="103773" y="110623"/>
                </a:moveTo>
                <a:lnTo>
                  <a:pt x="57663" y="109601"/>
                </a:lnTo>
                <a:lnTo>
                  <a:pt x="18403" y="99786"/>
                </a:lnTo>
                <a:lnTo>
                  <a:pt x="0" y="70456"/>
                </a:lnTo>
                <a:lnTo>
                  <a:pt x="2044" y="57254"/>
                </a:lnTo>
                <a:lnTo>
                  <a:pt x="29994" y="22633"/>
                </a:lnTo>
                <a:lnTo>
                  <a:pt x="68091" y="10735"/>
                </a:lnTo>
                <a:lnTo>
                  <a:pt x="136592" y="5866"/>
                </a:lnTo>
                <a:lnTo>
                  <a:pt x="222473" y="1853"/>
                </a:lnTo>
                <a:lnTo>
                  <a:pt x="265414" y="0"/>
                </a:lnTo>
                <a:lnTo>
                  <a:pt x="283498" y="4677"/>
                </a:lnTo>
                <a:lnTo>
                  <a:pt x="299051" y="17789"/>
                </a:lnTo>
                <a:lnTo>
                  <a:pt x="309237" y="36116"/>
                </a:lnTo>
                <a:lnTo>
                  <a:pt x="311218" y="56436"/>
                </a:lnTo>
                <a:lnTo>
                  <a:pt x="310400" y="62979"/>
                </a:lnTo>
                <a:lnTo>
                  <a:pt x="292099" y="97434"/>
                </a:lnTo>
                <a:lnTo>
                  <a:pt x="238959" y="107492"/>
                </a:lnTo>
                <a:lnTo>
                  <a:pt x="147633" y="107147"/>
                </a:lnTo>
                <a:lnTo>
                  <a:pt x="149270" y="108783"/>
                </a:lnTo>
                <a:lnTo>
                  <a:pt x="149270" y="110419"/>
                </a:lnTo>
                <a:lnTo>
                  <a:pt x="103773" y="110623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52110" y="4201619"/>
            <a:ext cx="337820" cy="102235"/>
          </a:xfrm>
          <a:custGeom>
            <a:avLst/>
            <a:gdLst/>
            <a:ahLst/>
            <a:cxnLst/>
            <a:rect l="l" t="t" r="r" b="b"/>
            <a:pathLst>
              <a:path w="337820" h="102235">
                <a:moveTo>
                  <a:pt x="169309" y="102240"/>
                </a:moveTo>
                <a:lnTo>
                  <a:pt x="169306" y="101422"/>
                </a:lnTo>
                <a:lnTo>
                  <a:pt x="108783" y="98763"/>
                </a:lnTo>
                <a:lnTo>
                  <a:pt x="78443" y="97051"/>
                </a:lnTo>
                <a:lnTo>
                  <a:pt x="33636" y="92016"/>
                </a:lnTo>
                <a:lnTo>
                  <a:pt x="1456" y="64500"/>
                </a:lnTo>
                <a:lnTo>
                  <a:pt x="0" y="53982"/>
                </a:lnTo>
                <a:lnTo>
                  <a:pt x="1239" y="43937"/>
                </a:lnTo>
                <a:lnTo>
                  <a:pt x="40078" y="16971"/>
                </a:lnTo>
                <a:lnTo>
                  <a:pt x="240468" y="0"/>
                </a:lnTo>
                <a:lnTo>
                  <a:pt x="263536" y="881"/>
                </a:lnTo>
                <a:lnTo>
                  <a:pt x="305684" y="15527"/>
                </a:lnTo>
                <a:lnTo>
                  <a:pt x="336471" y="43043"/>
                </a:lnTo>
                <a:lnTo>
                  <a:pt x="337379" y="53100"/>
                </a:lnTo>
                <a:lnTo>
                  <a:pt x="334529" y="62161"/>
                </a:lnTo>
                <a:lnTo>
                  <a:pt x="322835" y="79006"/>
                </a:lnTo>
                <a:lnTo>
                  <a:pt x="309071" y="92016"/>
                </a:lnTo>
                <a:lnTo>
                  <a:pt x="292087" y="100118"/>
                </a:lnTo>
                <a:lnTo>
                  <a:pt x="281023" y="101217"/>
                </a:lnTo>
                <a:lnTo>
                  <a:pt x="220429" y="101217"/>
                </a:lnTo>
                <a:lnTo>
                  <a:pt x="170127" y="101422"/>
                </a:lnTo>
                <a:lnTo>
                  <a:pt x="169309" y="102240"/>
                </a:lnTo>
                <a:close/>
              </a:path>
              <a:path w="337820" h="102235">
                <a:moveTo>
                  <a:pt x="270731" y="102240"/>
                </a:moveTo>
                <a:lnTo>
                  <a:pt x="245574" y="101422"/>
                </a:lnTo>
                <a:lnTo>
                  <a:pt x="220429" y="101217"/>
                </a:lnTo>
                <a:lnTo>
                  <a:pt x="281023" y="101217"/>
                </a:lnTo>
                <a:lnTo>
                  <a:pt x="270731" y="102240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31094" y="4207344"/>
            <a:ext cx="274320" cy="114300"/>
          </a:xfrm>
          <a:custGeom>
            <a:avLst/>
            <a:gdLst/>
            <a:ahLst/>
            <a:cxnLst/>
            <a:rect l="l" t="t" r="r" b="b"/>
            <a:pathLst>
              <a:path w="274320" h="114300">
                <a:moveTo>
                  <a:pt x="135774" y="113690"/>
                </a:moveTo>
                <a:lnTo>
                  <a:pt x="44985" y="113690"/>
                </a:lnTo>
                <a:lnTo>
                  <a:pt x="27834" y="110815"/>
                </a:lnTo>
                <a:lnTo>
                  <a:pt x="14518" y="102342"/>
                </a:lnTo>
                <a:lnTo>
                  <a:pt x="5188" y="88501"/>
                </a:lnTo>
                <a:lnTo>
                  <a:pt x="0" y="69523"/>
                </a:lnTo>
                <a:lnTo>
                  <a:pt x="1265" y="51350"/>
                </a:lnTo>
                <a:lnTo>
                  <a:pt x="8894" y="35170"/>
                </a:lnTo>
                <a:lnTo>
                  <a:pt x="21278" y="23285"/>
                </a:lnTo>
                <a:lnTo>
                  <a:pt x="36806" y="17994"/>
                </a:lnTo>
                <a:lnTo>
                  <a:pt x="127672" y="10978"/>
                </a:lnTo>
                <a:lnTo>
                  <a:pt x="157858" y="8179"/>
                </a:lnTo>
                <a:lnTo>
                  <a:pt x="173053" y="6441"/>
                </a:lnTo>
                <a:lnTo>
                  <a:pt x="202831" y="1738"/>
                </a:lnTo>
                <a:lnTo>
                  <a:pt x="217566" y="0"/>
                </a:lnTo>
                <a:lnTo>
                  <a:pt x="259280" y="23719"/>
                </a:lnTo>
                <a:lnTo>
                  <a:pt x="273542" y="66507"/>
                </a:lnTo>
                <a:lnTo>
                  <a:pt x="274003" y="81792"/>
                </a:lnTo>
                <a:lnTo>
                  <a:pt x="272226" y="88348"/>
                </a:lnTo>
                <a:lnTo>
                  <a:pt x="267766" y="95594"/>
                </a:lnTo>
                <a:lnTo>
                  <a:pt x="261925" y="101460"/>
                </a:lnTo>
                <a:lnTo>
                  <a:pt x="256008" y="103875"/>
                </a:lnTo>
                <a:lnTo>
                  <a:pt x="134956" y="110419"/>
                </a:lnTo>
                <a:lnTo>
                  <a:pt x="135774" y="111237"/>
                </a:lnTo>
                <a:lnTo>
                  <a:pt x="135774" y="113690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60186" y="4228214"/>
            <a:ext cx="308610" cy="96520"/>
          </a:xfrm>
          <a:custGeom>
            <a:avLst/>
            <a:gdLst/>
            <a:ahLst/>
            <a:cxnLst/>
            <a:rect l="l" t="t" r="r" b="b"/>
            <a:pathLst>
              <a:path w="308609" h="96520">
                <a:moveTo>
                  <a:pt x="140682" y="96092"/>
                </a:moveTo>
                <a:lnTo>
                  <a:pt x="59708" y="96092"/>
                </a:lnTo>
                <a:lnTo>
                  <a:pt x="52346" y="95683"/>
                </a:lnTo>
                <a:lnTo>
                  <a:pt x="9610" y="79018"/>
                </a:lnTo>
                <a:lnTo>
                  <a:pt x="0" y="56832"/>
                </a:lnTo>
                <a:lnTo>
                  <a:pt x="1789" y="43924"/>
                </a:lnTo>
                <a:lnTo>
                  <a:pt x="38455" y="16090"/>
                </a:lnTo>
                <a:lnTo>
                  <a:pt x="174293" y="3552"/>
                </a:lnTo>
                <a:lnTo>
                  <a:pt x="206933" y="396"/>
                </a:lnTo>
                <a:lnTo>
                  <a:pt x="259037" y="6262"/>
                </a:lnTo>
                <a:lnTo>
                  <a:pt x="297518" y="24729"/>
                </a:lnTo>
                <a:lnTo>
                  <a:pt x="308355" y="46199"/>
                </a:lnTo>
                <a:lnTo>
                  <a:pt x="305480" y="58506"/>
                </a:lnTo>
                <a:lnTo>
                  <a:pt x="271549" y="90367"/>
                </a:lnTo>
                <a:lnTo>
                  <a:pt x="242104" y="95274"/>
                </a:lnTo>
                <a:lnTo>
                  <a:pt x="140682" y="95274"/>
                </a:lnTo>
                <a:lnTo>
                  <a:pt x="140682" y="96092"/>
                </a:lnTo>
                <a:close/>
              </a:path>
              <a:path w="308609" h="96520">
                <a:moveTo>
                  <a:pt x="216940" y="95619"/>
                </a:moveTo>
                <a:lnTo>
                  <a:pt x="140682" y="95274"/>
                </a:lnTo>
                <a:lnTo>
                  <a:pt x="242104" y="95274"/>
                </a:lnTo>
                <a:lnTo>
                  <a:pt x="216940" y="95619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7187" y="4241697"/>
            <a:ext cx="234359" cy="9569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3260" y="4247422"/>
            <a:ext cx="229631" cy="89153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16264075" y="8278423"/>
            <a:ext cx="952500" cy="921385"/>
          </a:xfrm>
          <a:custGeom>
            <a:avLst/>
            <a:gdLst/>
            <a:ahLst/>
            <a:cxnLst/>
            <a:rect l="l" t="t" r="r" b="b"/>
            <a:pathLst>
              <a:path w="952500" h="921384">
                <a:moveTo>
                  <a:pt x="348966" y="1316"/>
                </a:moveTo>
                <a:lnTo>
                  <a:pt x="33248" y="193916"/>
                </a:lnTo>
                <a:lnTo>
                  <a:pt x="33459" y="187837"/>
                </a:lnTo>
                <a:lnTo>
                  <a:pt x="33856" y="183132"/>
                </a:lnTo>
                <a:lnTo>
                  <a:pt x="34570" y="178233"/>
                </a:lnTo>
                <a:lnTo>
                  <a:pt x="35152" y="174903"/>
                </a:lnTo>
                <a:lnTo>
                  <a:pt x="36422" y="174128"/>
                </a:lnTo>
                <a:lnTo>
                  <a:pt x="54691" y="145131"/>
                </a:lnTo>
                <a:lnTo>
                  <a:pt x="90075" y="101231"/>
                </a:lnTo>
                <a:lnTo>
                  <a:pt x="122724" y="70900"/>
                </a:lnTo>
                <a:lnTo>
                  <a:pt x="158703" y="44488"/>
                </a:lnTo>
                <a:lnTo>
                  <a:pt x="202743" y="17622"/>
                </a:lnTo>
                <a:lnTo>
                  <a:pt x="208643" y="15511"/>
                </a:lnTo>
                <a:lnTo>
                  <a:pt x="215389" y="15858"/>
                </a:lnTo>
                <a:lnTo>
                  <a:pt x="245786" y="15167"/>
                </a:lnTo>
                <a:lnTo>
                  <a:pt x="275574" y="11871"/>
                </a:lnTo>
                <a:lnTo>
                  <a:pt x="335019" y="2385"/>
                </a:lnTo>
                <a:lnTo>
                  <a:pt x="343447" y="1707"/>
                </a:lnTo>
                <a:lnTo>
                  <a:pt x="348966" y="1316"/>
                </a:lnTo>
                <a:close/>
              </a:path>
              <a:path w="952500" h="921384">
                <a:moveTo>
                  <a:pt x="562852" y="77622"/>
                </a:moveTo>
                <a:lnTo>
                  <a:pt x="21531" y="407849"/>
                </a:lnTo>
                <a:lnTo>
                  <a:pt x="19108" y="403377"/>
                </a:lnTo>
                <a:lnTo>
                  <a:pt x="16716" y="398885"/>
                </a:lnTo>
                <a:lnTo>
                  <a:pt x="16055" y="397801"/>
                </a:lnTo>
                <a:lnTo>
                  <a:pt x="15235" y="396813"/>
                </a:lnTo>
                <a:lnTo>
                  <a:pt x="15050" y="395439"/>
                </a:lnTo>
                <a:lnTo>
                  <a:pt x="16240" y="390249"/>
                </a:lnTo>
                <a:lnTo>
                  <a:pt x="13965" y="388662"/>
                </a:lnTo>
                <a:lnTo>
                  <a:pt x="8515" y="389011"/>
                </a:lnTo>
                <a:lnTo>
                  <a:pt x="7334" y="380806"/>
                </a:lnTo>
                <a:lnTo>
                  <a:pt x="5790" y="371334"/>
                </a:lnTo>
                <a:lnTo>
                  <a:pt x="7235" y="363014"/>
                </a:lnTo>
                <a:lnTo>
                  <a:pt x="13038" y="355011"/>
                </a:lnTo>
                <a:lnTo>
                  <a:pt x="4917" y="358478"/>
                </a:lnTo>
                <a:lnTo>
                  <a:pt x="2933" y="355225"/>
                </a:lnTo>
                <a:lnTo>
                  <a:pt x="2827" y="349339"/>
                </a:lnTo>
                <a:lnTo>
                  <a:pt x="3065" y="344731"/>
                </a:lnTo>
                <a:lnTo>
                  <a:pt x="3118" y="338748"/>
                </a:lnTo>
                <a:lnTo>
                  <a:pt x="3197" y="334237"/>
                </a:lnTo>
                <a:lnTo>
                  <a:pt x="2985" y="331391"/>
                </a:lnTo>
                <a:lnTo>
                  <a:pt x="366" y="328525"/>
                </a:lnTo>
                <a:lnTo>
                  <a:pt x="0" y="309409"/>
                </a:lnTo>
                <a:lnTo>
                  <a:pt x="451" y="294257"/>
                </a:lnTo>
                <a:lnTo>
                  <a:pt x="331" y="277966"/>
                </a:lnTo>
                <a:lnTo>
                  <a:pt x="1291" y="255066"/>
                </a:lnTo>
                <a:lnTo>
                  <a:pt x="18486" y="202922"/>
                </a:lnTo>
                <a:lnTo>
                  <a:pt x="18936" y="201160"/>
                </a:lnTo>
                <a:lnTo>
                  <a:pt x="20205" y="200385"/>
                </a:lnTo>
                <a:lnTo>
                  <a:pt x="20814" y="198526"/>
                </a:lnTo>
                <a:lnTo>
                  <a:pt x="23036" y="197171"/>
                </a:lnTo>
                <a:lnTo>
                  <a:pt x="24756" y="194634"/>
                </a:lnTo>
                <a:lnTo>
                  <a:pt x="27137" y="193181"/>
                </a:lnTo>
                <a:lnTo>
                  <a:pt x="25973" y="190916"/>
                </a:lnTo>
                <a:lnTo>
                  <a:pt x="33248" y="193916"/>
                </a:lnTo>
                <a:lnTo>
                  <a:pt x="348966" y="1316"/>
                </a:lnTo>
                <a:lnTo>
                  <a:pt x="368194" y="0"/>
                </a:lnTo>
                <a:lnTo>
                  <a:pt x="369490" y="696"/>
                </a:lnTo>
                <a:lnTo>
                  <a:pt x="370443" y="115"/>
                </a:lnTo>
                <a:lnTo>
                  <a:pt x="379968" y="4718"/>
                </a:lnTo>
                <a:lnTo>
                  <a:pt x="389808" y="6154"/>
                </a:lnTo>
                <a:lnTo>
                  <a:pt x="399158" y="4913"/>
                </a:lnTo>
                <a:lnTo>
                  <a:pt x="407877" y="2569"/>
                </a:lnTo>
                <a:lnTo>
                  <a:pt x="417926" y="902"/>
                </a:lnTo>
                <a:lnTo>
                  <a:pt x="426858" y="2891"/>
                </a:lnTo>
                <a:lnTo>
                  <a:pt x="435083" y="6800"/>
                </a:lnTo>
                <a:lnTo>
                  <a:pt x="443009" y="10890"/>
                </a:lnTo>
                <a:lnTo>
                  <a:pt x="450235" y="13921"/>
                </a:lnTo>
                <a:lnTo>
                  <a:pt x="458419" y="17854"/>
                </a:lnTo>
                <a:lnTo>
                  <a:pt x="466002" y="20666"/>
                </a:lnTo>
                <a:lnTo>
                  <a:pt x="474068" y="24672"/>
                </a:lnTo>
                <a:lnTo>
                  <a:pt x="511000" y="43797"/>
                </a:lnTo>
                <a:lnTo>
                  <a:pt x="519166" y="49228"/>
                </a:lnTo>
                <a:lnTo>
                  <a:pt x="527481" y="54569"/>
                </a:lnTo>
                <a:lnTo>
                  <a:pt x="535558" y="60056"/>
                </a:lnTo>
                <a:lnTo>
                  <a:pt x="543011" y="65923"/>
                </a:lnTo>
                <a:lnTo>
                  <a:pt x="549545" y="72350"/>
                </a:lnTo>
                <a:lnTo>
                  <a:pt x="557455" y="74963"/>
                </a:lnTo>
                <a:lnTo>
                  <a:pt x="562852" y="77622"/>
                </a:lnTo>
                <a:close/>
              </a:path>
              <a:path w="952500" h="921384">
                <a:moveTo>
                  <a:pt x="731387" y="229199"/>
                </a:moveTo>
                <a:lnTo>
                  <a:pt x="108122" y="609415"/>
                </a:lnTo>
                <a:lnTo>
                  <a:pt x="102725" y="603782"/>
                </a:lnTo>
                <a:lnTo>
                  <a:pt x="95688" y="605099"/>
                </a:lnTo>
                <a:lnTo>
                  <a:pt x="93307" y="597626"/>
                </a:lnTo>
                <a:lnTo>
                  <a:pt x="91138" y="592999"/>
                </a:lnTo>
                <a:lnTo>
                  <a:pt x="88810" y="588468"/>
                </a:lnTo>
                <a:lnTo>
                  <a:pt x="83254" y="582931"/>
                </a:lnTo>
                <a:lnTo>
                  <a:pt x="94524" y="576056"/>
                </a:lnTo>
                <a:lnTo>
                  <a:pt x="95450" y="574004"/>
                </a:lnTo>
                <a:lnTo>
                  <a:pt x="96825" y="570189"/>
                </a:lnTo>
                <a:lnTo>
                  <a:pt x="96640" y="568815"/>
                </a:lnTo>
                <a:lnTo>
                  <a:pt x="95793" y="566356"/>
                </a:lnTo>
                <a:lnTo>
                  <a:pt x="92090" y="565640"/>
                </a:lnTo>
                <a:lnTo>
                  <a:pt x="90476" y="565137"/>
                </a:lnTo>
                <a:lnTo>
                  <a:pt x="83239" y="560626"/>
                </a:lnTo>
                <a:lnTo>
                  <a:pt x="76574" y="557253"/>
                </a:lnTo>
                <a:lnTo>
                  <a:pt x="70616" y="551962"/>
                </a:lnTo>
                <a:lnTo>
                  <a:pt x="66825" y="543861"/>
                </a:lnTo>
                <a:lnTo>
                  <a:pt x="64664" y="537741"/>
                </a:lnTo>
                <a:lnTo>
                  <a:pt x="61758" y="532075"/>
                </a:lnTo>
                <a:lnTo>
                  <a:pt x="42961" y="492961"/>
                </a:lnTo>
                <a:lnTo>
                  <a:pt x="40474" y="479602"/>
                </a:lnTo>
                <a:lnTo>
                  <a:pt x="39046" y="471548"/>
                </a:lnTo>
                <a:lnTo>
                  <a:pt x="31956" y="469922"/>
                </a:lnTo>
                <a:lnTo>
                  <a:pt x="30844" y="461674"/>
                </a:lnTo>
                <a:lnTo>
                  <a:pt x="27987" y="454491"/>
                </a:lnTo>
                <a:lnTo>
                  <a:pt x="29548" y="452051"/>
                </a:lnTo>
                <a:lnTo>
                  <a:pt x="30976" y="451180"/>
                </a:lnTo>
                <a:lnTo>
                  <a:pt x="31426" y="449418"/>
                </a:lnTo>
                <a:lnTo>
                  <a:pt x="33648" y="448062"/>
                </a:lnTo>
                <a:lnTo>
                  <a:pt x="33146" y="446881"/>
                </a:lnTo>
                <a:lnTo>
                  <a:pt x="31426" y="440492"/>
                </a:lnTo>
                <a:lnTo>
                  <a:pt x="27511" y="433955"/>
                </a:lnTo>
                <a:lnTo>
                  <a:pt x="26796" y="432903"/>
                </a:lnTo>
                <a:lnTo>
                  <a:pt x="24495" y="429844"/>
                </a:lnTo>
                <a:lnTo>
                  <a:pt x="21876" y="426978"/>
                </a:lnTo>
                <a:lnTo>
                  <a:pt x="12537" y="407385"/>
                </a:lnTo>
                <a:lnTo>
                  <a:pt x="21531" y="407849"/>
                </a:lnTo>
                <a:lnTo>
                  <a:pt x="562852" y="77622"/>
                </a:lnTo>
                <a:lnTo>
                  <a:pt x="565551" y="78951"/>
                </a:lnTo>
                <a:lnTo>
                  <a:pt x="570676" y="81774"/>
                </a:lnTo>
                <a:lnTo>
                  <a:pt x="575749" y="86118"/>
                </a:lnTo>
                <a:lnTo>
                  <a:pt x="579863" y="89559"/>
                </a:lnTo>
                <a:lnTo>
                  <a:pt x="584757" y="94012"/>
                </a:lnTo>
                <a:lnTo>
                  <a:pt x="596789" y="104524"/>
                </a:lnTo>
                <a:lnTo>
                  <a:pt x="608204" y="113925"/>
                </a:lnTo>
                <a:lnTo>
                  <a:pt x="619588" y="123344"/>
                </a:lnTo>
                <a:lnTo>
                  <a:pt x="630869" y="132826"/>
                </a:lnTo>
                <a:lnTo>
                  <a:pt x="636546" y="138289"/>
                </a:lnTo>
                <a:lnTo>
                  <a:pt x="641339" y="142804"/>
                </a:lnTo>
                <a:lnTo>
                  <a:pt x="646823" y="148384"/>
                </a:lnTo>
                <a:lnTo>
                  <a:pt x="651928" y="152708"/>
                </a:lnTo>
                <a:lnTo>
                  <a:pt x="656161" y="156077"/>
                </a:lnTo>
                <a:lnTo>
                  <a:pt x="662457" y="158186"/>
                </a:lnTo>
                <a:lnTo>
                  <a:pt x="667642" y="160974"/>
                </a:lnTo>
                <a:lnTo>
                  <a:pt x="669256" y="161477"/>
                </a:lnTo>
                <a:lnTo>
                  <a:pt x="671373" y="163161"/>
                </a:lnTo>
                <a:lnTo>
                  <a:pt x="672351" y="164052"/>
                </a:lnTo>
                <a:lnTo>
                  <a:pt x="691530" y="185081"/>
                </a:lnTo>
                <a:lnTo>
                  <a:pt x="710739" y="206091"/>
                </a:lnTo>
                <a:lnTo>
                  <a:pt x="729709" y="227247"/>
                </a:lnTo>
                <a:lnTo>
                  <a:pt x="731387" y="229199"/>
                </a:lnTo>
                <a:close/>
              </a:path>
              <a:path w="952500" h="921384">
                <a:moveTo>
                  <a:pt x="94524" y="576056"/>
                </a:moveTo>
                <a:lnTo>
                  <a:pt x="91984" y="577606"/>
                </a:lnTo>
                <a:lnTo>
                  <a:pt x="85555" y="577064"/>
                </a:lnTo>
                <a:lnTo>
                  <a:pt x="80714" y="575555"/>
                </a:lnTo>
                <a:lnTo>
                  <a:pt x="81349" y="566242"/>
                </a:lnTo>
                <a:lnTo>
                  <a:pt x="86561" y="570500"/>
                </a:lnTo>
                <a:lnTo>
                  <a:pt x="94524" y="576056"/>
                </a:lnTo>
                <a:close/>
              </a:path>
              <a:path w="952500" h="921384">
                <a:moveTo>
                  <a:pt x="326911" y="907367"/>
                </a:moveTo>
                <a:lnTo>
                  <a:pt x="326276" y="907755"/>
                </a:lnTo>
                <a:lnTo>
                  <a:pt x="314027" y="904813"/>
                </a:lnTo>
                <a:lnTo>
                  <a:pt x="315667" y="897862"/>
                </a:lnTo>
                <a:lnTo>
                  <a:pt x="312387" y="893913"/>
                </a:lnTo>
                <a:lnTo>
                  <a:pt x="305006" y="893952"/>
                </a:lnTo>
                <a:lnTo>
                  <a:pt x="303233" y="893546"/>
                </a:lnTo>
                <a:lnTo>
                  <a:pt x="301434" y="891668"/>
                </a:lnTo>
                <a:lnTo>
                  <a:pt x="299794" y="889693"/>
                </a:lnTo>
                <a:lnTo>
                  <a:pt x="290621" y="878925"/>
                </a:lnTo>
                <a:lnTo>
                  <a:pt x="281493" y="868129"/>
                </a:lnTo>
                <a:lnTo>
                  <a:pt x="262888" y="845263"/>
                </a:lnTo>
                <a:lnTo>
                  <a:pt x="258947" y="840229"/>
                </a:lnTo>
                <a:lnTo>
                  <a:pt x="257095" y="835408"/>
                </a:lnTo>
                <a:lnTo>
                  <a:pt x="253470" y="830181"/>
                </a:lnTo>
                <a:lnTo>
                  <a:pt x="251327" y="827025"/>
                </a:lnTo>
                <a:lnTo>
                  <a:pt x="247597" y="824838"/>
                </a:lnTo>
                <a:lnTo>
                  <a:pt x="245295" y="821779"/>
                </a:lnTo>
                <a:lnTo>
                  <a:pt x="238559" y="812499"/>
                </a:lnTo>
                <a:lnTo>
                  <a:pt x="224544" y="792783"/>
                </a:lnTo>
                <a:lnTo>
                  <a:pt x="217808" y="783504"/>
                </a:lnTo>
                <a:lnTo>
                  <a:pt x="213197" y="777391"/>
                </a:lnTo>
                <a:lnTo>
                  <a:pt x="207880" y="770220"/>
                </a:lnTo>
                <a:lnTo>
                  <a:pt x="203255" y="764116"/>
                </a:lnTo>
                <a:lnTo>
                  <a:pt x="198733" y="757948"/>
                </a:lnTo>
                <a:lnTo>
                  <a:pt x="192946" y="749578"/>
                </a:lnTo>
                <a:lnTo>
                  <a:pt x="182271" y="733775"/>
                </a:lnTo>
                <a:lnTo>
                  <a:pt x="177145" y="726488"/>
                </a:lnTo>
                <a:lnTo>
                  <a:pt x="170384" y="717224"/>
                </a:lnTo>
                <a:lnTo>
                  <a:pt x="163534" y="708014"/>
                </a:lnTo>
                <a:lnTo>
                  <a:pt x="157405" y="699852"/>
                </a:lnTo>
                <a:lnTo>
                  <a:pt x="150822" y="690478"/>
                </a:lnTo>
                <a:lnTo>
                  <a:pt x="144550" y="680916"/>
                </a:lnTo>
                <a:lnTo>
                  <a:pt x="141189" y="675528"/>
                </a:lnTo>
                <a:lnTo>
                  <a:pt x="125874" y="650654"/>
                </a:lnTo>
                <a:lnTo>
                  <a:pt x="125715" y="650751"/>
                </a:lnTo>
                <a:lnTo>
                  <a:pt x="125372" y="649473"/>
                </a:lnTo>
                <a:lnTo>
                  <a:pt x="126079" y="643091"/>
                </a:lnTo>
                <a:lnTo>
                  <a:pt x="123572" y="638669"/>
                </a:lnTo>
                <a:lnTo>
                  <a:pt x="118738" y="634180"/>
                </a:lnTo>
                <a:lnTo>
                  <a:pt x="114445" y="630848"/>
                </a:lnTo>
                <a:lnTo>
                  <a:pt x="110689" y="627189"/>
                </a:lnTo>
                <a:lnTo>
                  <a:pt x="108334" y="621187"/>
                </a:lnTo>
                <a:lnTo>
                  <a:pt x="105318" y="614101"/>
                </a:lnTo>
                <a:lnTo>
                  <a:pt x="105582" y="610965"/>
                </a:lnTo>
                <a:lnTo>
                  <a:pt x="105371" y="608118"/>
                </a:lnTo>
                <a:lnTo>
                  <a:pt x="108122" y="609415"/>
                </a:lnTo>
                <a:lnTo>
                  <a:pt x="731387" y="229199"/>
                </a:lnTo>
                <a:lnTo>
                  <a:pt x="779135" y="286355"/>
                </a:lnTo>
                <a:lnTo>
                  <a:pt x="809471" y="324380"/>
                </a:lnTo>
                <a:lnTo>
                  <a:pt x="838313" y="361829"/>
                </a:lnTo>
                <a:lnTo>
                  <a:pt x="866774" y="400998"/>
                </a:lnTo>
                <a:lnTo>
                  <a:pt x="881141" y="420499"/>
                </a:lnTo>
                <a:lnTo>
                  <a:pt x="886737" y="427498"/>
                </a:lnTo>
                <a:lnTo>
                  <a:pt x="747304" y="512558"/>
                </a:lnTo>
                <a:lnTo>
                  <a:pt x="747357" y="515501"/>
                </a:lnTo>
                <a:lnTo>
                  <a:pt x="747542" y="516876"/>
                </a:lnTo>
                <a:lnTo>
                  <a:pt x="748045" y="518057"/>
                </a:lnTo>
                <a:lnTo>
                  <a:pt x="749183" y="518850"/>
                </a:lnTo>
                <a:lnTo>
                  <a:pt x="749976" y="518366"/>
                </a:lnTo>
                <a:lnTo>
                  <a:pt x="754606" y="517030"/>
                </a:lnTo>
                <a:lnTo>
                  <a:pt x="759394" y="515596"/>
                </a:lnTo>
                <a:lnTo>
                  <a:pt x="764024" y="514260"/>
                </a:lnTo>
                <a:lnTo>
                  <a:pt x="893133" y="435498"/>
                </a:lnTo>
                <a:lnTo>
                  <a:pt x="895531" y="438498"/>
                </a:lnTo>
                <a:lnTo>
                  <a:pt x="910160" y="456352"/>
                </a:lnTo>
                <a:lnTo>
                  <a:pt x="925241" y="475417"/>
                </a:lnTo>
                <a:lnTo>
                  <a:pt x="950268" y="510730"/>
                </a:lnTo>
                <a:lnTo>
                  <a:pt x="950454" y="512105"/>
                </a:lnTo>
                <a:lnTo>
                  <a:pt x="908549" y="537668"/>
                </a:lnTo>
                <a:lnTo>
                  <a:pt x="903972" y="541948"/>
                </a:lnTo>
                <a:lnTo>
                  <a:pt x="846142" y="583178"/>
                </a:lnTo>
                <a:lnTo>
                  <a:pt x="329636" y="898267"/>
                </a:lnTo>
                <a:lnTo>
                  <a:pt x="326911" y="907367"/>
                </a:lnTo>
                <a:close/>
              </a:path>
              <a:path w="952500" h="921384">
                <a:moveTo>
                  <a:pt x="893133" y="435498"/>
                </a:moveTo>
                <a:lnTo>
                  <a:pt x="764659" y="513872"/>
                </a:lnTo>
                <a:lnTo>
                  <a:pt x="764288" y="511123"/>
                </a:lnTo>
                <a:lnTo>
                  <a:pt x="765082" y="510639"/>
                </a:lnTo>
                <a:lnTo>
                  <a:pt x="763786" y="509942"/>
                </a:lnTo>
                <a:lnTo>
                  <a:pt x="762146" y="507967"/>
                </a:lnTo>
                <a:lnTo>
                  <a:pt x="761511" y="508355"/>
                </a:lnTo>
                <a:lnTo>
                  <a:pt x="757040" y="509594"/>
                </a:lnTo>
                <a:lnTo>
                  <a:pt x="752410" y="510931"/>
                </a:lnTo>
                <a:lnTo>
                  <a:pt x="748601" y="513255"/>
                </a:lnTo>
                <a:lnTo>
                  <a:pt x="747304" y="512558"/>
                </a:lnTo>
                <a:lnTo>
                  <a:pt x="886737" y="427498"/>
                </a:lnTo>
                <a:lnTo>
                  <a:pt x="893133" y="435498"/>
                </a:lnTo>
                <a:close/>
              </a:path>
              <a:path w="952500" h="921384">
                <a:moveTo>
                  <a:pt x="934131" y="532476"/>
                </a:moveTo>
                <a:lnTo>
                  <a:pt x="921274" y="540319"/>
                </a:lnTo>
                <a:lnTo>
                  <a:pt x="919343" y="540010"/>
                </a:lnTo>
                <a:lnTo>
                  <a:pt x="919025" y="540203"/>
                </a:lnTo>
                <a:lnTo>
                  <a:pt x="913152" y="534860"/>
                </a:lnTo>
                <a:lnTo>
                  <a:pt x="943787" y="516172"/>
                </a:lnTo>
                <a:lnTo>
                  <a:pt x="941644" y="521942"/>
                </a:lnTo>
                <a:lnTo>
                  <a:pt x="938205" y="527015"/>
                </a:lnTo>
                <a:lnTo>
                  <a:pt x="934131" y="532476"/>
                </a:lnTo>
                <a:close/>
              </a:path>
              <a:path w="952500" h="921384">
                <a:moveTo>
                  <a:pt x="952464" y="516829"/>
                </a:moveTo>
                <a:lnTo>
                  <a:pt x="943787" y="516172"/>
                </a:lnTo>
                <a:lnTo>
                  <a:pt x="950454" y="512105"/>
                </a:lnTo>
                <a:lnTo>
                  <a:pt x="951618" y="514370"/>
                </a:lnTo>
                <a:lnTo>
                  <a:pt x="952464" y="516829"/>
                </a:lnTo>
                <a:close/>
              </a:path>
              <a:path w="952500" h="921384">
                <a:moveTo>
                  <a:pt x="467758" y="860124"/>
                </a:moveTo>
                <a:lnTo>
                  <a:pt x="372202" y="918417"/>
                </a:lnTo>
                <a:lnTo>
                  <a:pt x="369319" y="918688"/>
                </a:lnTo>
                <a:lnTo>
                  <a:pt x="367255" y="919947"/>
                </a:lnTo>
                <a:lnTo>
                  <a:pt x="363102" y="920993"/>
                </a:lnTo>
                <a:lnTo>
                  <a:pt x="359398" y="920277"/>
                </a:lnTo>
                <a:lnTo>
                  <a:pt x="357864" y="915263"/>
                </a:lnTo>
                <a:lnTo>
                  <a:pt x="355509" y="909261"/>
                </a:lnTo>
                <a:lnTo>
                  <a:pt x="342096" y="895129"/>
                </a:lnTo>
                <a:lnTo>
                  <a:pt x="329636" y="898267"/>
                </a:lnTo>
                <a:lnTo>
                  <a:pt x="846142" y="583178"/>
                </a:lnTo>
                <a:lnTo>
                  <a:pt x="839683" y="588605"/>
                </a:lnTo>
                <a:lnTo>
                  <a:pt x="827426" y="600546"/>
                </a:lnTo>
                <a:lnTo>
                  <a:pt x="820877" y="606028"/>
                </a:lnTo>
                <a:lnTo>
                  <a:pt x="748444" y="656166"/>
                </a:lnTo>
                <a:lnTo>
                  <a:pt x="687413" y="702324"/>
                </a:lnTo>
                <a:lnTo>
                  <a:pt x="651619" y="728622"/>
                </a:lnTo>
                <a:lnTo>
                  <a:pt x="643578" y="733527"/>
                </a:lnTo>
                <a:lnTo>
                  <a:pt x="636169" y="739535"/>
                </a:lnTo>
                <a:lnTo>
                  <a:pt x="598227" y="765657"/>
                </a:lnTo>
                <a:lnTo>
                  <a:pt x="579954" y="779779"/>
                </a:lnTo>
                <a:lnTo>
                  <a:pt x="561064" y="792790"/>
                </a:lnTo>
                <a:lnTo>
                  <a:pt x="491595" y="844095"/>
                </a:lnTo>
                <a:lnTo>
                  <a:pt x="467758" y="860124"/>
                </a:lnTo>
                <a:close/>
              </a:path>
            </a:pathLst>
          </a:custGeom>
          <a:solidFill>
            <a:srgbClr val="FFD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7466" y="2267639"/>
            <a:ext cx="1193800" cy="446405"/>
          </a:xfrm>
          <a:custGeom>
            <a:avLst/>
            <a:gdLst/>
            <a:ahLst/>
            <a:cxnLst/>
            <a:rect l="l" t="t" r="r" b="b"/>
            <a:pathLst>
              <a:path w="1193800" h="446405">
                <a:moveTo>
                  <a:pt x="921952" y="19139"/>
                </a:moveTo>
                <a:lnTo>
                  <a:pt x="711226" y="19139"/>
                </a:lnTo>
                <a:lnTo>
                  <a:pt x="720977" y="17725"/>
                </a:lnTo>
                <a:lnTo>
                  <a:pt x="729008" y="10530"/>
                </a:lnTo>
                <a:lnTo>
                  <a:pt x="755408" y="5704"/>
                </a:lnTo>
                <a:lnTo>
                  <a:pt x="781864" y="1696"/>
                </a:lnTo>
                <a:lnTo>
                  <a:pt x="808433" y="0"/>
                </a:lnTo>
                <a:lnTo>
                  <a:pt x="835171" y="2109"/>
                </a:lnTo>
                <a:lnTo>
                  <a:pt x="867154" y="7960"/>
                </a:lnTo>
                <a:lnTo>
                  <a:pt x="921952" y="19139"/>
                </a:lnTo>
                <a:close/>
              </a:path>
              <a:path w="1193800" h="446405">
                <a:moveTo>
                  <a:pt x="984795" y="34590"/>
                </a:moveTo>
                <a:lnTo>
                  <a:pt x="663445" y="34590"/>
                </a:lnTo>
                <a:lnTo>
                  <a:pt x="670363" y="31883"/>
                </a:lnTo>
                <a:lnTo>
                  <a:pt x="677580" y="29177"/>
                </a:lnTo>
                <a:lnTo>
                  <a:pt x="684798" y="25868"/>
                </a:lnTo>
                <a:lnTo>
                  <a:pt x="691415" y="21658"/>
                </a:lnTo>
                <a:lnTo>
                  <a:pt x="700968" y="19031"/>
                </a:lnTo>
                <a:lnTo>
                  <a:pt x="711226" y="19139"/>
                </a:lnTo>
                <a:lnTo>
                  <a:pt x="921952" y="19139"/>
                </a:lnTo>
                <a:lnTo>
                  <a:pt x="962989" y="27372"/>
                </a:lnTo>
                <a:lnTo>
                  <a:pt x="978214" y="31714"/>
                </a:lnTo>
                <a:lnTo>
                  <a:pt x="984795" y="34590"/>
                </a:lnTo>
                <a:close/>
              </a:path>
              <a:path w="1193800" h="446405">
                <a:moveTo>
                  <a:pt x="601424" y="294021"/>
                </a:moveTo>
                <a:lnTo>
                  <a:pt x="306685" y="294021"/>
                </a:lnTo>
                <a:lnTo>
                  <a:pt x="317757" y="293302"/>
                </a:lnTo>
                <a:lnTo>
                  <a:pt x="349156" y="290398"/>
                </a:lnTo>
                <a:lnTo>
                  <a:pt x="389024" y="282137"/>
                </a:lnTo>
                <a:lnTo>
                  <a:pt x="427679" y="261940"/>
                </a:lnTo>
                <a:lnTo>
                  <a:pt x="460047" y="229920"/>
                </a:lnTo>
                <a:lnTo>
                  <a:pt x="474878" y="212331"/>
                </a:lnTo>
                <a:lnTo>
                  <a:pt x="488651" y="196509"/>
                </a:lnTo>
                <a:lnTo>
                  <a:pt x="502734" y="180941"/>
                </a:lnTo>
                <a:lnTo>
                  <a:pt x="516874" y="165429"/>
                </a:lnTo>
                <a:lnTo>
                  <a:pt x="530816" y="149776"/>
                </a:lnTo>
                <a:lnTo>
                  <a:pt x="553448" y="123987"/>
                </a:lnTo>
                <a:lnTo>
                  <a:pt x="564650" y="110951"/>
                </a:lnTo>
                <a:lnTo>
                  <a:pt x="575628" y="97747"/>
                </a:lnTo>
                <a:lnTo>
                  <a:pt x="591614" y="80228"/>
                </a:lnTo>
                <a:lnTo>
                  <a:pt x="609236" y="64289"/>
                </a:lnTo>
                <a:lnTo>
                  <a:pt x="628324" y="50041"/>
                </a:lnTo>
                <a:lnTo>
                  <a:pt x="648709" y="37597"/>
                </a:lnTo>
                <a:lnTo>
                  <a:pt x="655025" y="33989"/>
                </a:lnTo>
                <a:lnTo>
                  <a:pt x="663445" y="34590"/>
                </a:lnTo>
                <a:lnTo>
                  <a:pt x="984795" y="34590"/>
                </a:lnTo>
                <a:lnTo>
                  <a:pt x="1081830" y="90754"/>
                </a:lnTo>
                <a:lnTo>
                  <a:pt x="1120843" y="117258"/>
                </a:lnTo>
                <a:lnTo>
                  <a:pt x="1138323" y="132633"/>
                </a:lnTo>
                <a:lnTo>
                  <a:pt x="1140729" y="134738"/>
                </a:lnTo>
                <a:lnTo>
                  <a:pt x="1140128" y="140152"/>
                </a:lnTo>
                <a:lnTo>
                  <a:pt x="1141331" y="144964"/>
                </a:lnTo>
                <a:lnTo>
                  <a:pt x="1151218" y="144964"/>
                </a:lnTo>
                <a:lnTo>
                  <a:pt x="1153662" y="149475"/>
                </a:lnTo>
                <a:lnTo>
                  <a:pt x="1154280" y="150264"/>
                </a:lnTo>
                <a:lnTo>
                  <a:pt x="803302" y="150264"/>
                </a:lnTo>
                <a:lnTo>
                  <a:pt x="780661" y="151806"/>
                </a:lnTo>
                <a:lnTo>
                  <a:pt x="736226" y="162106"/>
                </a:lnTo>
                <a:lnTo>
                  <a:pt x="702430" y="180941"/>
                </a:lnTo>
                <a:lnTo>
                  <a:pt x="676077" y="209925"/>
                </a:lnTo>
                <a:lnTo>
                  <a:pt x="664940" y="223247"/>
                </a:lnTo>
                <a:lnTo>
                  <a:pt x="653070" y="235977"/>
                </a:lnTo>
                <a:lnTo>
                  <a:pt x="640974" y="248538"/>
                </a:lnTo>
                <a:lnTo>
                  <a:pt x="629160" y="261353"/>
                </a:lnTo>
                <a:lnTo>
                  <a:pt x="615113" y="277743"/>
                </a:lnTo>
                <a:lnTo>
                  <a:pt x="601424" y="294021"/>
                </a:lnTo>
                <a:close/>
              </a:path>
              <a:path w="1193800" h="446405">
                <a:moveTo>
                  <a:pt x="131850" y="128423"/>
                </a:moveTo>
                <a:lnTo>
                  <a:pt x="116087" y="128423"/>
                </a:lnTo>
                <a:lnTo>
                  <a:pt x="122102" y="120002"/>
                </a:lnTo>
                <a:lnTo>
                  <a:pt x="129729" y="125443"/>
                </a:lnTo>
                <a:lnTo>
                  <a:pt x="131850" y="128423"/>
                </a:lnTo>
                <a:close/>
              </a:path>
              <a:path w="1193800" h="446405">
                <a:moveTo>
                  <a:pt x="143968" y="153685"/>
                </a:moveTo>
                <a:lnTo>
                  <a:pt x="25262" y="153685"/>
                </a:lnTo>
                <a:lnTo>
                  <a:pt x="43434" y="144964"/>
                </a:lnTo>
                <a:lnTo>
                  <a:pt x="82136" y="131148"/>
                </a:lnTo>
                <a:lnTo>
                  <a:pt x="89622" y="129024"/>
                </a:lnTo>
                <a:lnTo>
                  <a:pt x="90524" y="128724"/>
                </a:lnTo>
                <a:lnTo>
                  <a:pt x="91126" y="126618"/>
                </a:lnTo>
                <a:lnTo>
                  <a:pt x="92028" y="126618"/>
                </a:lnTo>
                <a:lnTo>
                  <a:pt x="97140" y="125716"/>
                </a:lnTo>
                <a:lnTo>
                  <a:pt x="102855" y="123009"/>
                </a:lnTo>
                <a:lnTo>
                  <a:pt x="116388" y="127521"/>
                </a:lnTo>
                <a:lnTo>
                  <a:pt x="116087" y="128423"/>
                </a:lnTo>
                <a:lnTo>
                  <a:pt x="131850" y="128423"/>
                </a:lnTo>
                <a:lnTo>
                  <a:pt x="134847" y="132633"/>
                </a:lnTo>
                <a:lnTo>
                  <a:pt x="138554" y="140725"/>
                </a:lnTo>
                <a:lnTo>
                  <a:pt x="143968" y="153685"/>
                </a:lnTo>
                <a:close/>
              </a:path>
              <a:path w="1193800" h="446405">
                <a:moveTo>
                  <a:pt x="1151218" y="144964"/>
                </a:moveTo>
                <a:lnTo>
                  <a:pt x="1141331" y="144964"/>
                </a:lnTo>
                <a:lnTo>
                  <a:pt x="1149752" y="142257"/>
                </a:lnTo>
                <a:lnTo>
                  <a:pt x="1151218" y="144964"/>
                </a:lnTo>
                <a:close/>
              </a:path>
              <a:path w="1193800" h="446405">
                <a:moveTo>
                  <a:pt x="1081483" y="365110"/>
                </a:moveTo>
                <a:lnTo>
                  <a:pt x="1077573" y="364809"/>
                </a:lnTo>
                <a:lnTo>
                  <a:pt x="1072159" y="363907"/>
                </a:lnTo>
                <a:lnTo>
                  <a:pt x="1061633" y="363305"/>
                </a:lnTo>
                <a:lnTo>
                  <a:pt x="1052456" y="363127"/>
                </a:lnTo>
                <a:lnTo>
                  <a:pt x="1046634" y="360749"/>
                </a:lnTo>
                <a:lnTo>
                  <a:pt x="1043574" y="355439"/>
                </a:lnTo>
                <a:lnTo>
                  <a:pt x="1042686" y="346464"/>
                </a:lnTo>
                <a:lnTo>
                  <a:pt x="1043049" y="317028"/>
                </a:lnTo>
                <a:lnTo>
                  <a:pt x="1043162" y="310581"/>
                </a:lnTo>
                <a:lnTo>
                  <a:pt x="1043490" y="296643"/>
                </a:lnTo>
                <a:lnTo>
                  <a:pt x="1044029" y="283829"/>
                </a:lnTo>
                <a:lnTo>
                  <a:pt x="1044075" y="277724"/>
                </a:lnTo>
                <a:lnTo>
                  <a:pt x="1027781" y="232927"/>
                </a:lnTo>
                <a:lnTo>
                  <a:pt x="993467" y="211720"/>
                </a:lnTo>
                <a:lnTo>
                  <a:pt x="956570" y="189183"/>
                </a:lnTo>
                <a:lnTo>
                  <a:pt x="915803" y="169789"/>
                </a:lnTo>
                <a:lnTo>
                  <a:pt x="876355" y="160819"/>
                </a:lnTo>
                <a:lnTo>
                  <a:pt x="843010" y="155875"/>
                </a:lnTo>
                <a:lnTo>
                  <a:pt x="826450" y="152783"/>
                </a:lnTo>
                <a:lnTo>
                  <a:pt x="803302" y="150264"/>
                </a:lnTo>
                <a:lnTo>
                  <a:pt x="1154280" y="150264"/>
                </a:lnTo>
                <a:lnTo>
                  <a:pt x="1183548" y="205677"/>
                </a:lnTo>
                <a:lnTo>
                  <a:pt x="1190653" y="260150"/>
                </a:lnTo>
                <a:lnTo>
                  <a:pt x="1191039" y="277743"/>
                </a:lnTo>
                <a:lnTo>
                  <a:pt x="1191706" y="295337"/>
                </a:lnTo>
                <a:lnTo>
                  <a:pt x="1192617" y="313231"/>
                </a:lnTo>
                <a:lnTo>
                  <a:pt x="1193661" y="330524"/>
                </a:lnTo>
                <a:lnTo>
                  <a:pt x="1192383" y="337784"/>
                </a:lnTo>
                <a:lnTo>
                  <a:pt x="1188623" y="345524"/>
                </a:lnTo>
                <a:lnTo>
                  <a:pt x="1183172" y="352305"/>
                </a:lnTo>
                <a:lnTo>
                  <a:pt x="1176819" y="356689"/>
                </a:lnTo>
                <a:lnTo>
                  <a:pt x="1179225" y="358794"/>
                </a:lnTo>
                <a:lnTo>
                  <a:pt x="1173918" y="364809"/>
                </a:lnTo>
                <a:lnTo>
                  <a:pt x="1085091" y="364809"/>
                </a:lnTo>
                <a:lnTo>
                  <a:pt x="1081483" y="365110"/>
                </a:lnTo>
                <a:close/>
              </a:path>
              <a:path w="1193800" h="446405">
                <a:moveTo>
                  <a:pt x="301949" y="446011"/>
                </a:moveTo>
                <a:lnTo>
                  <a:pt x="257739" y="439620"/>
                </a:lnTo>
                <a:lnTo>
                  <a:pt x="215334" y="425560"/>
                </a:lnTo>
                <a:lnTo>
                  <a:pt x="156275" y="396951"/>
                </a:lnTo>
                <a:lnTo>
                  <a:pt x="102855" y="359095"/>
                </a:lnTo>
                <a:lnTo>
                  <a:pt x="60262" y="317028"/>
                </a:lnTo>
                <a:lnTo>
                  <a:pt x="30074" y="266164"/>
                </a:lnTo>
                <a:lnTo>
                  <a:pt x="20178" y="238082"/>
                </a:lnTo>
                <a:lnTo>
                  <a:pt x="17142" y="228571"/>
                </a:lnTo>
                <a:lnTo>
                  <a:pt x="2706" y="185865"/>
                </a:lnTo>
                <a:lnTo>
                  <a:pt x="0" y="179850"/>
                </a:lnTo>
                <a:lnTo>
                  <a:pt x="1804" y="172933"/>
                </a:lnTo>
                <a:lnTo>
                  <a:pt x="6917" y="169023"/>
                </a:lnTo>
                <a:lnTo>
                  <a:pt x="12631" y="163610"/>
                </a:lnTo>
                <a:lnTo>
                  <a:pt x="17744" y="157595"/>
                </a:lnTo>
                <a:lnTo>
                  <a:pt x="23157" y="151580"/>
                </a:lnTo>
                <a:lnTo>
                  <a:pt x="25262" y="153685"/>
                </a:lnTo>
                <a:lnTo>
                  <a:pt x="143968" y="153685"/>
                </a:lnTo>
                <a:lnTo>
                  <a:pt x="147539" y="162233"/>
                </a:lnTo>
                <a:lnTo>
                  <a:pt x="163906" y="202707"/>
                </a:lnTo>
                <a:lnTo>
                  <a:pt x="191274" y="238195"/>
                </a:lnTo>
                <a:lnTo>
                  <a:pt x="234581" y="271691"/>
                </a:lnTo>
                <a:lnTo>
                  <a:pt x="285107" y="292329"/>
                </a:lnTo>
                <a:lnTo>
                  <a:pt x="306685" y="294021"/>
                </a:lnTo>
                <a:lnTo>
                  <a:pt x="601424" y="294021"/>
                </a:lnTo>
                <a:lnTo>
                  <a:pt x="587291" y="310581"/>
                </a:lnTo>
                <a:lnTo>
                  <a:pt x="572921" y="326614"/>
                </a:lnTo>
                <a:lnTo>
                  <a:pt x="559340" y="341539"/>
                </a:lnTo>
                <a:lnTo>
                  <a:pt x="548740" y="352779"/>
                </a:lnTo>
                <a:lnTo>
                  <a:pt x="328715" y="352779"/>
                </a:lnTo>
                <a:lnTo>
                  <a:pt x="319091" y="367516"/>
                </a:lnTo>
                <a:lnTo>
                  <a:pt x="336234" y="374433"/>
                </a:lnTo>
                <a:lnTo>
                  <a:pt x="526109" y="374433"/>
                </a:lnTo>
                <a:lnTo>
                  <a:pt x="515779" y="383155"/>
                </a:lnTo>
                <a:lnTo>
                  <a:pt x="502349" y="392036"/>
                </a:lnTo>
                <a:lnTo>
                  <a:pt x="487681" y="399418"/>
                </a:lnTo>
                <a:lnTo>
                  <a:pt x="472556" y="406077"/>
                </a:lnTo>
                <a:lnTo>
                  <a:pt x="457434" y="412929"/>
                </a:lnTo>
                <a:lnTo>
                  <a:pt x="405809" y="429470"/>
                </a:lnTo>
                <a:lnTo>
                  <a:pt x="336534" y="440297"/>
                </a:lnTo>
                <a:lnTo>
                  <a:pt x="327958" y="441908"/>
                </a:lnTo>
                <a:lnTo>
                  <a:pt x="319354" y="443718"/>
                </a:lnTo>
                <a:lnTo>
                  <a:pt x="310694" y="445245"/>
                </a:lnTo>
                <a:lnTo>
                  <a:pt x="301949" y="446011"/>
                </a:lnTo>
                <a:close/>
              </a:path>
              <a:path w="1193800" h="446405">
                <a:moveTo>
                  <a:pt x="335933" y="363606"/>
                </a:moveTo>
                <a:lnTo>
                  <a:pt x="328715" y="352779"/>
                </a:lnTo>
                <a:lnTo>
                  <a:pt x="548740" y="352779"/>
                </a:lnTo>
                <a:lnTo>
                  <a:pt x="547321" y="354283"/>
                </a:lnTo>
                <a:lnTo>
                  <a:pt x="339542" y="354283"/>
                </a:lnTo>
                <a:lnTo>
                  <a:pt x="335933" y="363606"/>
                </a:lnTo>
                <a:close/>
              </a:path>
              <a:path w="1193800" h="446405">
                <a:moveTo>
                  <a:pt x="526109" y="374433"/>
                </a:moveTo>
                <a:lnTo>
                  <a:pt x="336234" y="374433"/>
                </a:lnTo>
                <a:lnTo>
                  <a:pt x="348865" y="360899"/>
                </a:lnTo>
                <a:lnTo>
                  <a:pt x="339542" y="354283"/>
                </a:lnTo>
                <a:lnTo>
                  <a:pt x="547321" y="354283"/>
                </a:lnTo>
                <a:lnTo>
                  <a:pt x="545478" y="356238"/>
                </a:lnTo>
                <a:lnTo>
                  <a:pt x="530951" y="370345"/>
                </a:lnTo>
                <a:lnTo>
                  <a:pt x="526109" y="374433"/>
                </a:lnTo>
                <a:close/>
              </a:path>
              <a:path w="1193800" h="446405">
                <a:moveTo>
                  <a:pt x="1086294" y="390974"/>
                </a:moveTo>
                <a:lnTo>
                  <a:pt x="1076971" y="379245"/>
                </a:lnTo>
                <a:lnTo>
                  <a:pt x="1089903" y="375937"/>
                </a:lnTo>
                <a:lnTo>
                  <a:pt x="1089903" y="364809"/>
                </a:lnTo>
                <a:lnTo>
                  <a:pt x="1173918" y="364809"/>
                </a:lnTo>
                <a:lnTo>
                  <a:pt x="1173661" y="365101"/>
                </a:lnTo>
                <a:lnTo>
                  <a:pt x="1108561" y="365110"/>
                </a:lnTo>
                <a:lnTo>
                  <a:pt x="1103888" y="366087"/>
                </a:lnTo>
                <a:lnTo>
                  <a:pt x="1100749" y="370345"/>
                </a:lnTo>
                <a:lnTo>
                  <a:pt x="1098625" y="378042"/>
                </a:lnTo>
                <a:lnTo>
                  <a:pt x="1097723" y="382854"/>
                </a:lnTo>
                <a:lnTo>
                  <a:pt x="1090505" y="386764"/>
                </a:lnTo>
                <a:lnTo>
                  <a:pt x="1086294" y="390974"/>
                </a:lnTo>
                <a:close/>
              </a:path>
              <a:path w="1193800" h="446405">
                <a:moveTo>
                  <a:pt x="1110354" y="380147"/>
                </a:moveTo>
                <a:lnTo>
                  <a:pt x="1115467" y="367215"/>
                </a:lnTo>
                <a:lnTo>
                  <a:pt x="1108606" y="365101"/>
                </a:lnTo>
                <a:lnTo>
                  <a:pt x="1173661" y="365101"/>
                </a:lnTo>
                <a:lnTo>
                  <a:pt x="1170203" y="369020"/>
                </a:lnTo>
                <a:lnTo>
                  <a:pt x="1169267" y="370223"/>
                </a:lnTo>
                <a:lnTo>
                  <a:pt x="1144038" y="370223"/>
                </a:lnTo>
                <a:lnTo>
                  <a:pt x="1132008" y="374132"/>
                </a:lnTo>
                <a:lnTo>
                  <a:pt x="1133238" y="376839"/>
                </a:lnTo>
                <a:lnTo>
                  <a:pt x="1123888" y="376839"/>
                </a:lnTo>
                <a:lnTo>
                  <a:pt x="1110354" y="380147"/>
                </a:lnTo>
                <a:close/>
              </a:path>
              <a:path w="1193800" h="446405">
                <a:moveTo>
                  <a:pt x="1158333" y="386463"/>
                </a:moveTo>
                <a:lnTo>
                  <a:pt x="1144038" y="386463"/>
                </a:lnTo>
                <a:lnTo>
                  <a:pt x="1145542" y="386162"/>
                </a:lnTo>
                <a:lnTo>
                  <a:pt x="1147346" y="383155"/>
                </a:lnTo>
                <a:lnTo>
                  <a:pt x="1147647" y="381049"/>
                </a:lnTo>
                <a:lnTo>
                  <a:pt x="1148549" y="372027"/>
                </a:lnTo>
                <a:lnTo>
                  <a:pt x="1144038" y="370223"/>
                </a:lnTo>
                <a:lnTo>
                  <a:pt x="1169267" y="370223"/>
                </a:lnTo>
                <a:lnTo>
                  <a:pt x="1165992" y="374433"/>
                </a:lnTo>
                <a:lnTo>
                  <a:pt x="1162985" y="378343"/>
                </a:lnTo>
                <a:lnTo>
                  <a:pt x="1159376" y="382553"/>
                </a:lnTo>
                <a:lnTo>
                  <a:pt x="1158333" y="386463"/>
                </a:lnTo>
                <a:close/>
              </a:path>
              <a:path w="1193800" h="446405">
                <a:moveTo>
                  <a:pt x="1150654" y="401199"/>
                </a:moveTo>
                <a:lnTo>
                  <a:pt x="1141632" y="399996"/>
                </a:lnTo>
                <a:lnTo>
                  <a:pt x="1133831" y="399418"/>
                </a:lnTo>
                <a:lnTo>
                  <a:pt x="1126143" y="398530"/>
                </a:lnTo>
                <a:lnTo>
                  <a:pt x="1119132" y="395894"/>
                </a:lnTo>
                <a:lnTo>
                  <a:pt x="1113362" y="390072"/>
                </a:lnTo>
                <a:lnTo>
                  <a:pt x="1125391" y="379846"/>
                </a:lnTo>
                <a:lnTo>
                  <a:pt x="1123888" y="376839"/>
                </a:lnTo>
                <a:lnTo>
                  <a:pt x="1133238" y="376839"/>
                </a:lnTo>
                <a:lnTo>
                  <a:pt x="1133512" y="377441"/>
                </a:lnTo>
                <a:lnTo>
                  <a:pt x="1135316" y="380448"/>
                </a:lnTo>
                <a:lnTo>
                  <a:pt x="1137722" y="383455"/>
                </a:lnTo>
                <a:lnTo>
                  <a:pt x="1139226" y="385260"/>
                </a:lnTo>
                <a:lnTo>
                  <a:pt x="1141632" y="386463"/>
                </a:lnTo>
                <a:lnTo>
                  <a:pt x="1158333" y="386463"/>
                </a:lnTo>
                <a:lnTo>
                  <a:pt x="1158173" y="387064"/>
                </a:lnTo>
                <a:lnTo>
                  <a:pt x="1156067" y="396087"/>
                </a:lnTo>
                <a:lnTo>
                  <a:pt x="1150654" y="401199"/>
                </a:lnTo>
                <a:close/>
              </a:path>
            </a:pathLst>
          </a:custGeom>
          <a:solidFill>
            <a:srgbClr val="BDC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42387" y="6336937"/>
            <a:ext cx="421640" cy="122555"/>
          </a:xfrm>
          <a:custGeom>
            <a:avLst/>
            <a:gdLst/>
            <a:ahLst/>
            <a:cxnLst/>
            <a:rect l="l" t="t" r="r" b="b"/>
            <a:pathLst>
              <a:path w="421640" h="122554">
                <a:moveTo>
                  <a:pt x="359066" y="122483"/>
                </a:moveTo>
                <a:lnTo>
                  <a:pt x="346235" y="121972"/>
                </a:lnTo>
                <a:lnTo>
                  <a:pt x="333711" y="120234"/>
                </a:lnTo>
                <a:lnTo>
                  <a:pt x="287370" y="111952"/>
                </a:lnTo>
                <a:lnTo>
                  <a:pt x="240801" y="104966"/>
                </a:lnTo>
                <a:lnTo>
                  <a:pt x="194051" y="99070"/>
                </a:lnTo>
                <a:lnTo>
                  <a:pt x="147165" y="94060"/>
                </a:lnTo>
                <a:lnTo>
                  <a:pt x="100187" y="89732"/>
                </a:lnTo>
                <a:lnTo>
                  <a:pt x="53164" y="85881"/>
                </a:lnTo>
                <a:lnTo>
                  <a:pt x="45803" y="84871"/>
                </a:lnTo>
                <a:lnTo>
                  <a:pt x="31080" y="81625"/>
                </a:lnTo>
                <a:lnTo>
                  <a:pt x="23719" y="80156"/>
                </a:lnTo>
                <a:lnTo>
                  <a:pt x="15987" y="76002"/>
                </a:lnTo>
                <a:lnTo>
                  <a:pt x="8486" y="68398"/>
                </a:lnTo>
                <a:lnTo>
                  <a:pt x="2671" y="59107"/>
                </a:lnTo>
                <a:lnTo>
                  <a:pt x="0" y="49893"/>
                </a:lnTo>
                <a:lnTo>
                  <a:pt x="1738" y="37841"/>
                </a:lnTo>
                <a:lnTo>
                  <a:pt x="42531" y="2453"/>
                </a:lnTo>
                <a:lnTo>
                  <a:pt x="62161" y="0"/>
                </a:lnTo>
                <a:lnTo>
                  <a:pt x="100067" y="396"/>
                </a:lnTo>
                <a:lnTo>
                  <a:pt x="175571" y="2415"/>
                </a:lnTo>
                <a:lnTo>
                  <a:pt x="213477" y="3271"/>
                </a:lnTo>
                <a:lnTo>
                  <a:pt x="213477" y="4907"/>
                </a:lnTo>
                <a:lnTo>
                  <a:pt x="354977" y="4907"/>
                </a:lnTo>
                <a:lnTo>
                  <a:pt x="364919" y="5073"/>
                </a:lnTo>
                <a:lnTo>
                  <a:pt x="408141" y="14722"/>
                </a:lnTo>
                <a:lnTo>
                  <a:pt x="421228" y="58174"/>
                </a:lnTo>
                <a:lnTo>
                  <a:pt x="420257" y="77715"/>
                </a:lnTo>
                <a:lnTo>
                  <a:pt x="402621" y="113486"/>
                </a:lnTo>
                <a:lnTo>
                  <a:pt x="371898" y="122074"/>
                </a:lnTo>
                <a:lnTo>
                  <a:pt x="359066" y="122483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406557" y="6357385"/>
            <a:ext cx="340360" cy="141605"/>
          </a:xfrm>
          <a:custGeom>
            <a:avLst/>
            <a:gdLst/>
            <a:ahLst/>
            <a:cxnLst/>
            <a:rect l="l" t="t" r="r" b="b"/>
            <a:pathLst>
              <a:path w="340359" h="141604">
                <a:moveTo>
                  <a:pt x="76092" y="141500"/>
                </a:moveTo>
                <a:lnTo>
                  <a:pt x="37905" y="137359"/>
                </a:lnTo>
                <a:lnTo>
                  <a:pt x="0" y="104719"/>
                </a:lnTo>
                <a:lnTo>
                  <a:pt x="843" y="89153"/>
                </a:lnTo>
                <a:lnTo>
                  <a:pt x="27834" y="48257"/>
                </a:lnTo>
                <a:lnTo>
                  <a:pt x="101872" y="25780"/>
                </a:lnTo>
                <a:lnTo>
                  <a:pt x="148919" y="16194"/>
                </a:lnTo>
                <a:lnTo>
                  <a:pt x="196162" y="7786"/>
                </a:lnTo>
                <a:lnTo>
                  <a:pt x="243798" y="1930"/>
                </a:lnTo>
                <a:lnTo>
                  <a:pt x="292022" y="0"/>
                </a:lnTo>
                <a:lnTo>
                  <a:pt x="299128" y="728"/>
                </a:lnTo>
                <a:lnTo>
                  <a:pt x="331002" y="24192"/>
                </a:lnTo>
                <a:lnTo>
                  <a:pt x="339846" y="65829"/>
                </a:lnTo>
                <a:lnTo>
                  <a:pt x="335373" y="83427"/>
                </a:lnTo>
                <a:lnTo>
                  <a:pt x="302451" y="112259"/>
                </a:lnTo>
                <a:lnTo>
                  <a:pt x="232979" y="122866"/>
                </a:lnTo>
                <a:lnTo>
                  <a:pt x="178945" y="129640"/>
                </a:lnTo>
                <a:lnTo>
                  <a:pt x="126445" y="135800"/>
                </a:lnTo>
                <a:lnTo>
                  <a:pt x="76092" y="141500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07076" y="6322214"/>
            <a:ext cx="394335" cy="118110"/>
          </a:xfrm>
          <a:custGeom>
            <a:avLst/>
            <a:gdLst/>
            <a:ahLst/>
            <a:cxnLst/>
            <a:rect l="l" t="t" r="r" b="b"/>
            <a:pathLst>
              <a:path w="394334" h="118110">
                <a:moveTo>
                  <a:pt x="337801" y="117780"/>
                </a:moveTo>
                <a:lnTo>
                  <a:pt x="331258" y="117780"/>
                </a:lnTo>
                <a:lnTo>
                  <a:pt x="37624" y="100604"/>
                </a:lnTo>
                <a:lnTo>
                  <a:pt x="31081" y="100604"/>
                </a:lnTo>
                <a:lnTo>
                  <a:pt x="24538" y="96514"/>
                </a:lnTo>
                <a:lnTo>
                  <a:pt x="17994" y="94878"/>
                </a:lnTo>
                <a:lnTo>
                  <a:pt x="10926" y="90099"/>
                </a:lnTo>
                <a:lnTo>
                  <a:pt x="5009" y="81792"/>
                </a:lnTo>
                <a:lnTo>
                  <a:pt x="1086" y="71644"/>
                </a:lnTo>
                <a:lnTo>
                  <a:pt x="0" y="61344"/>
                </a:lnTo>
                <a:lnTo>
                  <a:pt x="3987" y="45803"/>
                </a:lnTo>
                <a:lnTo>
                  <a:pt x="34352" y="16358"/>
                </a:lnTo>
                <a:lnTo>
                  <a:pt x="74430" y="10632"/>
                </a:lnTo>
                <a:lnTo>
                  <a:pt x="95518" y="10926"/>
                </a:lnTo>
                <a:lnTo>
                  <a:pt x="118598" y="11757"/>
                </a:lnTo>
                <a:lnTo>
                  <a:pt x="179942" y="14722"/>
                </a:lnTo>
                <a:lnTo>
                  <a:pt x="201681" y="14109"/>
                </a:lnTo>
                <a:lnTo>
                  <a:pt x="229938" y="12882"/>
                </a:lnTo>
                <a:lnTo>
                  <a:pt x="262642" y="10121"/>
                </a:lnTo>
                <a:lnTo>
                  <a:pt x="297723" y="4907"/>
                </a:lnTo>
                <a:lnTo>
                  <a:pt x="310120" y="2760"/>
                </a:lnTo>
                <a:lnTo>
                  <a:pt x="322670" y="1226"/>
                </a:lnTo>
                <a:lnTo>
                  <a:pt x="335220" y="306"/>
                </a:lnTo>
                <a:lnTo>
                  <a:pt x="347616" y="0"/>
                </a:lnTo>
                <a:lnTo>
                  <a:pt x="357674" y="1124"/>
                </a:lnTo>
                <a:lnTo>
                  <a:pt x="387899" y="38953"/>
                </a:lnTo>
                <a:lnTo>
                  <a:pt x="394238" y="58072"/>
                </a:lnTo>
                <a:lnTo>
                  <a:pt x="394033" y="77613"/>
                </a:lnTo>
                <a:lnTo>
                  <a:pt x="385240" y="96003"/>
                </a:lnTo>
                <a:lnTo>
                  <a:pt x="370313" y="109946"/>
                </a:lnTo>
                <a:lnTo>
                  <a:pt x="351706" y="116144"/>
                </a:lnTo>
                <a:lnTo>
                  <a:pt x="337801" y="117780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45563" y="6401220"/>
            <a:ext cx="361315" cy="105410"/>
          </a:xfrm>
          <a:custGeom>
            <a:avLst/>
            <a:gdLst/>
            <a:ahLst/>
            <a:cxnLst/>
            <a:rect l="l" t="t" r="r" b="b"/>
            <a:pathLst>
              <a:path w="361315" h="105409">
                <a:moveTo>
                  <a:pt x="326350" y="105026"/>
                </a:moveTo>
                <a:lnTo>
                  <a:pt x="296764" y="103530"/>
                </a:lnTo>
                <a:lnTo>
                  <a:pt x="206933" y="97664"/>
                </a:lnTo>
                <a:lnTo>
                  <a:pt x="141500" y="93881"/>
                </a:lnTo>
                <a:lnTo>
                  <a:pt x="76066" y="89485"/>
                </a:lnTo>
                <a:lnTo>
                  <a:pt x="26173" y="81306"/>
                </a:lnTo>
                <a:lnTo>
                  <a:pt x="0" y="53497"/>
                </a:lnTo>
                <a:lnTo>
                  <a:pt x="460" y="41011"/>
                </a:lnTo>
                <a:lnTo>
                  <a:pt x="39260" y="8383"/>
                </a:lnTo>
                <a:lnTo>
                  <a:pt x="90789" y="332"/>
                </a:lnTo>
                <a:lnTo>
                  <a:pt x="146126" y="0"/>
                </a:lnTo>
                <a:lnTo>
                  <a:pt x="201617" y="127"/>
                </a:lnTo>
                <a:lnTo>
                  <a:pt x="312445" y="1150"/>
                </a:lnTo>
                <a:lnTo>
                  <a:pt x="350172" y="21853"/>
                </a:lnTo>
                <a:lnTo>
                  <a:pt x="360702" y="65766"/>
                </a:lnTo>
                <a:lnTo>
                  <a:pt x="359246" y="82712"/>
                </a:lnTo>
                <a:lnTo>
                  <a:pt x="352728" y="95211"/>
                </a:lnTo>
                <a:lnTo>
                  <a:pt x="341609" y="102802"/>
                </a:lnTo>
                <a:lnTo>
                  <a:pt x="326350" y="105026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418218" y="6368836"/>
            <a:ext cx="352425" cy="116205"/>
          </a:xfrm>
          <a:custGeom>
            <a:avLst/>
            <a:gdLst/>
            <a:ahLst/>
            <a:cxnLst/>
            <a:rect l="l" t="t" r="r" b="b"/>
            <a:pathLst>
              <a:path w="352425" h="116204">
                <a:moveTo>
                  <a:pt x="286272" y="116144"/>
                </a:moveTo>
                <a:lnTo>
                  <a:pt x="254245" y="112783"/>
                </a:lnTo>
                <a:lnTo>
                  <a:pt x="221451" y="108885"/>
                </a:lnTo>
                <a:lnTo>
                  <a:pt x="150497" y="99786"/>
                </a:lnTo>
                <a:lnTo>
                  <a:pt x="96412" y="96821"/>
                </a:lnTo>
                <a:lnTo>
                  <a:pt x="36806" y="93242"/>
                </a:lnTo>
                <a:lnTo>
                  <a:pt x="1150" y="60232"/>
                </a:lnTo>
                <a:lnTo>
                  <a:pt x="0" y="41713"/>
                </a:lnTo>
                <a:lnTo>
                  <a:pt x="3220" y="28831"/>
                </a:lnTo>
                <a:lnTo>
                  <a:pt x="39273" y="2990"/>
                </a:lnTo>
                <a:lnTo>
                  <a:pt x="69523" y="0"/>
                </a:lnTo>
                <a:lnTo>
                  <a:pt x="161784" y="5012"/>
                </a:lnTo>
                <a:lnTo>
                  <a:pt x="207915" y="7714"/>
                </a:lnTo>
                <a:lnTo>
                  <a:pt x="254046" y="10652"/>
                </a:lnTo>
                <a:lnTo>
                  <a:pt x="300176" y="13904"/>
                </a:lnTo>
                <a:lnTo>
                  <a:pt x="336983" y="26991"/>
                </a:lnTo>
                <a:lnTo>
                  <a:pt x="352280" y="58506"/>
                </a:lnTo>
                <a:lnTo>
                  <a:pt x="347616" y="69523"/>
                </a:lnTo>
                <a:lnTo>
                  <a:pt x="321442" y="100604"/>
                </a:lnTo>
                <a:lnTo>
                  <a:pt x="296713" y="116016"/>
                </a:lnTo>
                <a:lnTo>
                  <a:pt x="286272" y="116144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32616" y="6387443"/>
            <a:ext cx="337185" cy="116839"/>
          </a:xfrm>
          <a:custGeom>
            <a:avLst/>
            <a:gdLst/>
            <a:ahLst/>
            <a:cxnLst/>
            <a:rect l="l" t="t" r="r" b="b"/>
            <a:pathLst>
              <a:path w="337184" h="116840">
                <a:moveTo>
                  <a:pt x="292815" y="116349"/>
                </a:moveTo>
                <a:lnTo>
                  <a:pt x="242603" y="105332"/>
                </a:lnTo>
                <a:lnTo>
                  <a:pt x="193540" y="99377"/>
                </a:lnTo>
                <a:lnTo>
                  <a:pt x="145245" y="96795"/>
                </a:lnTo>
                <a:lnTo>
                  <a:pt x="97332" y="95901"/>
                </a:lnTo>
                <a:lnTo>
                  <a:pt x="80028" y="95198"/>
                </a:lnTo>
                <a:lnTo>
                  <a:pt x="27809" y="87721"/>
                </a:lnTo>
                <a:lnTo>
                  <a:pt x="0" y="49279"/>
                </a:lnTo>
                <a:lnTo>
                  <a:pt x="1559" y="36819"/>
                </a:lnTo>
                <a:lnTo>
                  <a:pt x="50711" y="3885"/>
                </a:lnTo>
                <a:lnTo>
                  <a:pt x="123109" y="0"/>
                </a:lnTo>
                <a:lnTo>
                  <a:pt x="171047" y="408"/>
                </a:lnTo>
                <a:lnTo>
                  <a:pt x="267460" y="1840"/>
                </a:lnTo>
                <a:lnTo>
                  <a:pt x="315883" y="20128"/>
                </a:lnTo>
                <a:lnTo>
                  <a:pt x="336970" y="53739"/>
                </a:lnTo>
                <a:lnTo>
                  <a:pt x="334529" y="60730"/>
                </a:lnTo>
                <a:lnTo>
                  <a:pt x="325596" y="73331"/>
                </a:lnTo>
                <a:lnTo>
                  <a:pt x="304969" y="100067"/>
                </a:lnTo>
                <a:lnTo>
                  <a:pt x="292815" y="116349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000802" y="6332847"/>
            <a:ext cx="311785" cy="111125"/>
          </a:xfrm>
          <a:custGeom>
            <a:avLst/>
            <a:gdLst/>
            <a:ahLst/>
            <a:cxnLst/>
            <a:rect l="l" t="t" r="r" b="b"/>
            <a:pathLst>
              <a:path w="311784" h="111125">
                <a:moveTo>
                  <a:pt x="103773" y="110623"/>
                </a:moveTo>
                <a:lnTo>
                  <a:pt x="57663" y="109601"/>
                </a:lnTo>
                <a:lnTo>
                  <a:pt x="18403" y="99786"/>
                </a:lnTo>
                <a:lnTo>
                  <a:pt x="0" y="70456"/>
                </a:lnTo>
                <a:lnTo>
                  <a:pt x="2044" y="57254"/>
                </a:lnTo>
                <a:lnTo>
                  <a:pt x="29994" y="22633"/>
                </a:lnTo>
                <a:lnTo>
                  <a:pt x="68091" y="10735"/>
                </a:lnTo>
                <a:lnTo>
                  <a:pt x="136592" y="5866"/>
                </a:lnTo>
                <a:lnTo>
                  <a:pt x="222473" y="1853"/>
                </a:lnTo>
                <a:lnTo>
                  <a:pt x="265414" y="0"/>
                </a:lnTo>
                <a:lnTo>
                  <a:pt x="283498" y="4677"/>
                </a:lnTo>
                <a:lnTo>
                  <a:pt x="299051" y="17789"/>
                </a:lnTo>
                <a:lnTo>
                  <a:pt x="309237" y="36116"/>
                </a:lnTo>
                <a:lnTo>
                  <a:pt x="311218" y="56436"/>
                </a:lnTo>
                <a:lnTo>
                  <a:pt x="310400" y="62979"/>
                </a:lnTo>
                <a:lnTo>
                  <a:pt x="292099" y="97434"/>
                </a:lnTo>
                <a:lnTo>
                  <a:pt x="238959" y="107492"/>
                </a:lnTo>
                <a:lnTo>
                  <a:pt x="147633" y="107147"/>
                </a:lnTo>
                <a:lnTo>
                  <a:pt x="149270" y="108783"/>
                </a:lnTo>
                <a:lnTo>
                  <a:pt x="149270" y="110419"/>
                </a:lnTo>
                <a:lnTo>
                  <a:pt x="103773" y="110623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26044" y="6341844"/>
            <a:ext cx="337820" cy="102235"/>
          </a:xfrm>
          <a:custGeom>
            <a:avLst/>
            <a:gdLst/>
            <a:ahLst/>
            <a:cxnLst/>
            <a:rect l="l" t="t" r="r" b="b"/>
            <a:pathLst>
              <a:path w="337820" h="102235">
                <a:moveTo>
                  <a:pt x="169309" y="102240"/>
                </a:moveTo>
                <a:lnTo>
                  <a:pt x="169306" y="101422"/>
                </a:lnTo>
                <a:lnTo>
                  <a:pt x="108783" y="98763"/>
                </a:lnTo>
                <a:lnTo>
                  <a:pt x="78443" y="97051"/>
                </a:lnTo>
                <a:lnTo>
                  <a:pt x="33636" y="92016"/>
                </a:lnTo>
                <a:lnTo>
                  <a:pt x="1456" y="64500"/>
                </a:lnTo>
                <a:lnTo>
                  <a:pt x="0" y="53982"/>
                </a:lnTo>
                <a:lnTo>
                  <a:pt x="1239" y="43937"/>
                </a:lnTo>
                <a:lnTo>
                  <a:pt x="40078" y="16971"/>
                </a:lnTo>
                <a:lnTo>
                  <a:pt x="240468" y="0"/>
                </a:lnTo>
                <a:lnTo>
                  <a:pt x="263536" y="881"/>
                </a:lnTo>
                <a:lnTo>
                  <a:pt x="305684" y="15527"/>
                </a:lnTo>
                <a:lnTo>
                  <a:pt x="336471" y="43043"/>
                </a:lnTo>
                <a:lnTo>
                  <a:pt x="337379" y="53100"/>
                </a:lnTo>
                <a:lnTo>
                  <a:pt x="334529" y="62161"/>
                </a:lnTo>
                <a:lnTo>
                  <a:pt x="322835" y="79006"/>
                </a:lnTo>
                <a:lnTo>
                  <a:pt x="309071" y="92016"/>
                </a:lnTo>
                <a:lnTo>
                  <a:pt x="292087" y="100118"/>
                </a:lnTo>
                <a:lnTo>
                  <a:pt x="281023" y="101217"/>
                </a:lnTo>
                <a:lnTo>
                  <a:pt x="220429" y="101217"/>
                </a:lnTo>
                <a:lnTo>
                  <a:pt x="170127" y="101422"/>
                </a:lnTo>
                <a:lnTo>
                  <a:pt x="169309" y="102240"/>
                </a:lnTo>
                <a:close/>
              </a:path>
              <a:path w="337820" h="102235">
                <a:moveTo>
                  <a:pt x="270731" y="102240"/>
                </a:moveTo>
                <a:lnTo>
                  <a:pt x="245574" y="101422"/>
                </a:lnTo>
                <a:lnTo>
                  <a:pt x="220429" y="101217"/>
                </a:lnTo>
                <a:lnTo>
                  <a:pt x="281023" y="101217"/>
                </a:lnTo>
                <a:lnTo>
                  <a:pt x="270731" y="102240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05029" y="6347570"/>
            <a:ext cx="274320" cy="114300"/>
          </a:xfrm>
          <a:custGeom>
            <a:avLst/>
            <a:gdLst/>
            <a:ahLst/>
            <a:cxnLst/>
            <a:rect l="l" t="t" r="r" b="b"/>
            <a:pathLst>
              <a:path w="274320" h="114300">
                <a:moveTo>
                  <a:pt x="135774" y="113690"/>
                </a:moveTo>
                <a:lnTo>
                  <a:pt x="44985" y="113690"/>
                </a:lnTo>
                <a:lnTo>
                  <a:pt x="27834" y="110815"/>
                </a:lnTo>
                <a:lnTo>
                  <a:pt x="14518" y="102342"/>
                </a:lnTo>
                <a:lnTo>
                  <a:pt x="5188" y="88501"/>
                </a:lnTo>
                <a:lnTo>
                  <a:pt x="0" y="69523"/>
                </a:lnTo>
                <a:lnTo>
                  <a:pt x="1265" y="51350"/>
                </a:lnTo>
                <a:lnTo>
                  <a:pt x="8894" y="35170"/>
                </a:lnTo>
                <a:lnTo>
                  <a:pt x="21278" y="23285"/>
                </a:lnTo>
                <a:lnTo>
                  <a:pt x="36806" y="17994"/>
                </a:lnTo>
                <a:lnTo>
                  <a:pt x="127672" y="10978"/>
                </a:lnTo>
                <a:lnTo>
                  <a:pt x="157858" y="8179"/>
                </a:lnTo>
                <a:lnTo>
                  <a:pt x="173053" y="6441"/>
                </a:lnTo>
                <a:lnTo>
                  <a:pt x="202831" y="1738"/>
                </a:lnTo>
                <a:lnTo>
                  <a:pt x="217566" y="0"/>
                </a:lnTo>
                <a:lnTo>
                  <a:pt x="259280" y="23719"/>
                </a:lnTo>
                <a:lnTo>
                  <a:pt x="273542" y="66507"/>
                </a:lnTo>
                <a:lnTo>
                  <a:pt x="274003" y="81792"/>
                </a:lnTo>
                <a:lnTo>
                  <a:pt x="272226" y="88348"/>
                </a:lnTo>
                <a:lnTo>
                  <a:pt x="267766" y="95594"/>
                </a:lnTo>
                <a:lnTo>
                  <a:pt x="261925" y="101460"/>
                </a:lnTo>
                <a:lnTo>
                  <a:pt x="256008" y="103875"/>
                </a:lnTo>
                <a:lnTo>
                  <a:pt x="134956" y="110419"/>
                </a:lnTo>
                <a:lnTo>
                  <a:pt x="135774" y="111237"/>
                </a:lnTo>
                <a:lnTo>
                  <a:pt x="135774" y="113690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34121" y="6368439"/>
            <a:ext cx="308610" cy="96520"/>
          </a:xfrm>
          <a:custGeom>
            <a:avLst/>
            <a:gdLst/>
            <a:ahLst/>
            <a:cxnLst/>
            <a:rect l="l" t="t" r="r" b="b"/>
            <a:pathLst>
              <a:path w="308609" h="96520">
                <a:moveTo>
                  <a:pt x="140682" y="96092"/>
                </a:moveTo>
                <a:lnTo>
                  <a:pt x="59708" y="96092"/>
                </a:lnTo>
                <a:lnTo>
                  <a:pt x="52346" y="95683"/>
                </a:lnTo>
                <a:lnTo>
                  <a:pt x="9610" y="79018"/>
                </a:lnTo>
                <a:lnTo>
                  <a:pt x="0" y="56832"/>
                </a:lnTo>
                <a:lnTo>
                  <a:pt x="1789" y="43924"/>
                </a:lnTo>
                <a:lnTo>
                  <a:pt x="38455" y="16090"/>
                </a:lnTo>
                <a:lnTo>
                  <a:pt x="174293" y="3552"/>
                </a:lnTo>
                <a:lnTo>
                  <a:pt x="206933" y="396"/>
                </a:lnTo>
                <a:lnTo>
                  <a:pt x="259037" y="6262"/>
                </a:lnTo>
                <a:lnTo>
                  <a:pt x="297518" y="24729"/>
                </a:lnTo>
                <a:lnTo>
                  <a:pt x="308355" y="46199"/>
                </a:lnTo>
                <a:lnTo>
                  <a:pt x="305480" y="58506"/>
                </a:lnTo>
                <a:lnTo>
                  <a:pt x="271549" y="90367"/>
                </a:lnTo>
                <a:lnTo>
                  <a:pt x="242104" y="95274"/>
                </a:lnTo>
                <a:lnTo>
                  <a:pt x="140682" y="95274"/>
                </a:lnTo>
                <a:lnTo>
                  <a:pt x="140682" y="96092"/>
                </a:lnTo>
                <a:close/>
              </a:path>
              <a:path w="308609" h="96520">
                <a:moveTo>
                  <a:pt x="216940" y="95619"/>
                </a:moveTo>
                <a:lnTo>
                  <a:pt x="140682" y="95274"/>
                </a:lnTo>
                <a:lnTo>
                  <a:pt x="242104" y="95274"/>
                </a:lnTo>
                <a:lnTo>
                  <a:pt x="216940" y="95619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1122" y="6381922"/>
            <a:ext cx="234359" cy="9569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7195" y="6387648"/>
            <a:ext cx="229631" cy="891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C98F8D6-C6EC-54A3-0D1D-D15464461137}"/>
              </a:ext>
            </a:extLst>
          </p:cNvPr>
          <p:cNvSpPr txBox="1"/>
          <p:nvPr/>
        </p:nvSpPr>
        <p:spPr>
          <a:xfrm>
            <a:off x="1181417" y="2933700"/>
            <a:ext cx="15925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am married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279B96-8DCC-9229-D3D9-A3D3D2FB2DC2}"/>
              </a:ext>
            </a:extLst>
          </p:cNvPr>
          <p:cNvSpPr txBox="1"/>
          <p:nvPr/>
        </p:nvSpPr>
        <p:spPr>
          <a:xfrm>
            <a:off x="1089703" y="4718952"/>
            <a:ext cx="15925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have 2 tattoos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142699-02E8-FFCF-6CBB-B232A9F58FD3}"/>
              </a:ext>
            </a:extLst>
          </p:cNvPr>
          <p:cNvSpPr txBox="1"/>
          <p:nvPr/>
        </p:nvSpPr>
        <p:spPr>
          <a:xfrm>
            <a:off x="1082980" y="6843870"/>
            <a:ext cx="159251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work part-time as a bartender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8443" y="3644418"/>
            <a:ext cx="7787640" cy="274510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 marR="5080">
              <a:lnSpc>
                <a:spcPts val="10260"/>
              </a:lnSpc>
              <a:spcBef>
                <a:spcPts val="1090"/>
              </a:spcBef>
            </a:pPr>
            <a:r>
              <a:rPr sz="9300" spc="1255" dirty="0">
                <a:solidFill>
                  <a:srgbClr val="FE5C49"/>
                </a:solidFill>
                <a:latin typeface="Trebuchet MS"/>
                <a:cs typeface="Trebuchet MS"/>
              </a:rPr>
              <a:t>ASK </a:t>
            </a:r>
            <a:r>
              <a:rPr sz="9300" spc="1260" dirty="0">
                <a:solidFill>
                  <a:srgbClr val="FE5C49"/>
                </a:solidFill>
                <a:latin typeface="Trebuchet MS"/>
                <a:cs typeface="Trebuchet MS"/>
              </a:rPr>
              <a:t> </a:t>
            </a:r>
            <a:r>
              <a:rPr sz="9300" spc="1125" dirty="0">
                <a:solidFill>
                  <a:srgbClr val="FE5C49"/>
                </a:solidFill>
                <a:latin typeface="Trebuchet MS"/>
                <a:cs typeface="Trebuchet MS"/>
              </a:rPr>
              <a:t>QUESTIONS!</a:t>
            </a:r>
            <a:endParaRPr sz="93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2059" y="2456972"/>
            <a:ext cx="1371600" cy="1270000"/>
          </a:xfrm>
          <a:custGeom>
            <a:avLst/>
            <a:gdLst/>
            <a:ahLst/>
            <a:cxnLst/>
            <a:rect l="l" t="t" r="r" b="b"/>
            <a:pathLst>
              <a:path w="1371600" h="1270000">
                <a:moveTo>
                  <a:pt x="612986" y="546099"/>
                </a:moveTo>
                <a:lnTo>
                  <a:pt x="517979" y="546099"/>
                </a:lnTo>
                <a:lnTo>
                  <a:pt x="513004" y="533399"/>
                </a:lnTo>
                <a:lnTo>
                  <a:pt x="507867" y="520699"/>
                </a:lnTo>
                <a:lnTo>
                  <a:pt x="503312" y="507999"/>
                </a:lnTo>
                <a:lnTo>
                  <a:pt x="500079" y="482599"/>
                </a:lnTo>
                <a:lnTo>
                  <a:pt x="496513" y="457199"/>
                </a:lnTo>
                <a:lnTo>
                  <a:pt x="493754" y="431799"/>
                </a:lnTo>
                <a:lnTo>
                  <a:pt x="491317" y="393699"/>
                </a:lnTo>
                <a:lnTo>
                  <a:pt x="488719" y="368299"/>
                </a:lnTo>
                <a:lnTo>
                  <a:pt x="485223" y="330199"/>
                </a:lnTo>
                <a:lnTo>
                  <a:pt x="481663" y="292099"/>
                </a:lnTo>
                <a:lnTo>
                  <a:pt x="478360" y="253999"/>
                </a:lnTo>
                <a:lnTo>
                  <a:pt x="475639" y="215899"/>
                </a:lnTo>
                <a:lnTo>
                  <a:pt x="473046" y="177799"/>
                </a:lnTo>
                <a:lnTo>
                  <a:pt x="470906" y="126999"/>
                </a:lnTo>
                <a:lnTo>
                  <a:pt x="469152" y="88899"/>
                </a:lnTo>
                <a:lnTo>
                  <a:pt x="467721" y="38099"/>
                </a:lnTo>
                <a:lnTo>
                  <a:pt x="467705" y="25399"/>
                </a:lnTo>
                <a:lnTo>
                  <a:pt x="470174" y="12699"/>
                </a:lnTo>
                <a:lnTo>
                  <a:pt x="477354" y="0"/>
                </a:lnTo>
                <a:lnTo>
                  <a:pt x="518452" y="0"/>
                </a:lnTo>
                <a:lnTo>
                  <a:pt x="546598" y="63499"/>
                </a:lnTo>
                <a:lnTo>
                  <a:pt x="556834" y="114299"/>
                </a:lnTo>
                <a:lnTo>
                  <a:pt x="563649" y="165099"/>
                </a:lnTo>
                <a:lnTo>
                  <a:pt x="568236" y="203199"/>
                </a:lnTo>
                <a:lnTo>
                  <a:pt x="571550" y="241299"/>
                </a:lnTo>
                <a:lnTo>
                  <a:pt x="575896" y="266699"/>
                </a:lnTo>
                <a:lnTo>
                  <a:pt x="580629" y="304799"/>
                </a:lnTo>
                <a:lnTo>
                  <a:pt x="585104" y="342899"/>
                </a:lnTo>
                <a:lnTo>
                  <a:pt x="587368" y="355599"/>
                </a:lnTo>
                <a:lnTo>
                  <a:pt x="589277" y="380999"/>
                </a:lnTo>
                <a:lnTo>
                  <a:pt x="591251" y="393699"/>
                </a:lnTo>
                <a:lnTo>
                  <a:pt x="593709" y="419099"/>
                </a:lnTo>
                <a:lnTo>
                  <a:pt x="598270" y="444499"/>
                </a:lnTo>
                <a:lnTo>
                  <a:pt x="603090" y="482599"/>
                </a:lnTo>
                <a:lnTo>
                  <a:pt x="612986" y="546099"/>
                </a:lnTo>
                <a:close/>
              </a:path>
              <a:path w="1371600" h="1270000">
                <a:moveTo>
                  <a:pt x="722777" y="596899"/>
                </a:moveTo>
                <a:lnTo>
                  <a:pt x="520044" y="596899"/>
                </a:lnTo>
                <a:lnTo>
                  <a:pt x="520044" y="546099"/>
                </a:lnTo>
                <a:lnTo>
                  <a:pt x="621248" y="546099"/>
                </a:lnTo>
                <a:lnTo>
                  <a:pt x="634974" y="533399"/>
                </a:lnTo>
                <a:lnTo>
                  <a:pt x="641530" y="520699"/>
                </a:lnTo>
                <a:lnTo>
                  <a:pt x="647409" y="520699"/>
                </a:lnTo>
                <a:lnTo>
                  <a:pt x="673078" y="482599"/>
                </a:lnTo>
                <a:lnTo>
                  <a:pt x="699506" y="444499"/>
                </a:lnTo>
                <a:lnTo>
                  <a:pt x="727042" y="406399"/>
                </a:lnTo>
                <a:lnTo>
                  <a:pt x="756032" y="368299"/>
                </a:lnTo>
                <a:lnTo>
                  <a:pt x="786822" y="330199"/>
                </a:lnTo>
                <a:lnTo>
                  <a:pt x="806970" y="304799"/>
                </a:lnTo>
                <a:lnTo>
                  <a:pt x="824601" y="279399"/>
                </a:lnTo>
                <a:lnTo>
                  <a:pt x="841329" y="253999"/>
                </a:lnTo>
                <a:lnTo>
                  <a:pt x="858766" y="215899"/>
                </a:lnTo>
                <a:lnTo>
                  <a:pt x="871083" y="203199"/>
                </a:lnTo>
                <a:lnTo>
                  <a:pt x="883723" y="177799"/>
                </a:lnTo>
                <a:lnTo>
                  <a:pt x="897395" y="165099"/>
                </a:lnTo>
                <a:lnTo>
                  <a:pt x="912810" y="152399"/>
                </a:lnTo>
                <a:lnTo>
                  <a:pt x="925983" y="139699"/>
                </a:lnTo>
                <a:lnTo>
                  <a:pt x="941769" y="139699"/>
                </a:lnTo>
                <a:lnTo>
                  <a:pt x="957878" y="126999"/>
                </a:lnTo>
                <a:lnTo>
                  <a:pt x="972018" y="126999"/>
                </a:lnTo>
                <a:lnTo>
                  <a:pt x="986298" y="139699"/>
                </a:lnTo>
                <a:lnTo>
                  <a:pt x="992026" y="152399"/>
                </a:lnTo>
                <a:lnTo>
                  <a:pt x="991623" y="177799"/>
                </a:lnTo>
                <a:lnTo>
                  <a:pt x="978348" y="215899"/>
                </a:lnTo>
                <a:lnTo>
                  <a:pt x="955898" y="266699"/>
                </a:lnTo>
                <a:lnTo>
                  <a:pt x="931759" y="304799"/>
                </a:lnTo>
                <a:lnTo>
                  <a:pt x="919136" y="330199"/>
                </a:lnTo>
                <a:lnTo>
                  <a:pt x="905931" y="342899"/>
                </a:lnTo>
                <a:lnTo>
                  <a:pt x="892501" y="368299"/>
                </a:lnTo>
                <a:lnTo>
                  <a:pt x="829048" y="444499"/>
                </a:lnTo>
                <a:lnTo>
                  <a:pt x="797235" y="495299"/>
                </a:lnTo>
                <a:lnTo>
                  <a:pt x="765365" y="533399"/>
                </a:lnTo>
                <a:lnTo>
                  <a:pt x="733438" y="584199"/>
                </a:lnTo>
                <a:lnTo>
                  <a:pt x="722777" y="596899"/>
                </a:lnTo>
                <a:close/>
              </a:path>
              <a:path w="1371600" h="1270000">
                <a:moveTo>
                  <a:pt x="32959" y="393699"/>
                </a:moveTo>
                <a:lnTo>
                  <a:pt x="17641" y="368299"/>
                </a:lnTo>
                <a:lnTo>
                  <a:pt x="10499" y="355599"/>
                </a:lnTo>
                <a:lnTo>
                  <a:pt x="4388" y="342899"/>
                </a:lnTo>
                <a:lnTo>
                  <a:pt x="1549" y="342899"/>
                </a:lnTo>
                <a:lnTo>
                  <a:pt x="0" y="330199"/>
                </a:lnTo>
                <a:lnTo>
                  <a:pt x="129" y="317499"/>
                </a:lnTo>
                <a:lnTo>
                  <a:pt x="2323" y="317499"/>
                </a:lnTo>
                <a:lnTo>
                  <a:pt x="8073" y="304799"/>
                </a:lnTo>
                <a:lnTo>
                  <a:pt x="68969" y="304799"/>
                </a:lnTo>
                <a:lnTo>
                  <a:pt x="77365" y="330199"/>
                </a:lnTo>
                <a:lnTo>
                  <a:pt x="85196" y="330199"/>
                </a:lnTo>
                <a:lnTo>
                  <a:pt x="98449" y="342899"/>
                </a:lnTo>
                <a:lnTo>
                  <a:pt x="114155" y="355599"/>
                </a:lnTo>
                <a:lnTo>
                  <a:pt x="129344" y="355599"/>
                </a:lnTo>
                <a:lnTo>
                  <a:pt x="170907" y="380999"/>
                </a:lnTo>
                <a:lnTo>
                  <a:pt x="55679" y="380999"/>
                </a:lnTo>
                <a:lnTo>
                  <a:pt x="32959" y="393699"/>
                </a:lnTo>
                <a:close/>
              </a:path>
              <a:path w="1371600" h="1270000">
                <a:moveTo>
                  <a:pt x="323339" y="1130299"/>
                </a:moveTo>
                <a:lnTo>
                  <a:pt x="204246" y="1130299"/>
                </a:lnTo>
                <a:lnTo>
                  <a:pt x="207398" y="1117599"/>
                </a:lnTo>
                <a:lnTo>
                  <a:pt x="211711" y="1104899"/>
                </a:lnTo>
                <a:lnTo>
                  <a:pt x="217122" y="1092199"/>
                </a:lnTo>
                <a:lnTo>
                  <a:pt x="233016" y="1066799"/>
                </a:lnTo>
                <a:lnTo>
                  <a:pt x="249265" y="1041399"/>
                </a:lnTo>
                <a:lnTo>
                  <a:pt x="265965" y="1003299"/>
                </a:lnTo>
                <a:lnTo>
                  <a:pt x="293283" y="965199"/>
                </a:lnTo>
                <a:lnTo>
                  <a:pt x="326587" y="927099"/>
                </a:lnTo>
                <a:lnTo>
                  <a:pt x="338291" y="927099"/>
                </a:lnTo>
                <a:lnTo>
                  <a:pt x="347214" y="914399"/>
                </a:lnTo>
                <a:lnTo>
                  <a:pt x="356234" y="901699"/>
                </a:lnTo>
                <a:lnTo>
                  <a:pt x="365060" y="888999"/>
                </a:lnTo>
                <a:lnTo>
                  <a:pt x="373403" y="876299"/>
                </a:lnTo>
                <a:lnTo>
                  <a:pt x="381842" y="876299"/>
                </a:lnTo>
                <a:lnTo>
                  <a:pt x="389796" y="863599"/>
                </a:lnTo>
                <a:lnTo>
                  <a:pt x="397558" y="850899"/>
                </a:lnTo>
                <a:lnTo>
                  <a:pt x="405416" y="838199"/>
                </a:lnTo>
                <a:lnTo>
                  <a:pt x="441001" y="787399"/>
                </a:lnTo>
                <a:lnTo>
                  <a:pt x="459003" y="761999"/>
                </a:lnTo>
                <a:lnTo>
                  <a:pt x="477360" y="736599"/>
                </a:lnTo>
                <a:lnTo>
                  <a:pt x="487611" y="723899"/>
                </a:lnTo>
                <a:lnTo>
                  <a:pt x="489666" y="711199"/>
                </a:lnTo>
                <a:lnTo>
                  <a:pt x="483072" y="698499"/>
                </a:lnTo>
                <a:lnTo>
                  <a:pt x="467377" y="685799"/>
                </a:lnTo>
                <a:lnTo>
                  <a:pt x="434401" y="660399"/>
                </a:lnTo>
                <a:lnTo>
                  <a:pt x="401845" y="647699"/>
                </a:lnTo>
                <a:lnTo>
                  <a:pt x="336570" y="596899"/>
                </a:lnTo>
                <a:lnTo>
                  <a:pt x="305487" y="584199"/>
                </a:lnTo>
                <a:lnTo>
                  <a:pt x="274049" y="558799"/>
                </a:lnTo>
                <a:lnTo>
                  <a:pt x="242805" y="546099"/>
                </a:lnTo>
                <a:lnTo>
                  <a:pt x="212303" y="520699"/>
                </a:lnTo>
                <a:lnTo>
                  <a:pt x="173475" y="495299"/>
                </a:lnTo>
                <a:lnTo>
                  <a:pt x="135325" y="469899"/>
                </a:lnTo>
                <a:lnTo>
                  <a:pt x="60154" y="419099"/>
                </a:lnTo>
                <a:lnTo>
                  <a:pt x="57470" y="406399"/>
                </a:lnTo>
                <a:lnTo>
                  <a:pt x="56496" y="406399"/>
                </a:lnTo>
                <a:lnTo>
                  <a:pt x="56233" y="393699"/>
                </a:lnTo>
                <a:lnTo>
                  <a:pt x="55679" y="380999"/>
                </a:lnTo>
                <a:lnTo>
                  <a:pt x="170907" y="380999"/>
                </a:lnTo>
                <a:lnTo>
                  <a:pt x="336914" y="482599"/>
                </a:lnTo>
                <a:lnTo>
                  <a:pt x="384891" y="507999"/>
                </a:lnTo>
                <a:lnTo>
                  <a:pt x="431577" y="533399"/>
                </a:lnTo>
                <a:lnTo>
                  <a:pt x="439543" y="546099"/>
                </a:lnTo>
                <a:lnTo>
                  <a:pt x="446508" y="558799"/>
                </a:lnTo>
                <a:lnTo>
                  <a:pt x="453409" y="558799"/>
                </a:lnTo>
                <a:lnTo>
                  <a:pt x="461181" y="571499"/>
                </a:lnTo>
                <a:lnTo>
                  <a:pt x="494571" y="596899"/>
                </a:lnTo>
                <a:lnTo>
                  <a:pt x="722777" y="596899"/>
                </a:lnTo>
                <a:lnTo>
                  <a:pt x="701454" y="622299"/>
                </a:lnTo>
                <a:lnTo>
                  <a:pt x="693127" y="634999"/>
                </a:lnTo>
                <a:lnTo>
                  <a:pt x="684672" y="647699"/>
                </a:lnTo>
                <a:lnTo>
                  <a:pt x="676088" y="660399"/>
                </a:lnTo>
                <a:lnTo>
                  <a:pt x="667375" y="673099"/>
                </a:lnTo>
                <a:lnTo>
                  <a:pt x="662453" y="673099"/>
                </a:lnTo>
                <a:lnTo>
                  <a:pt x="662599" y="685799"/>
                </a:lnTo>
                <a:lnTo>
                  <a:pt x="666939" y="685799"/>
                </a:lnTo>
                <a:lnTo>
                  <a:pt x="674604" y="698499"/>
                </a:lnTo>
                <a:lnTo>
                  <a:pt x="694429" y="698499"/>
                </a:lnTo>
                <a:lnTo>
                  <a:pt x="734338" y="723899"/>
                </a:lnTo>
                <a:lnTo>
                  <a:pt x="753776" y="723899"/>
                </a:lnTo>
                <a:lnTo>
                  <a:pt x="766142" y="736599"/>
                </a:lnTo>
                <a:lnTo>
                  <a:pt x="777830" y="749299"/>
                </a:lnTo>
                <a:lnTo>
                  <a:pt x="789453" y="749299"/>
                </a:lnTo>
                <a:lnTo>
                  <a:pt x="801624" y="761999"/>
                </a:lnTo>
                <a:lnTo>
                  <a:pt x="816055" y="761999"/>
                </a:lnTo>
                <a:lnTo>
                  <a:pt x="830841" y="774699"/>
                </a:lnTo>
                <a:lnTo>
                  <a:pt x="845820" y="787399"/>
                </a:lnTo>
                <a:lnTo>
                  <a:pt x="860832" y="787399"/>
                </a:lnTo>
                <a:lnTo>
                  <a:pt x="906593" y="800099"/>
                </a:lnTo>
                <a:lnTo>
                  <a:pt x="650852" y="800099"/>
                </a:lnTo>
                <a:lnTo>
                  <a:pt x="656171" y="812799"/>
                </a:lnTo>
                <a:lnTo>
                  <a:pt x="661652" y="825499"/>
                </a:lnTo>
                <a:lnTo>
                  <a:pt x="545862" y="825499"/>
                </a:lnTo>
                <a:lnTo>
                  <a:pt x="533507" y="838199"/>
                </a:lnTo>
                <a:lnTo>
                  <a:pt x="522411" y="850899"/>
                </a:lnTo>
                <a:lnTo>
                  <a:pt x="512025" y="863599"/>
                </a:lnTo>
                <a:lnTo>
                  <a:pt x="479506" y="914399"/>
                </a:lnTo>
                <a:lnTo>
                  <a:pt x="457180" y="939799"/>
                </a:lnTo>
                <a:lnTo>
                  <a:pt x="434272" y="965199"/>
                </a:lnTo>
                <a:lnTo>
                  <a:pt x="386096" y="1015999"/>
                </a:lnTo>
                <a:lnTo>
                  <a:pt x="365572" y="1054099"/>
                </a:lnTo>
                <a:lnTo>
                  <a:pt x="346725" y="1079499"/>
                </a:lnTo>
                <a:lnTo>
                  <a:pt x="327620" y="1117599"/>
                </a:lnTo>
                <a:lnTo>
                  <a:pt x="323339" y="1130299"/>
                </a:lnTo>
                <a:close/>
              </a:path>
              <a:path w="1371600" h="1270000">
                <a:moveTo>
                  <a:pt x="1330942" y="1092199"/>
                </a:moveTo>
                <a:lnTo>
                  <a:pt x="1314526" y="1079499"/>
                </a:lnTo>
                <a:lnTo>
                  <a:pt x="1233245" y="1054099"/>
                </a:lnTo>
                <a:lnTo>
                  <a:pt x="1192589" y="1028699"/>
                </a:lnTo>
                <a:lnTo>
                  <a:pt x="1151706" y="1015999"/>
                </a:lnTo>
                <a:lnTo>
                  <a:pt x="1135473" y="1003299"/>
                </a:lnTo>
                <a:lnTo>
                  <a:pt x="1101846" y="1003299"/>
                </a:lnTo>
                <a:lnTo>
                  <a:pt x="1085614" y="990599"/>
                </a:lnTo>
                <a:lnTo>
                  <a:pt x="1034926" y="965199"/>
                </a:lnTo>
                <a:lnTo>
                  <a:pt x="1009905" y="965199"/>
                </a:lnTo>
                <a:lnTo>
                  <a:pt x="984755" y="952499"/>
                </a:lnTo>
                <a:lnTo>
                  <a:pt x="977870" y="939799"/>
                </a:lnTo>
                <a:lnTo>
                  <a:pt x="963757" y="939799"/>
                </a:lnTo>
                <a:lnTo>
                  <a:pt x="924988" y="927099"/>
                </a:lnTo>
                <a:lnTo>
                  <a:pt x="886219" y="901699"/>
                </a:lnTo>
                <a:lnTo>
                  <a:pt x="809197" y="876299"/>
                </a:lnTo>
                <a:lnTo>
                  <a:pt x="776576" y="850899"/>
                </a:lnTo>
                <a:lnTo>
                  <a:pt x="711850" y="825499"/>
                </a:lnTo>
                <a:lnTo>
                  <a:pt x="679423" y="800099"/>
                </a:lnTo>
                <a:lnTo>
                  <a:pt x="906593" y="800099"/>
                </a:lnTo>
                <a:lnTo>
                  <a:pt x="997728" y="850899"/>
                </a:lnTo>
                <a:lnTo>
                  <a:pt x="1041552" y="863599"/>
                </a:lnTo>
                <a:lnTo>
                  <a:pt x="1066299" y="876299"/>
                </a:lnTo>
                <a:lnTo>
                  <a:pt x="1116826" y="901699"/>
                </a:lnTo>
                <a:lnTo>
                  <a:pt x="1141379" y="901699"/>
                </a:lnTo>
                <a:lnTo>
                  <a:pt x="1166970" y="914399"/>
                </a:lnTo>
                <a:lnTo>
                  <a:pt x="1245681" y="952499"/>
                </a:lnTo>
                <a:lnTo>
                  <a:pt x="1302565" y="977899"/>
                </a:lnTo>
                <a:lnTo>
                  <a:pt x="1330200" y="990599"/>
                </a:lnTo>
                <a:lnTo>
                  <a:pt x="1356867" y="1015999"/>
                </a:lnTo>
                <a:lnTo>
                  <a:pt x="1363859" y="1015999"/>
                </a:lnTo>
                <a:lnTo>
                  <a:pt x="1368915" y="1028699"/>
                </a:lnTo>
                <a:lnTo>
                  <a:pt x="1371389" y="1041399"/>
                </a:lnTo>
                <a:lnTo>
                  <a:pt x="1370636" y="1054099"/>
                </a:lnTo>
                <a:lnTo>
                  <a:pt x="1361966" y="1066799"/>
                </a:lnTo>
                <a:lnTo>
                  <a:pt x="1347745" y="1079499"/>
                </a:lnTo>
                <a:lnTo>
                  <a:pt x="1330942" y="1092199"/>
                </a:lnTo>
                <a:close/>
              </a:path>
              <a:path w="1371600" h="1270000">
                <a:moveTo>
                  <a:pt x="702024" y="1269999"/>
                </a:moveTo>
                <a:lnTo>
                  <a:pt x="658081" y="1269999"/>
                </a:lnTo>
                <a:lnTo>
                  <a:pt x="647797" y="1257299"/>
                </a:lnTo>
                <a:lnTo>
                  <a:pt x="638804" y="1257299"/>
                </a:lnTo>
                <a:lnTo>
                  <a:pt x="621861" y="1219199"/>
                </a:lnTo>
                <a:lnTo>
                  <a:pt x="608054" y="1155699"/>
                </a:lnTo>
                <a:lnTo>
                  <a:pt x="597970" y="1117599"/>
                </a:lnTo>
                <a:lnTo>
                  <a:pt x="588337" y="1066799"/>
                </a:lnTo>
                <a:lnTo>
                  <a:pt x="579252" y="1015999"/>
                </a:lnTo>
                <a:lnTo>
                  <a:pt x="572583" y="977899"/>
                </a:lnTo>
                <a:lnTo>
                  <a:pt x="566688" y="939799"/>
                </a:lnTo>
                <a:lnTo>
                  <a:pt x="561051" y="901699"/>
                </a:lnTo>
                <a:lnTo>
                  <a:pt x="555156" y="863599"/>
                </a:lnTo>
                <a:lnTo>
                  <a:pt x="553559" y="850899"/>
                </a:lnTo>
                <a:lnTo>
                  <a:pt x="551413" y="850899"/>
                </a:lnTo>
                <a:lnTo>
                  <a:pt x="548815" y="838199"/>
                </a:lnTo>
                <a:lnTo>
                  <a:pt x="545862" y="825499"/>
                </a:lnTo>
                <a:lnTo>
                  <a:pt x="661652" y="825499"/>
                </a:lnTo>
                <a:lnTo>
                  <a:pt x="665519" y="850899"/>
                </a:lnTo>
                <a:lnTo>
                  <a:pt x="665998" y="863599"/>
                </a:lnTo>
                <a:lnTo>
                  <a:pt x="665417" y="876299"/>
                </a:lnTo>
                <a:lnTo>
                  <a:pt x="669612" y="901699"/>
                </a:lnTo>
                <a:lnTo>
                  <a:pt x="675873" y="927099"/>
                </a:lnTo>
                <a:lnTo>
                  <a:pt x="681488" y="952499"/>
                </a:lnTo>
                <a:lnTo>
                  <a:pt x="688868" y="990599"/>
                </a:lnTo>
                <a:lnTo>
                  <a:pt x="696376" y="1015999"/>
                </a:lnTo>
                <a:lnTo>
                  <a:pt x="703756" y="1054099"/>
                </a:lnTo>
                <a:lnTo>
                  <a:pt x="710748" y="1092199"/>
                </a:lnTo>
                <a:lnTo>
                  <a:pt x="716207" y="1117599"/>
                </a:lnTo>
                <a:lnTo>
                  <a:pt x="721376" y="1155699"/>
                </a:lnTo>
                <a:lnTo>
                  <a:pt x="725706" y="1181099"/>
                </a:lnTo>
                <a:lnTo>
                  <a:pt x="728648" y="1206499"/>
                </a:lnTo>
                <a:lnTo>
                  <a:pt x="726701" y="1231899"/>
                </a:lnTo>
                <a:lnTo>
                  <a:pt x="717460" y="1257299"/>
                </a:lnTo>
                <a:lnTo>
                  <a:pt x="702024" y="1269999"/>
                </a:lnTo>
                <a:close/>
              </a:path>
              <a:path w="1371600" h="1270000">
                <a:moveTo>
                  <a:pt x="269359" y="1181099"/>
                </a:moveTo>
                <a:lnTo>
                  <a:pt x="211959" y="1181099"/>
                </a:lnTo>
                <a:lnTo>
                  <a:pt x="215057" y="1168399"/>
                </a:lnTo>
                <a:lnTo>
                  <a:pt x="210308" y="1168399"/>
                </a:lnTo>
                <a:lnTo>
                  <a:pt x="206064" y="1155699"/>
                </a:lnTo>
                <a:lnTo>
                  <a:pt x="203047" y="1142999"/>
                </a:lnTo>
                <a:lnTo>
                  <a:pt x="202320" y="1130299"/>
                </a:lnTo>
                <a:lnTo>
                  <a:pt x="319187" y="1130299"/>
                </a:lnTo>
                <a:lnTo>
                  <a:pt x="315034" y="1142999"/>
                </a:lnTo>
                <a:lnTo>
                  <a:pt x="310753" y="1142999"/>
                </a:lnTo>
                <a:lnTo>
                  <a:pt x="291444" y="1168399"/>
                </a:lnTo>
                <a:lnTo>
                  <a:pt x="269359" y="1181099"/>
                </a:lnTo>
                <a:close/>
              </a:path>
            </a:pathLst>
          </a:custGeom>
          <a:solidFill>
            <a:srgbClr val="FE5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9774" y="2079409"/>
            <a:ext cx="4402003" cy="65828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4684" y="4131087"/>
            <a:ext cx="505841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130" dirty="0">
                <a:solidFill>
                  <a:srgbClr val="FE5C49"/>
                </a:solidFill>
              </a:rPr>
              <a:t>Keele</a:t>
            </a:r>
            <a:r>
              <a:rPr sz="5500" spc="70" dirty="0">
                <a:solidFill>
                  <a:srgbClr val="FE5C49"/>
                </a:solidFill>
              </a:rPr>
              <a:t> </a:t>
            </a:r>
            <a:r>
              <a:rPr sz="5500" spc="120" dirty="0">
                <a:solidFill>
                  <a:srgbClr val="FE5C49"/>
                </a:solidFill>
              </a:rPr>
              <a:t>Feedback</a:t>
            </a:r>
            <a:endParaRPr sz="5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7074" y="1031449"/>
            <a:ext cx="4819265" cy="325101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978588" y="2941501"/>
            <a:ext cx="941069" cy="538480"/>
          </a:xfrm>
          <a:custGeom>
            <a:avLst/>
            <a:gdLst/>
            <a:ahLst/>
            <a:cxnLst/>
            <a:rect l="l" t="t" r="r" b="b"/>
            <a:pathLst>
              <a:path w="941070" h="538479">
                <a:moveTo>
                  <a:pt x="637017" y="8607"/>
                </a:moveTo>
                <a:lnTo>
                  <a:pt x="479873" y="75971"/>
                </a:lnTo>
                <a:lnTo>
                  <a:pt x="486692" y="71799"/>
                </a:lnTo>
                <a:lnTo>
                  <a:pt x="490381" y="63866"/>
                </a:lnTo>
                <a:lnTo>
                  <a:pt x="526973" y="40382"/>
                </a:lnTo>
                <a:lnTo>
                  <a:pt x="566858" y="23649"/>
                </a:lnTo>
                <a:lnTo>
                  <a:pt x="592578" y="17788"/>
                </a:lnTo>
                <a:lnTo>
                  <a:pt x="637017" y="8607"/>
                </a:lnTo>
                <a:close/>
              </a:path>
              <a:path w="941070" h="538479">
                <a:moveTo>
                  <a:pt x="688820" y="40"/>
                </a:moveTo>
                <a:lnTo>
                  <a:pt x="449180" y="102767"/>
                </a:lnTo>
                <a:lnTo>
                  <a:pt x="453473" y="98537"/>
                </a:lnTo>
                <a:lnTo>
                  <a:pt x="457990" y="94212"/>
                </a:lnTo>
                <a:lnTo>
                  <a:pt x="462316" y="89437"/>
                </a:lnTo>
                <a:lnTo>
                  <a:pt x="465904" y="84182"/>
                </a:lnTo>
                <a:lnTo>
                  <a:pt x="472188" y="79169"/>
                </a:lnTo>
                <a:lnTo>
                  <a:pt x="479873" y="75971"/>
                </a:lnTo>
                <a:lnTo>
                  <a:pt x="637017" y="8607"/>
                </a:lnTo>
                <a:lnTo>
                  <a:pt x="670251" y="1629"/>
                </a:lnTo>
                <a:lnTo>
                  <a:pt x="682993" y="0"/>
                </a:lnTo>
                <a:lnTo>
                  <a:pt x="688820" y="40"/>
                </a:lnTo>
                <a:close/>
              </a:path>
              <a:path w="941070" h="538479">
                <a:moveTo>
                  <a:pt x="485862" y="316059"/>
                </a:moveTo>
                <a:lnTo>
                  <a:pt x="266067" y="410279"/>
                </a:lnTo>
                <a:lnTo>
                  <a:pt x="274093" y="406204"/>
                </a:lnTo>
                <a:lnTo>
                  <a:pt x="296581" y="394000"/>
                </a:lnTo>
                <a:lnTo>
                  <a:pt x="335394" y="363137"/>
                </a:lnTo>
                <a:lnTo>
                  <a:pt x="359942" y="313451"/>
                </a:lnTo>
                <a:lnTo>
                  <a:pt x="365379" y="295594"/>
                </a:lnTo>
                <a:lnTo>
                  <a:pt x="370592" y="279392"/>
                </a:lnTo>
                <a:lnTo>
                  <a:pt x="376117" y="263280"/>
                </a:lnTo>
                <a:lnTo>
                  <a:pt x="381703" y="247192"/>
                </a:lnTo>
                <a:lnTo>
                  <a:pt x="387097" y="231062"/>
                </a:lnTo>
                <a:lnTo>
                  <a:pt x="395729" y="204596"/>
                </a:lnTo>
                <a:lnTo>
                  <a:pt x="399916" y="191294"/>
                </a:lnTo>
                <a:lnTo>
                  <a:pt x="403881" y="177938"/>
                </a:lnTo>
                <a:lnTo>
                  <a:pt x="410203" y="159763"/>
                </a:lnTo>
                <a:lnTo>
                  <a:pt x="427928" y="125517"/>
                </a:lnTo>
                <a:lnTo>
                  <a:pt x="449180" y="102767"/>
                </a:lnTo>
                <a:lnTo>
                  <a:pt x="688820" y="40"/>
                </a:lnTo>
                <a:lnTo>
                  <a:pt x="779136" y="10904"/>
                </a:lnTo>
                <a:lnTo>
                  <a:pt x="816701" y="18197"/>
                </a:lnTo>
                <a:lnTo>
                  <a:pt x="834652" y="24075"/>
                </a:lnTo>
                <a:lnTo>
                  <a:pt x="837119" y="24876"/>
                </a:lnTo>
                <a:lnTo>
                  <a:pt x="837832" y="27225"/>
                </a:lnTo>
                <a:lnTo>
                  <a:pt x="839001" y="29894"/>
                </a:lnTo>
                <a:lnTo>
                  <a:pt x="840837" y="32309"/>
                </a:lnTo>
                <a:lnTo>
                  <a:pt x="848210" y="29148"/>
                </a:lnTo>
                <a:lnTo>
                  <a:pt x="851474" y="31731"/>
                </a:lnTo>
                <a:lnTo>
                  <a:pt x="852187" y="32122"/>
                </a:lnTo>
                <a:lnTo>
                  <a:pt x="590453" y="144321"/>
                </a:lnTo>
                <a:lnTo>
                  <a:pt x="574062" y="152708"/>
                </a:lnTo>
                <a:lnTo>
                  <a:pt x="533057" y="186181"/>
                </a:lnTo>
                <a:lnTo>
                  <a:pt x="513912" y="231942"/>
                </a:lnTo>
                <a:lnTo>
                  <a:pt x="510603" y="242976"/>
                </a:lnTo>
                <a:lnTo>
                  <a:pt x="505821" y="256264"/>
                </a:lnTo>
                <a:lnTo>
                  <a:pt x="500816" y="269498"/>
                </a:lnTo>
                <a:lnTo>
                  <a:pt x="496103" y="282830"/>
                </a:lnTo>
                <a:lnTo>
                  <a:pt x="490867" y="299544"/>
                </a:lnTo>
                <a:lnTo>
                  <a:pt x="485862" y="316059"/>
                </a:lnTo>
                <a:close/>
              </a:path>
              <a:path w="941070" h="538479">
                <a:moveTo>
                  <a:pt x="82750" y="342678"/>
                </a:moveTo>
                <a:lnTo>
                  <a:pt x="70995" y="347716"/>
                </a:lnTo>
                <a:lnTo>
                  <a:pt x="72789" y="339514"/>
                </a:lnTo>
                <a:lnTo>
                  <a:pt x="80216" y="341134"/>
                </a:lnTo>
                <a:lnTo>
                  <a:pt x="82750" y="342678"/>
                </a:lnTo>
                <a:close/>
              </a:path>
              <a:path w="941070" h="538479">
                <a:moveTo>
                  <a:pt x="99862" y="357643"/>
                </a:moveTo>
                <a:lnTo>
                  <a:pt x="11340" y="395590"/>
                </a:lnTo>
                <a:lnTo>
                  <a:pt x="22103" y="383277"/>
                </a:lnTo>
                <a:lnTo>
                  <a:pt x="26820" y="378052"/>
                </a:lnTo>
                <a:lnTo>
                  <a:pt x="32036" y="372647"/>
                </a:lnTo>
                <a:lnTo>
                  <a:pt x="38059" y="366879"/>
                </a:lnTo>
                <a:lnTo>
                  <a:pt x="45012" y="362041"/>
                </a:lnTo>
                <a:lnTo>
                  <a:pt x="51451" y="356625"/>
                </a:lnTo>
                <a:lnTo>
                  <a:pt x="52028" y="356113"/>
                </a:lnTo>
                <a:lnTo>
                  <a:pt x="51804" y="354350"/>
                </a:lnTo>
                <a:lnTo>
                  <a:pt x="52476" y="354062"/>
                </a:lnTo>
                <a:lnTo>
                  <a:pt x="56001" y="351755"/>
                </a:lnTo>
                <a:lnTo>
                  <a:pt x="59397" y="347910"/>
                </a:lnTo>
                <a:lnTo>
                  <a:pt x="70931" y="346947"/>
                </a:lnTo>
                <a:lnTo>
                  <a:pt x="70995" y="347716"/>
                </a:lnTo>
                <a:lnTo>
                  <a:pt x="82750" y="342678"/>
                </a:lnTo>
                <a:lnTo>
                  <a:pt x="86330" y="344859"/>
                </a:lnTo>
                <a:lnTo>
                  <a:pt x="91682" y="349709"/>
                </a:lnTo>
                <a:lnTo>
                  <a:pt x="99862" y="357643"/>
                </a:lnTo>
                <a:close/>
              </a:path>
              <a:path w="941070" h="538479">
                <a:moveTo>
                  <a:pt x="848210" y="29148"/>
                </a:moveTo>
                <a:lnTo>
                  <a:pt x="840837" y="32309"/>
                </a:lnTo>
                <a:lnTo>
                  <a:pt x="846251" y="27598"/>
                </a:lnTo>
                <a:lnTo>
                  <a:pt x="848210" y="29148"/>
                </a:lnTo>
                <a:close/>
              </a:path>
              <a:path w="941070" h="538479">
                <a:moveTo>
                  <a:pt x="840501" y="225994"/>
                </a:moveTo>
                <a:lnTo>
                  <a:pt x="822552" y="192039"/>
                </a:lnTo>
                <a:lnTo>
                  <a:pt x="812667" y="166969"/>
                </a:lnTo>
                <a:lnTo>
                  <a:pt x="810750" y="162402"/>
                </a:lnTo>
                <a:lnTo>
                  <a:pt x="784278" y="134205"/>
                </a:lnTo>
                <a:lnTo>
                  <a:pt x="751911" y="129359"/>
                </a:lnTo>
                <a:lnTo>
                  <a:pt x="717190" y="124348"/>
                </a:lnTo>
                <a:lnTo>
                  <a:pt x="699770" y="122515"/>
                </a:lnTo>
                <a:lnTo>
                  <a:pt x="690208" y="122378"/>
                </a:lnTo>
                <a:lnTo>
                  <a:pt x="680590" y="122917"/>
                </a:lnTo>
                <a:lnTo>
                  <a:pt x="671132" y="124076"/>
                </a:lnTo>
                <a:lnTo>
                  <a:pt x="661642" y="125850"/>
                </a:lnTo>
                <a:lnTo>
                  <a:pt x="648305" y="128838"/>
                </a:lnTo>
                <a:lnTo>
                  <a:pt x="621858" y="135811"/>
                </a:lnTo>
                <a:lnTo>
                  <a:pt x="608520" y="138799"/>
                </a:lnTo>
                <a:lnTo>
                  <a:pt x="590453" y="144321"/>
                </a:lnTo>
                <a:lnTo>
                  <a:pt x="852187" y="32122"/>
                </a:lnTo>
                <a:lnTo>
                  <a:pt x="857722" y="35159"/>
                </a:lnTo>
                <a:lnTo>
                  <a:pt x="891728" y="64089"/>
                </a:lnTo>
                <a:lnTo>
                  <a:pt x="914440" y="102439"/>
                </a:lnTo>
                <a:lnTo>
                  <a:pt x="920351" y="115436"/>
                </a:lnTo>
                <a:lnTo>
                  <a:pt x="926940" y="129296"/>
                </a:lnTo>
                <a:lnTo>
                  <a:pt x="932873" y="141396"/>
                </a:lnTo>
                <a:lnTo>
                  <a:pt x="939179" y="153958"/>
                </a:lnTo>
                <a:lnTo>
                  <a:pt x="940547" y="159781"/>
                </a:lnTo>
                <a:lnTo>
                  <a:pt x="940218" y="166754"/>
                </a:lnTo>
                <a:lnTo>
                  <a:pt x="938320" y="173554"/>
                </a:lnTo>
                <a:lnTo>
                  <a:pt x="934984" y="178854"/>
                </a:lnTo>
                <a:lnTo>
                  <a:pt x="937451" y="179655"/>
                </a:lnTo>
                <a:lnTo>
                  <a:pt x="936230" y="183364"/>
                </a:lnTo>
                <a:lnTo>
                  <a:pt x="882985" y="206189"/>
                </a:lnTo>
                <a:lnTo>
                  <a:pt x="882466" y="207208"/>
                </a:lnTo>
                <a:lnTo>
                  <a:pt x="851202" y="220610"/>
                </a:lnTo>
                <a:lnTo>
                  <a:pt x="840501" y="225994"/>
                </a:lnTo>
                <a:close/>
              </a:path>
              <a:path w="941070" h="538479">
                <a:moveTo>
                  <a:pt x="311122" y="525136"/>
                </a:moveTo>
                <a:lnTo>
                  <a:pt x="258081" y="536225"/>
                </a:lnTo>
                <a:lnTo>
                  <a:pt x="213132" y="538017"/>
                </a:lnTo>
                <a:lnTo>
                  <a:pt x="186805" y="535119"/>
                </a:lnTo>
                <a:lnTo>
                  <a:pt x="134867" y="523965"/>
                </a:lnTo>
                <a:lnTo>
                  <a:pt x="89656" y="506211"/>
                </a:lnTo>
                <a:lnTo>
                  <a:pt x="50885" y="477930"/>
                </a:lnTo>
                <a:lnTo>
                  <a:pt x="34528" y="460152"/>
                </a:lnTo>
                <a:lnTo>
                  <a:pt x="29223" y="454030"/>
                </a:lnTo>
                <a:lnTo>
                  <a:pt x="4806" y="426798"/>
                </a:lnTo>
                <a:lnTo>
                  <a:pt x="865" y="423178"/>
                </a:lnTo>
                <a:lnTo>
                  <a:pt x="0" y="417442"/>
                </a:lnTo>
                <a:lnTo>
                  <a:pt x="2562" y="412892"/>
                </a:lnTo>
                <a:lnTo>
                  <a:pt x="5093" y="407029"/>
                </a:lnTo>
                <a:lnTo>
                  <a:pt x="6983" y="400909"/>
                </a:lnTo>
                <a:lnTo>
                  <a:pt x="9097" y="394693"/>
                </a:lnTo>
                <a:lnTo>
                  <a:pt x="11340" y="395590"/>
                </a:lnTo>
                <a:lnTo>
                  <a:pt x="99862" y="357643"/>
                </a:lnTo>
                <a:lnTo>
                  <a:pt x="105258" y="362876"/>
                </a:lnTo>
                <a:lnTo>
                  <a:pt x="137810" y="393167"/>
                </a:lnTo>
                <a:lnTo>
                  <a:pt x="183430" y="412438"/>
                </a:lnTo>
                <a:lnTo>
                  <a:pt x="227205" y="417940"/>
                </a:lnTo>
                <a:lnTo>
                  <a:pt x="249434" y="415915"/>
                </a:lnTo>
                <a:lnTo>
                  <a:pt x="257854" y="413687"/>
                </a:lnTo>
                <a:lnTo>
                  <a:pt x="266067" y="410279"/>
                </a:lnTo>
                <a:lnTo>
                  <a:pt x="485862" y="316059"/>
                </a:lnTo>
                <a:lnTo>
                  <a:pt x="480616" y="332926"/>
                </a:lnTo>
                <a:lnTo>
                  <a:pt x="475026" y="349476"/>
                </a:lnTo>
                <a:lnTo>
                  <a:pt x="469669" y="364947"/>
                </a:lnTo>
                <a:lnTo>
                  <a:pt x="465357" y="376718"/>
                </a:lnTo>
                <a:lnTo>
                  <a:pt x="301278" y="447054"/>
                </a:lnTo>
                <a:lnTo>
                  <a:pt x="298813" y="461120"/>
                </a:lnTo>
                <a:lnTo>
                  <a:pt x="313807" y="460799"/>
                </a:lnTo>
                <a:lnTo>
                  <a:pt x="455403" y="400100"/>
                </a:lnTo>
                <a:lnTo>
                  <a:pt x="450488" y="409907"/>
                </a:lnTo>
                <a:lnTo>
                  <a:pt x="443312" y="420823"/>
                </a:lnTo>
                <a:lnTo>
                  <a:pt x="434733" y="431017"/>
                </a:lnTo>
                <a:lnTo>
                  <a:pt x="425583" y="440818"/>
                </a:lnTo>
                <a:lnTo>
                  <a:pt x="416496" y="450761"/>
                </a:lnTo>
                <a:lnTo>
                  <a:pt x="410986" y="457106"/>
                </a:lnTo>
                <a:lnTo>
                  <a:pt x="405860" y="464347"/>
                </a:lnTo>
                <a:lnTo>
                  <a:pt x="399132" y="469090"/>
                </a:lnTo>
                <a:lnTo>
                  <a:pt x="383286" y="479599"/>
                </a:lnTo>
                <a:lnTo>
                  <a:pt x="335086" y="509819"/>
                </a:lnTo>
                <a:lnTo>
                  <a:pt x="329206" y="513762"/>
                </a:lnTo>
                <a:lnTo>
                  <a:pt x="323368" y="517862"/>
                </a:lnTo>
                <a:lnTo>
                  <a:pt x="317398" y="521769"/>
                </a:lnTo>
                <a:lnTo>
                  <a:pt x="311122" y="525136"/>
                </a:lnTo>
                <a:close/>
              </a:path>
              <a:path w="941070" h="538479">
                <a:moveTo>
                  <a:pt x="310122" y="452821"/>
                </a:moveTo>
                <a:lnTo>
                  <a:pt x="301278" y="447054"/>
                </a:lnTo>
                <a:lnTo>
                  <a:pt x="465357" y="376718"/>
                </a:lnTo>
                <a:lnTo>
                  <a:pt x="464780" y="378293"/>
                </a:lnTo>
                <a:lnTo>
                  <a:pt x="309833" y="444715"/>
                </a:lnTo>
                <a:lnTo>
                  <a:pt x="310122" y="452821"/>
                </a:lnTo>
                <a:close/>
              </a:path>
              <a:path w="941070" h="538479">
                <a:moveTo>
                  <a:pt x="455403" y="400100"/>
                </a:moveTo>
                <a:lnTo>
                  <a:pt x="313807" y="460799"/>
                </a:lnTo>
                <a:lnTo>
                  <a:pt x="318901" y="446668"/>
                </a:lnTo>
                <a:lnTo>
                  <a:pt x="309833" y="444715"/>
                </a:lnTo>
                <a:lnTo>
                  <a:pt x="464780" y="378293"/>
                </a:lnTo>
                <a:lnTo>
                  <a:pt x="464030" y="380340"/>
                </a:lnTo>
                <a:lnTo>
                  <a:pt x="457755" y="395409"/>
                </a:lnTo>
                <a:lnTo>
                  <a:pt x="455403" y="400100"/>
                </a:lnTo>
                <a:close/>
              </a:path>
              <a:path w="941070" h="538479">
                <a:moveTo>
                  <a:pt x="892918" y="217594"/>
                </a:moveTo>
                <a:lnTo>
                  <a:pt x="892597" y="206316"/>
                </a:lnTo>
                <a:lnTo>
                  <a:pt x="882985" y="206189"/>
                </a:lnTo>
                <a:lnTo>
                  <a:pt x="936230" y="183364"/>
                </a:lnTo>
                <a:lnTo>
                  <a:pt x="933992" y="190164"/>
                </a:lnTo>
                <a:lnTo>
                  <a:pt x="933682" y="191359"/>
                </a:lnTo>
                <a:lnTo>
                  <a:pt x="914864" y="199426"/>
                </a:lnTo>
                <a:lnTo>
                  <a:pt x="907143" y="206187"/>
                </a:lnTo>
                <a:lnTo>
                  <a:pt x="908926" y="207812"/>
                </a:lnTo>
                <a:lnTo>
                  <a:pt x="901953" y="210801"/>
                </a:lnTo>
                <a:lnTo>
                  <a:pt x="892918" y="217594"/>
                </a:lnTo>
                <a:close/>
              </a:path>
              <a:path w="941070" h="538479">
                <a:moveTo>
                  <a:pt x="878437" y="233360"/>
                </a:moveTo>
                <a:lnTo>
                  <a:pt x="867735" y="227593"/>
                </a:lnTo>
                <a:lnTo>
                  <a:pt x="876321" y="220992"/>
                </a:lnTo>
                <a:lnTo>
                  <a:pt x="872764" y="212694"/>
                </a:lnTo>
                <a:lnTo>
                  <a:pt x="863569" y="216636"/>
                </a:lnTo>
                <a:lnTo>
                  <a:pt x="859244" y="217693"/>
                </a:lnTo>
                <a:lnTo>
                  <a:pt x="851202" y="220610"/>
                </a:lnTo>
                <a:lnTo>
                  <a:pt x="882466" y="207208"/>
                </a:lnTo>
                <a:lnTo>
                  <a:pt x="881601" y="208906"/>
                </a:lnTo>
                <a:lnTo>
                  <a:pt x="869176" y="214232"/>
                </a:lnTo>
                <a:lnTo>
                  <a:pt x="866581" y="215610"/>
                </a:lnTo>
                <a:lnTo>
                  <a:pt x="881428" y="209246"/>
                </a:lnTo>
                <a:lnTo>
                  <a:pt x="881255" y="209585"/>
                </a:lnTo>
                <a:lnTo>
                  <a:pt x="884364" y="223651"/>
                </a:lnTo>
                <a:lnTo>
                  <a:pt x="880231" y="228874"/>
                </a:lnTo>
                <a:lnTo>
                  <a:pt x="878437" y="233360"/>
                </a:lnTo>
                <a:close/>
              </a:path>
              <a:path w="941070" h="538479">
                <a:moveTo>
                  <a:pt x="930716" y="206967"/>
                </a:moveTo>
                <a:lnTo>
                  <a:pt x="920056" y="211536"/>
                </a:lnTo>
                <a:lnTo>
                  <a:pt x="921081" y="210831"/>
                </a:lnTo>
                <a:lnTo>
                  <a:pt x="921465" y="208012"/>
                </a:lnTo>
                <a:lnTo>
                  <a:pt x="921017" y="206346"/>
                </a:lnTo>
                <a:lnTo>
                  <a:pt x="918805" y="199329"/>
                </a:lnTo>
                <a:lnTo>
                  <a:pt x="914864" y="199426"/>
                </a:lnTo>
                <a:lnTo>
                  <a:pt x="933682" y="191359"/>
                </a:lnTo>
                <a:lnTo>
                  <a:pt x="931589" y="199424"/>
                </a:lnTo>
                <a:lnTo>
                  <a:pt x="930244" y="203718"/>
                </a:lnTo>
                <a:lnTo>
                  <a:pt x="930716" y="206967"/>
                </a:lnTo>
                <a:close/>
              </a:path>
              <a:path w="941070" h="538479">
                <a:moveTo>
                  <a:pt x="929701" y="220411"/>
                </a:moveTo>
                <a:lnTo>
                  <a:pt x="922588" y="222398"/>
                </a:lnTo>
                <a:lnTo>
                  <a:pt x="916586" y="224461"/>
                </a:lnTo>
                <a:lnTo>
                  <a:pt x="910569" y="226256"/>
                </a:lnTo>
                <a:lnTo>
                  <a:pt x="904498" y="226531"/>
                </a:lnTo>
                <a:lnTo>
                  <a:pt x="898334" y="224034"/>
                </a:lnTo>
                <a:lnTo>
                  <a:pt x="904036" y="212563"/>
                </a:lnTo>
                <a:lnTo>
                  <a:pt x="901953" y="210801"/>
                </a:lnTo>
                <a:lnTo>
                  <a:pt x="908926" y="207812"/>
                </a:lnTo>
                <a:lnTo>
                  <a:pt x="909322" y="208173"/>
                </a:lnTo>
                <a:lnTo>
                  <a:pt x="911629" y="209839"/>
                </a:lnTo>
                <a:lnTo>
                  <a:pt x="914385" y="211313"/>
                </a:lnTo>
                <a:lnTo>
                  <a:pt x="916083" y="212178"/>
                </a:lnTo>
                <a:lnTo>
                  <a:pt x="918262" y="212306"/>
                </a:lnTo>
                <a:lnTo>
                  <a:pt x="930716" y="206967"/>
                </a:lnTo>
                <a:lnTo>
                  <a:pt x="930789" y="207466"/>
                </a:lnTo>
                <a:lnTo>
                  <a:pt x="932103" y="214868"/>
                </a:lnTo>
                <a:lnTo>
                  <a:pt x="929701" y="220411"/>
                </a:lnTo>
                <a:close/>
              </a:path>
            </a:pathLst>
          </a:custGeom>
          <a:solidFill>
            <a:srgbClr val="FE5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10819" y="7386875"/>
            <a:ext cx="907415" cy="624840"/>
          </a:xfrm>
          <a:custGeom>
            <a:avLst/>
            <a:gdLst/>
            <a:ahLst/>
            <a:cxnLst/>
            <a:rect l="l" t="t" r="r" b="b"/>
            <a:pathLst>
              <a:path w="907415" h="624840">
                <a:moveTo>
                  <a:pt x="892546" y="342849"/>
                </a:moveTo>
                <a:lnTo>
                  <a:pt x="121010" y="23119"/>
                </a:lnTo>
                <a:lnTo>
                  <a:pt x="123097" y="16952"/>
                </a:lnTo>
                <a:lnTo>
                  <a:pt x="138034" y="22058"/>
                </a:lnTo>
                <a:lnTo>
                  <a:pt x="152734" y="26889"/>
                </a:lnTo>
                <a:lnTo>
                  <a:pt x="153734" y="27304"/>
                </a:lnTo>
                <a:lnTo>
                  <a:pt x="155480" y="25918"/>
                </a:lnTo>
                <a:lnTo>
                  <a:pt x="156847" y="26015"/>
                </a:lnTo>
                <a:lnTo>
                  <a:pt x="335131" y="83958"/>
                </a:lnTo>
                <a:lnTo>
                  <a:pt x="399888" y="106874"/>
                </a:lnTo>
                <a:lnTo>
                  <a:pt x="418818" y="113181"/>
                </a:lnTo>
                <a:lnTo>
                  <a:pt x="428312" y="116477"/>
                </a:lnTo>
                <a:lnTo>
                  <a:pt x="437762" y="119976"/>
                </a:lnTo>
                <a:lnTo>
                  <a:pt x="456569" y="127199"/>
                </a:lnTo>
                <a:lnTo>
                  <a:pt x="466020" y="130697"/>
                </a:lnTo>
                <a:lnTo>
                  <a:pt x="473187" y="133199"/>
                </a:lnTo>
                <a:lnTo>
                  <a:pt x="480687" y="134900"/>
                </a:lnTo>
                <a:lnTo>
                  <a:pt x="584324" y="173863"/>
                </a:lnTo>
                <a:lnTo>
                  <a:pt x="631327" y="190737"/>
                </a:lnTo>
                <a:lnTo>
                  <a:pt x="845502" y="276706"/>
                </a:lnTo>
                <a:lnTo>
                  <a:pt x="906710" y="306056"/>
                </a:lnTo>
                <a:lnTo>
                  <a:pt x="907013" y="307588"/>
                </a:lnTo>
                <a:lnTo>
                  <a:pt x="900647" y="321505"/>
                </a:lnTo>
                <a:lnTo>
                  <a:pt x="897324" y="329827"/>
                </a:lnTo>
                <a:lnTo>
                  <a:pt x="895040" y="335912"/>
                </a:lnTo>
                <a:lnTo>
                  <a:pt x="892546" y="342849"/>
                </a:lnTo>
                <a:close/>
              </a:path>
              <a:path w="907415" h="624840">
                <a:moveTo>
                  <a:pt x="892179" y="343869"/>
                </a:moveTo>
                <a:lnTo>
                  <a:pt x="85386" y="9528"/>
                </a:lnTo>
                <a:lnTo>
                  <a:pt x="95726" y="8323"/>
                </a:lnTo>
                <a:lnTo>
                  <a:pt x="104942" y="10629"/>
                </a:lnTo>
                <a:lnTo>
                  <a:pt x="113285" y="15783"/>
                </a:lnTo>
                <a:lnTo>
                  <a:pt x="121010" y="23119"/>
                </a:lnTo>
                <a:lnTo>
                  <a:pt x="892546" y="342849"/>
                </a:lnTo>
                <a:lnTo>
                  <a:pt x="892179" y="343869"/>
                </a:lnTo>
                <a:close/>
              </a:path>
              <a:path w="907415" h="624840">
                <a:moveTo>
                  <a:pt x="877594" y="341810"/>
                </a:moveTo>
                <a:lnTo>
                  <a:pt x="64971" y="5053"/>
                </a:lnTo>
                <a:lnTo>
                  <a:pt x="70311" y="644"/>
                </a:lnTo>
                <a:lnTo>
                  <a:pt x="75826" y="0"/>
                </a:lnTo>
                <a:lnTo>
                  <a:pt x="81018" y="3001"/>
                </a:lnTo>
                <a:lnTo>
                  <a:pt x="85386" y="9528"/>
                </a:lnTo>
                <a:lnTo>
                  <a:pt x="892179" y="343869"/>
                </a:lnTo>
                <a:lnTo>
                  <a:pt x="891959" y="344481"/>
                </a:lnTo>
                <a:lnTo>
                  <a:pt x="890411" y="345246"/>
                </a:lnTo>
                <a:lnTo>
                  <a:pt x="879458" y="340707"/>
                </a:lnTo>
                <a:lnTo>
                  <a:pt x="877975" y="340326"/>
                </a:lnTo>
                <a:lnTo>
                  <a:pt x="877726" y="340927"/>
                </a:lnTo>
                <a:lnTo>
                  <a:pt x="877594" y="341810"/>
                </a:lnTo>
                <a:close/>
              </a:path>
              <a:path w="907415" h="624840">
                <a:moveTo>
                  <a:pt x="881410" y="342219"/>
                </a:moveTo>
                <a:lnTo>
                  <a:pt x="880658" y="341204"/>
                </a:lnTo>
                <a:lnTo>
                  <a:pt x="890411" y="345246"/>
                </a:lnTo>
                <a:lnTo>
                  <a:pt x="889895" y="345501"/>
                </a:lnTo>
                <a:lnTo>
                  <a:pt x="881410" y="342219"/>
                </a:lnTo>
                <a:close/>
              </a:path>
              <a:path w="907415" h="624840">
                <a:moveTo>
                  <a:pt x="58107" y="358748"/>
                </a:moveTo>
                <a:lnTo>
                  <a:pt x="52808" y="345300"/>
                </a:lnTo>
                <a:lnTo>
                  <a:pt x="50206" y="338596"/>
                </a:lnTo>
                <a:lnTo>
                  <a:pt x="47660" y="331915"/>
                </a:lnTo>
                <a:lnTo>
                  <a:pt x="46489" y="329086"/>
                </a:lnTo>
                <a:lnTo>
                  <a:pt x="45034" y="326373"/>
                </a:lnTo>
                <a:lnTo>
                  <a:pt x="43863" y="323544"/>
                </a:lnTo>
                <a:lnTo>
                  <a:pt x="40727" y="316252"/>
                </a:lnTo>
                <a:lnTo>
                  <a:pt x="37392" y="308966"/>
                </a:lnTo>
                <a:lnTo>
                  <a:pt x="34638" y="301656"/>
                </a:lnTo>
                <a:lnTo>
                  <a:pt x="33245" y="294296"/>
                </a:lnTo>
                <a:lnTo>
                  <a:pt x="31499" y="285280"/>
                </a:lnTo>
                <a:lnTo>
                  <a:pt x="25428" y="268377"/>
                </a:lnTo>
                <a:lnTo>
                  <a:pt x="23700" y="259633"/>
                </a:lnTo>
                <a:lnTo>
                  <a:pt x="23206" y="254036"/>
                </a:lnTo>
                <a:lnTo>
                  <a:pt x="18965" y="248997"/>
                </a:lnTo>
                <a:lnTo>
                  <a:pt x="17023" y="243504"/>
                </a:lnTo>
                <a:lnTo>
                  <a:pt x="15314" y="238576"/>
                </a:lnTo>
                <a:lnTo>
                  <a:pt x="14571" y="233581"/>
                </a:lnTo>
                <a:lnTo>
                  <a:pt x="13146" y="228536"/>
                </a:lnTo>
                <a:lnTo>
                  <a:pt x="11954" y="224057"/>
                </a:lnTo>
                <a:lnTo>
                  <a:pt x="9997" y="219730"/>
                </a:lnTo>
                <a:lnTo>
                  <a:pt x="9006" y="215334"/>
                </a:lnTo>
                <a:lnTo>
                  <a:pt x="7218" y="205905"/>
                </a:lnTo>
                <a:lnTo>
                  <a:pt x="5554" y="196440"/>
                </a:lnTo>
                <a:lnTo>
                  <a:pt x="3854" y="186960"/>
                </a:lnTo>
                <a:lnTo>
                  <a:pt x="1953" y="177484"/>
                </a:lnTo>
                <a:lnTo>
                  <a:pt x="62" y="162771"/>
                </a:lnTo>
                <a:lnTo>
                  <a:pt x="0" y="148047"/>
                </a:lnTo>
                <a:lnTo>
                  <a:pt x="502" y="133338"/>
                </a:lnTo>
                <a:lnTo>
                  <a:pt x="307" y="118668"/>
                </a:lnTo>
                <a:lnTo>
                  <a:pt x="824" y="96430"/>
                </a:lnTo>
                <a:lnTo>
                  <a:pt x="4775" y="74868"/>
                </a:lnTo>
                <a:lnTo>
                  <a:pt x="10719" y="53692"/>
                </a:lnTo>
                <a:lnTo>
                  <a:pt x="17216" y="32614"/>
                </a:lnTo>
                <a:lnTo>
                  <a:pt x="19566" y="24680"/>
                </a:lnTo>
                <a:lnTo>
                  <a:pt x="24400" y="17542"/>
                </a:lnTo>
                <a:lnTo>
                  <a:pt x="28350" y="10271"/>
                </a:lnTo>
                <a:lnTo>
                  <a:pt x="30243" y="6836"/>
                </a:lnTo>
                <a:lnTo>
                  <a:pt x="32838" y="5098"/>
                </a:lnTo>
                <a:lnTo>
                  <a:pt x="41240" y="8580"/>
                </a:lnTo>
                <a:lnTo>
                  <a:pt x="46124" y="10370"/>
                </a:lnTo>
                <a:lnTo>
                  <a:pt x="49177" y="4134"/>
                </a:lnTo>
                <a:lnTo>
                  <a:pt x="50124" y="2417"/>
                </a:lnTo>
                <a:lnTo>
                  <a:pt x="55671" y="2606"/>
                </a:lnTo>
                <a:lnTo>
                  <a:pt x="59086" y="2849"/>
                </a:lnTo>
                <a:lnTo>
                  <a:pt x="61253" y="3278"/>
                </a:lnTo>
                <a:lnTo>
                  <a:pt x="63053" y="4024"/>
                </a:lnTo>
                <a:lnTo>
                  <a:pt x="64971" y="5053"/>
                </a:lnTo>
                <a:lnTo>
                  <a:pt x="877594" y="341810"/>
                </a:lnTo>
                <a:lnTo>
                  <a:pt x="877746" y="342576"/>
                </a:lnTo>
                <a:lnTo>
                  <a:pt x="879186" y="348300"/>
                </a:lnTo>
                <a:lnTo>
                  <a:pt x="879683" y="353810"/>
                </a:lnTo>
                <a:lnTo>
                  <a:pt x="877992" y="358764"/>
                </a:lnTo>
                <a:lnTo>
                  <a:pt x="872871" y="362824"/>
                </a:lnTo>
                <a:lnTo>
                  <a:pt x="873287" y="371436"/>
                </a:lnTo>
                <a:lnTo>
                  <a:pt x="870600" y="377355"/>
                </a:lnTo>
                <a:lnTo>
                  <a:pt x="861360" y="379854"/>
                </a:lnTo>
                <a:lnTo>
                  <a:pt x="859545" y="380274"/>
                </a:lnTo>
                <a:lnTo>
                  <a:pt x="857458" y="386442"/>
                </a:lnTo>
                <a:lnTo>
                  <a:pt x="858312" y="388906"/>
                </a:lnTo>
                <a:lnTo>
                  <a:pt x="860841" y="395814"/>
                </a:lnTo>
                <a:lnTo>
                  <a:pt x="857333" y="399752"/>
                </a:lnTo>
                <a:lnTo>
                  <a:pt x="853895" y="404656"/>
                </a:lnTo>
                <a:lnTo>
                  <a:pt x="847565" y="413849"/>
                </a:lnTo>
                <a:lnTo>
                  <a:pt x="842350" y="421672"/>
                </a:lnTo>
                <a:lnTo>
                  <a:pt x="147993" y="133926"/>
                </a:lnTo>
                <a:lnTo>
                  <a:pt x="145309" y="133048"/>
                </a:lnTo>
                <a:lnTo>
                  <a:pt x="140630" y="134156"/>
                </a:lnTo>
                <a:lnTo>
                  <a:pt x="136718" y="135113"/>
                </a:lnTo>
                <a:lnTo>
                  <a:pt x="128658" y="136462"/>
                </a:lnTo>
                <a:lnTo>
                  <a:pt x="128243" y="137462"/>
                </a:lnTo>
                <a:lnTo>
                  <a:pt x="836290" y="430881"/>
                </a:lnTo>
                <a:lnTo>
                  <a:pt x="827219" y="444703"/>
                </a:lnTo>
                <a:lnTo>
                  <a:pt x="826574" y="449358"/>
                </a:lnTo>
                <a:lnTo>
                  <a:pt x="820077" y="446666"/>
                </a:lnTo>
                <a:lnTo>
                  <a:pt x="818613" y="447934"/>
                </a:lnTo>
                <a:lnTo>
                  <a:pt x="817716" y="448969"/>
                </a:lnTo>
                <a:lnTo>
                  <a:pt x="809734" y="456942"/>
                </a:lnTo>
                <a:lnTo>
                  <a:pt x="802197" y="465276"/>
                </a:lnTo>
                <a:lnTo>
                  <a:pt x="795623" y="474360"/>
                </a:lnTo>
                <a:lnTo>
                  <a:pt x="790532" y="484586"/>
                </a:lnTo>
                <a:lnTo>
                  <a:pt x="789752" y="485904"/>
                </a:lnTo>
                <a:lnTo>
                  <a:pt x="756420" y="513050"/>
                </a:lnTo>
                <a:lnTo>
                  <a:pt x="733008" y="529899"/>
                </a:lnTo>
                <a:lnTo>
                  <a:pt x="98892" y="267117"/>
                </a:lnTo>
                <a:lnTo>
                  <a:pt x="105146" y="288227"/>
                </a:lnTo>
                <a:lnTo>
                  <a:pt x="716105" y="541413"/>
                </a:lnTo>
                <a:lnTo>
                  <a:pt x="689378" y="559008"/>
                </a:lnTo>
                <a:lnTo>
                  <a:pt x="676419" y="567629"/>
                </a:lnTo>
                <a:lnTo>
                  <a:pt x="664268" y="575252"/>
                </a:lnTo>
                <a:lnTo>
                  <a:pt x="146597" y="360726"/>
                </a:lnTo>
                <a:lnTo>
                  <a:pt x="145900" y="361843"/>
                </a:lnTo>
                <a:lnTo>
                  <a:pt x="174834" y="396103"/>
                </a:lnTo>
                <a:lnTo>
                  <a:pt x="639566" y="588691"/>
                </a:lnTo>
                <a:lnTo>
                  <a:pt x="637794" y="589598"/>
                </a:lnTo>
                <a:lnTo>
                  <a:pt x="66024" y="352652"/>
                </a:lnTo>
                <a:lnTo>
                  <a:pt x="58107" y="358748"/>
                </a:lnTo>
                <a:close/>
              </a:path>
              <a:path w="907415" h="624840">
                <a:moveTo>
                  <a:pt x="836290" y="430881"/>
                </a:moveTo>
                <a:lnTo>
                  <a:pt x="128243" y="137462"/>
                </a:lnTo>
                <a:lnTo>
                  <a:pt x="145906" y="140093"/>
                </a:lnTo>
                <a:lnTo>
                  <a:pt x="147993" y="133926"/>
                </a:lnTo>
                <a:lnTo>
                  <a:pt x="842350" y="421672"/>
                </a:lnTo>
                <a:lnTo>
                  <a:pt x="836290" y="430881"/>
                </a:lnTo>
                <a:close/>
              </a:path>
              <a:path w="907415" h="624840">
                <a:moveTo>
                  <a:pt x="826513" y="449802"/>
                </a:moveTo>
                <a:lnTo>
                  <a:pt x="820677" y="446914"/>
                </a:lnTo>
                <a:lnTo>
                  <a:pt x="826574" y="449358"/>
                </a:lnTo>
                <a:lnTo>
                  <a:pt x="826513" y="449802"/>
                </a:lnTo>
                <a:close/>
              </a:path>
              <a:path w="907415" h="624840">
                <a:moveTo>
                  <a:pt x="716105" y="541413"/>
                </a:moveTo>
                <a:lnTo>
                  <a:pt x="105146" y="288227"/>
                </a:lnTo>
                <a:lnTo>
                  <a:pt x="127877" y="284286"/>
                </a:lnTo>
                <a:lnTo>
                  <a:pt x="98892" y="267117"/>
                </a:lnTo>
                <a:lnTo>
                  <a:pt x="733008" y="529899"/>
                </a:lnTo>
                <a:lnTo>
                  <a:pt x="728159" y="533281"/>
                </a:lnTo>
                <a:lnTo>
                  <a:pt x="716105" y="541413"/>
                </a:lnTo>
                <a:close/>
              </a:path>
              <a:path w="907415" h="624840">
                <a:moveTo>
                  <a:pt x="639566" y="588691"/>
                </a:moveTo>
                <a:lnTo>
                  <a:pt x="174834" y="396103"/>
                </a:lnTo>
                <a:lnTo>
                  <a:pt x="177458" y="392033"/>
                </a:lnTo>
                <a:lnTo>
                  <a:pt x="179102" y="389198"/>
                </a:lnTo>
                <a:lnTo>
                  <a:pt x="181194" y="385846"/>
                </a:lnTo>
                <a:lnTo>
                  <a:pt x="206751" y="387529"/>
                </a:lnTo>
                <a:lnTo>
                  <a:pt x="207014" y="385763"/>
                </a:lnTo>
                <a:lnTo>
                  <a:pt x="664268" y="575252"/>
                </a:lnTo>
                <a:lnTo>
                  <a:pt x="657314" y="579615"/>
                </a:lnTo>
                <a:lnTo>
                  <a:pt x="639566" y="588691"/>
                </a:lnTo>
                <a:close/>
              </a:path>
              <a:path w="907415" h="624840">
                <a:moveTo>
                  <a:pt x="74551" y="394864"/>
                </a:moveTo>
                <a:lnTo>
                  <a:pt x="72511" y="390736"/>
                </a:lnTo>
                <a:lnTo>
                  <a:pt x="69071" y="384436"/>
                </a:lnTo>
                <a:lnTo>
                  <a:pt x="65729" y="378110"/>
                </a:lnTo>
                <a:lnTo>
                  <a:pt x="63509" y="371414"/>
                </a:lnTo>
                <a:lnTo>
                  <a:pt x="63431" y="364001"/>
                </a:lnTo>
                <a:lnTo>
                  <a:pt x="63991" y="360952"/>
                </a:lnTo>
                <a:lnTo>
                  <a:pt x="64835" y="357785"/>
                </a:lnTo>
                <a:lnTo>
                  <a:pt x="66024" y="352652"/>
                </a:lnTo>
                <a:lnTo>
                  <a:pt x="637794" y="589598"/>
                </a:lnTo>
                <a:lnTo>
                  <a:pt x="637477" y="589759"/>
                </a:lnTo>
                <a:lnTo>
                  <a:pt x="616644" y="597644"/>
                </a:lnTo>
                <a:lnTo>
                  <a:pt x="584203" y="605221"/>
                </a:lnTo>
                <a:lnTo>
                  <a:pt x="583680" y="605381"/>
                </a:lnTo>
                <a:lnTo>
                  <a:pt x="80718" y="396951"/>
                </a:lnTo>
                <a:lnTo>
                  <a:pt x="74551" y="394864"/>
                </a:lnTo>
                <a:close/>
              </a:path>
              <a:path w="907415" h="624840">
                <a:moveTo>
                  <a:pt x="303170" y="588028"/>
                </a:moveTo>
                <a:lnTo>
                  <a:pt x="257887" y="566245"/>
                </a:lnTo>
                <a:lnTo>
                  <a:pt x="211874" y="538950"/>
                </a:lnTo>
                <a:lnTo>
                  <a:pt x="168128" y="502728"/>
                </a:lnTo>
                <a:lnTo>
                  <a:pt x="136826" y="468260"/>
                </a:lnTo>
                <a:lnTo>
                  <a:pt x="124809" y="454808"/>
                </a:lnTo>
                <a:lnTo>
                  <a:pt x="94933" y="422016"/>
                </a:lnTo>
                <a:lnTo>
                  <a:pt x="80718" y="396951"/>
                </a:lnTo>
                <a:lnTo>
                  <a:pt x="583680" y="605381"/>
                </a:lnTo>
                <a:lnTo>
                  <a:pt x="573978" y="608364"/>
                </a:lnTo>
                <a:lnTo>
                  <a:pt x="563794" y="611832"/>
                </a:lnTo>
                <a:lnTo>
                  <a:pt x="553575" y="615174"/>
                </a:lnTo>
                <a:lnTo>
                  <a:pt x="552370" y="615613"/>
                </a:lnTo>
                <a:lnTo>
                  <a:pt x="543840" y="612078"/>
                </a:lnTo>
                <a:lnTo>
                  <a:pt x="540459" y="612318"/>
                </a:lnTo>
                <a:lnTo>
                  <a:pt x="538293" y="611889"/>
                </a:lnTo>
                <a:lnTo>
                  <a:pt x="537835" y="616388"/>
                </a:lnTo>
                <a:lnTo>
                  <a:pt x="537743" y="620569"/>
                </a:lnTo>
                <a:lnTo>
                  <a:pt x="533396" y="620877"/>
                </a:lnTo>
                <a:lnTo>
                  <a:pt x="527283" y="620922"/>
                </a:lnTo>
                <a:lnTo>
                  <a:pt x="514476" y="622413"/>
                </a:lnTo>
                <a:lnTo>
                  <a:pt x="507733" y="624541"/>
                </a:lnTo>
                <a:lnTo>
                  <a:pt x="501103" y="624138"/>
                </a:lnTo>
                <a:lnTo>
                  <a:pt x="473087" y="622981"/>
                </a:lnTo>
                <a:lnTo>
                  <a:pt x="417173" y="620804"/>
                </a:lnTo>
                <a:lnTo>
                  <a:pt x="373705" y="611867"/>
                </a:lnTo>
                <a:lnTo>
                  <a:pt x="326742" y="596888"/>
                </a:lnTo>
                <a:lnTo>
                  <a:pt x="303170" y="588028"/>
                </a:lnTo>
                <a:close/>
              </a:path>
              <a:path w="907415" h="624840">
                <a:moveTo>
                  <a:pt x="547315" y="617269"/>
                </a:moveTo>
                <a:lnTo>
                  <a:pt x="543840" y="612078"/>
                </a:lnTo>
                <a:lnTo>
                  <a:pt x="552370" y="615613"/>
                </a:lnTo>
                <a:lnTo>
                  <a:pt x="550262" y="616380"/>
                </a:lnTo>
                <a:lnTo>
                  <a:pt x="547315" y="617269"/>
                </a:lnTo>
                <a:close/>
              </a:path>
            </a:pathLst>
          </a:custGeom>
          <a:solidFill>
            <a:srgbClr val="FFD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74019" y="4657147"/>
            <a:ext cx="494030" cy="461645"/>
          </a:xfrm>
          <a:custGeom>
            <a:avLst/>
            <a:gdLst/>
            <a:ahLst/>
            <a:cxnLst/>
            <a:rect l="l" t="t" r="r" b="b"/>
            <a:pathLst>
              <a:path w="494029" h="461645">
                <a:moveTo>
                  <a:pt x="24995" y="354903"/>
                </a:moveTo>
                <a:lnTo>
                  <a:pt x="2849" y="317774"/>
                </a:lnTo>
                <a:lnTo>
                  <a:pt x="0" y="294340"/>
                </a:lnTo>
                <a:lnTo>
                  <a:pt x="1014" y="287631"/>
                </a:lnTo>
                <a:lnTo>
                  <a:pt x="4043" y="281788"/>
                </a:lnTo>
                <a:lnTo>
                  <a:pt x="10025" y="277033"/>
                </a:lnTo>
                <a:lnTo>
                  <a:pt x="21103" y="268143"/>
                </a:lnTo>
                <a:lnTo>
                  <a:pt x="27958" y="256721"/>
                </a:lnTo>
                <a:lnTo>
                  <a:pt x="32292" y="243828"/>
                </a:lnTo>
                <a:lnTo>
                  <a:pt x="35806" y="230530"/>
                </a:lnTo>
                <a:lnTo>
                  <a:pt x="40713" y="212190"/>
                </a:lnTo>
                <a:lnTo>
                  <a:pt x="45411" y="193793"/>
                </a:lnTo>
                <a:lnTo>
                  <a:pt x="50072" y="175384"/>
                </a:lnTo>
                <a:lnTo>
                  <a:pt x="54869" y="157003"/>
                </a:lnTo>
                <a:lnTo>
                  <a:pt x="59476" y="140284"/>
                </a:lnTo>
                <a:lnTo>
                  <a:pt x="68909" y="106928"/>
                </a:lnTo>
                <a:lnTo>
                  <a:pt x="74762" y="85447"/>
                </a:lnTo>
                <a:lnTo>
                  <a:pt x="94461" y="49341"/>
                </a:lnTo>
                <a:lnTo>
                  <a:pt x="111351" y="47031"/>
                </a:lnTo>
                <a:lnTo>
                  <a:pt x="117224" y="45348"/>
                </a:lnTo>
                <a:lnTo>
                  <a:pt x="123449" y="43107"/>
                </a:lnTo>
                <a:lnTo>
                  <a:pt x="130170" y="40850"/>
                </a:lnTo>
                <a:lnTo>
                  <a:pt x="125951" y="35409"/>
                </a:lnTo>
                <a:lnTo>
                  <a:pt x="122897" y="32841"/>
                </a:lnTo>
                <a:lnTo>
                  <a:pt x="115843" y="16691"/>
                </a:lnTo>
                <a:lnTo>
                  <a:pt x="121221" y="10227"/>
                </a:lnTo>
                <a:lnTo>
                  <a:pt x="127145" y="3187"/>
                </a:lnTo>
                <a:lnTo>
                  <a:pt x="134204" y="8"/>
                </a:lnTo>
                <a:lnTo>
                  <a:pt x="143539" y="0"/>
                </a:lnTo>
                <a:lnTo>
                  <a:pt x="161460" y="1827"/>
                </a:lnTo>
                <a:lnTo>
                  <a:pt x="178694" y="6203"/>
                </a:lnTo>
                <a:lnTo>
                  <a:pt x="195657" y="11542"/>
                </a:lnTo>
                <a:lnTo>
                  <a:pt x="212766" y="16258"/>
                </a:lnTo>
                <a:lnTo>
                  <a:pt x="267263" y="29910"/>
                </a:lnTo>
                <a:lnTo>
                  <a:pt x="350285" y="55540"/>
                </a:lnTo>
                <a:lnTo>
                  <a:pt x="373131" y="62588"/>
                </a:lnTo>
                <a:lnTo>
                  <a:pt x="417866" y="80344"/>
                </a:lnTo>
                <a:lnTo>
                  <a:pt x="428822" y="85667"/>
                </a:lnTo>
                <a:lnTo>
                  <a:pt x="439836" y="90833"/>
                </a:lnTo>
                <a:lnTo>
                  <a:pt x="446810" y="93842"/>
                </a:lnTo>
                <a:lnTo>
                  <a:pt x="460880" y="99531"/>
                </a:lnTo>
                <a:lnTo>
                  <a:pt x="467875" y="102486"/>
                </a:lnTo>
                <a:lnTo>
                  <a:pt x="474189" y="105254"/>
                </a:lnTo>
                <a:lnTo>
                  <a:pt x="482592" y="108347"/>
                </a:lnTo>
                <a:lnTo>
                  <a:pt x="490375" y="116211"/>
                </a:lnTo>
                <a:lnTo>
                  <a:pt x="493472" y="123794"/>
                </a:lnTo>
                <a:lnTo>
                  <a:pt x="492775" y="133536"/>
                </a:lnTo>
                <a:lnTo>
                  <a:pt x="485599" y="139449"/>
                </a:lnTo>
                <a:lnTo>
                  <a:pt x="470535" y="142348"/>
                </a:lnTo>
                <a:lnTo>
                  <a:pt x="467576" y="149480"/>
                </a:lnTo>
                <a:lnTo>
                  <a:pt x="465177" y="158817"/>
                </a:lnTo>
                <a:lnTo>
                  <a:pt x="463998" y="163605"/>
                </a:lnTo>
                <a:lnTo>
                  <a:pt x="415901" y="145903"/>
                </a:lnTo>
                <a:lnTo>
                  <a:pt x="415745" y="146206"/>
                </a:lnTo>
                <a:lnTo>
                  <a:pt x="402055" y="144584"/>
                </a:lnTo>
                <a:lnTo>
                  <a:pt x="399856" y="144219"/>
                </a:lnTo>
                <a:lnTo>
                  <a:pt x="397096" y="143870"/>
                </a:lnTo>
                <a:lnTo>
                  <a:pt x="394275" y="148730"/>
                </a:lnTo>
                <a:lnTo>
                  <a:pt x="391313" y="153434"/>
                </a:lnTo>
                <a:lnTo>
                  <a:pt x="389750" y="158695"/>
                </a:lnTo>
                <a:lnTo>
                  <a:pt x="391125" y="165224"/>
                </a:lnTo>
                <a:lnTo>
                  <a:pt x="393748" y="171078"/>
                </a:lnTo>
                <a:lnTo>
                  <a:pt x="392747" y="178930"/>
                </a:lnTo>
                <a:lnTo>
                  <a:pt x="393192" y="185871"/>
                </a:lnTo>
                <a:lnTo>
                  <a:pt x="393126" y="189068"/>
                </a:lnTo>
                <a:lnTo>
                  <a:pt x="392951" y="192337"/>
                </a:lnTo>
                <a:lnTo>
                  <a:pt x="392628" y="195551"/>
                </a:lnTo>
                <a:lnTo>
                  <a:pt x="450685" y="216919"/>
                </a:lnTo>
                <a:lnTo>
                  <a:pt x="447965" y="227341"/>
                </a:lnTo>
                <a:lnTo>
                  <a:pt x="438203" y="260755"/>
                </a:lnTo>
                <a:lnTo>
                  <a:pt x="435295" y="271523"/>
                </a:lnTo>
                <a:lnTo>
                  <a:pt x="432351" y="282278"/>
                </a:lnTo>
                <a:lnTo>
                  <a:pt x="429099" y="292961"/>
                </a:lnTo>
                <a:lnTo>
                  <a:pt x="424480" y="308722"/>
                </a:lnTo>
                <a:lnTo>
                  <a:pt x="420621" y="324711"/>
                </a:lnTo>
                <a:lnTo>
                  <a:pt x="416861" y="341560"/>
                </a:lnTo>
                <a:lnTo>
                  <a:pt x="115135" y="230509"/>
                </a:lnTo>
                <a:lnTo>
                  <a:pt x="109657" y="230604"/>
                </a:lnTo>
                <a:lnTo>
                  <a:pt x="103987" y="229406"/>
                </a:lnTo>
                <a:lnTo>
                  <a:pt x="100864" y="235478"/>
                </a:lnTo>
                <a:lnTo>
                  <a:pt x="100361" y="241069"/>
                </a:lnTo>
                <a:lnTo>
                  <a:pt x="99050" y="246142"/>
                </a:lnTo>
                <a:lnTo>
                  <a:pt x="412062" y="361346"/>
                </a:lnTo>
                <a:lnTo>
                  <a:pt x="411256" y="364382"/>
                </a:lnTo>
                <a:lnTo>
                  <a:pt x="408555" y="371720"/>
                </a:lnTo>
                <a:lnTo>
                  <a:pt x="405071" y="378770"/>
                </a:lnTo>
                <a:lnTo>
                  <a:pt x="403883" y="381999"/>
                </a:lnTo>
                <a:lnTo>
                  <a:pt x="399903" y="383756"/>
                </a:lnTo>
                <a:lnTo>
                  <a:pt x="398652" y="384740"/>
                </a:lnTo>
                <a:lnTo>
                  <a:pt x="397959" y="391151"/>
                </a:lnTo>
                <a:lnTo>
                  <a:pt x="398641" y="396845"/>
                </a:lnTo>
                <a:lnTo>
                  <a:pt x="396629" y="401104"/>
                </a:lnTo>
                <a:lnTo>
                  <a:pt x="391644" y="411083"/>
                </a:lnTo>
                <a:lnTo>
                  <a:pt x="381026" y="430762"/>
                </a:lnTo>
                <a:lnTo>
                  <a:pt x="376041" y="440742"/>
                </a:lnTo>
                <a:lnTo>
                  <a:pt x="365451" y="455891"/>
                </a:lnTo>
                <a:lnTo>
                  <a:pt x="353375" y="461464"/>
                </a:lnTo>
                <a:lnTo>
                  <a:pt x="339953" y="460564"/>
                </a:lnTo>
                <a:lnTo>
                  <a:pt x="318637" y="454366"/>
                </a:lnTo>
                <a:lnTo>
                  <a:pt x="311883" y="452706"/>
                </a:lnTo>
                <a:lnTo>
                  <a:pt x="298352" y="449587"/>
                </a:lnTo>
                <a:lnTo>
                  <a:pt x="290103" y="447551"/>
                </a:lnTo>
                <a:lnTo>
                  <a:pt x="281844" y="445844"/>
                </a:lnTo>
                <a:lnTo>
                  <a:pt x="273739" y="443416"/>
                </a:lnTo>
                <a:lnTo>
                  <a:pt x="257344" y="438826"/>
                </a:lnTo>
                <a:lnTo>
                  <a:pt x="37670" y="357975"/>
                </a:lnTo>
                <a:lnTo>
                  <a:pt x="34385" y="357543"/>
                </a:lnTo>
                <a:lnTo>
                  <a:pt x="24995" y="354903"/>
                </a:lnTo>
                <a:close/>
              </a:path>
              <a:path w="494029" h="461645">
                <a:moveTo>
                  <a:pt x="482592" y="108347"/>
                </a:moveTo>
                <a:lnTo>
                  <a:pt x="474189" y="105254"/>
                </a:lnTo>
                <a:lnTo>
                  <a:pt x="481547" y="107296"/>
                </a:lnTo>
                <a:lnTo>
                  <a:pt x="482592" y="108347"/>
                </a:lnTo>
                <a:close/>
              </a:path>
              <a:path w="494029" h="461645">
                <a:moveTo>
                  <a:pt x="415745" y="146206"/>
                </a:moveTo>
                <a:lnTo>
                  <a:pt x="415901" y="145903"/>
                </a:lnTo>
                <a:lnTo>
                  <a:pt x="416745" y="146325"/>
                </a:lnTo>
                <a:lnTo>
                  <a:pt x="415745" y="146206"/>
                </a:lnTo>
                <a:close/>
              </a:path>
              <a:path w="494029" h="461645">
                <a:moveTo>
                  <a:pt x="450685" y="216919"/>
                </a:moveTo>
                <a:lnTo>
                  <a:pt x="392629" y="195551"/>
                </a:lnTo>
                <a:lnTo>
                  <a:pt x="396125" y="196616"/>
                </a:lnTo>
                <a:lnTo>
                  <a:pt x="399327" y="188129"/>
                </a:lnTo>
                <a:lnTo>
                  <a:pt x="400442" y="184776"/>
                </a:lnTo>
                <a:lnTo>
                  <a:pt x="402467" y="178383"/>
                </a:lnTo>
                <a:lnTo>
                  <a:pt x="404267" y="172380"/>
                </a:lnTo>
                <a:lnTo>
                  <a:pt x="404924" y="170303"/>
                </a:lnTo>
                <a:lnTo>
                  <a:pt x="407037" y="164082"/>
                </a:lnTo>
                <a:lnTo>
                  <a:pt x="410040" y="157299"/>
                </a:lnTo>
                <a:lnTo>
                  <a:pt x="415745" y="146206"/>
                </a:lnTo>
                <a:lnTo>
                  <a:pt x="416745" y="146325"/>
                </a:lnTo>
                <a:lnTo>
                  <a:pt x="415901" y="145903"/>
                </a:lnTo>
                <a:lnTo>
                  <a:pt x="463998" y="163605"/>
                </a:lnTo>
                <a:lnTo>
                  <a:pt x="453727" y="205262"/>
                </a:lnTo>
                <a:lnTo>
                  <a:pt x="450685" y="216919"/>
                </a:lnTo>
                <a:close/>
              </a:path>
              <a:path w="494029" h="461645">
                <a:moveTo>
                  <a:pt x="412062" y="361346"/>
                </a:moveTo>
                <a:lnTo>
                  <a:pt x="99050" y="246142"/>
                </a:lnTo>
                <a:lnTo>
                  <a:pt x="101434" y="246908"/>
                </a:lnTo>
                <a:lnTo>
                  <a:pt x="115135" y="230509"/>
                </a:lnTo>
                <a:lnTo>
                  <a:pt x="416861" y="341560"/>
                </a:lnTo>
                <a:lnTo>
                  <a:pt x="413271" y="356792"/>
                </a:lnTo>
                <a:lnTo>
                  <a:pt x="412062" y="361346"/>
                </a:lnTo>
                <a:close/>
              </a:path>
              <a:path w="494029" h="461645">
                <a:moveTo>
                  <a:pt x="75172" y="378682"/>
                </a:moveTo>
                <a:lnTo>
                  <a:pt x="67027" y="375684"/>
                </a:lnTo>
                <a:lnTo>
                  <a:pt x="64947" y="374840"/>
                </a:lnTo>
                <a:lnTo>
                  <a:pt x="57757" y="370784"/>
                </a:lnTo>
                <a:lnTo>
                  <a:pt x="50679" y="366311"/>
                </a:lnTo>
                <a:lnTo>
                  <a:pt x="43515" y="362015"/>
                </a:lnTo>
                <a:lnTo>
                  <a:pt x="40565" y="360373"/>
                </a:lnTo>
                <a:lnTo>
                  <a:pt x="37670" y="357975"/>
                </a:lnTo>
                <a:lnTo>
                  <a:pt x="257344" y="438826"/>
                </a:lnTo>
                <a:lnTo>
                  <a:pt x="247004" y="435951"/>
                </a:lnTo>
                <a:lnTo>
                  <a:pt x="236822" y="432794"/>
                </a:lnTo>
                <a:lnTo>
                  <a:pt x="204809" y="421011"/>
                </a:lnTo>
                <a:lnTo>
                  <a:pt x="181685" y="413903"/>
                </a:lnTo>
                <a:lnTo>
                  <a:pt x="135485" y="396899"/>
                </a:lnTo>
                <a:lnTo>
                  <a:pt x="114597" y="390176"/>
                </a:lnTo>
                <a:lnTo>
                  <a:pt x="75172" y="378682"/>
                </a:lnTo>
                <a:close/>
              </a:path>
              <a:path w="494029" h="461645">
                <a:moveTo>
                  <a:pt x="233797" y="431856"/>
                </a:moveTo>
                <a:lnTo>
                  <a:pt x="204809" y="421011"/>
                </a:lnTo>
                <a:lnTo>
                  <a:pt x="236822" y="432794"/>
                </a:lnTo>
                <a:lnTo>
                  <a:pt x="233797" y="431856"/>
                </a:lnTo>
                <a:close/>
              </a:path>
              <a:path w="494029" h="461645">
                <a:moveTo>
                  <a:pt x="172017" y="410914"/>
                </a:moveTo>
                <a:lnTo>
                  <a:pt x="135485" y="396899"/>
                </a:lnTo>
                <a:lnTo>
                  <a:pt x="181685" y="413903"/>
                </a:lnTo>
                <a:lnTo>
                  <a:pt x="172017" y="410914"/>
                </a:lnTo>
                <a:close/>
              </a:path>
            </a:pathLst>
          </a:custGeom>
          <a:solidFill>
            <a:srgbClr val="FE5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086600" y="5245100"/>
            <a:ext cx="4114800" cy="4114800"/>
            <a:chOff x="7086600" y="5245100"/>
            <a:chExt cx="4114800" cy="4114800"/>
          </a:xfrm>
        </p:grpSpPr>
        <p:sp>
          <p:nvSpPr>
            <p:cNvPr id="8" name="object 8"/>
            <p:cNvSpPr/>
            <p:nvPr/>
          </p:nvSpPr>
          <p:spPr>
            <a:xfrm>
              <a:off x="7086600" y="5245100"/>
              <a:ext cx="4114800" cy="4114800"/>
            </a:xfrm>
            <a:custGeom>
              <a:avLst/>
              <a:gdLst/>
              <a:ahLst/>
              <a:cxnLst/>
              <a:rect l="l" t="t" r="r" b="b"/>
              <a:pathLst>
                <a:path w="4114800" h="4114800">
                  <a:moveTo>
                    <a:pt x="4114800" y="4114800"/>
                  </a:moveTo>
                  <a:lnTo>
                    <a:pt x="0" y="4114800"/>
                  </a:lnTo>
                  <a:lnTo>
                    <a:pt x="0" y="0"/>
                  </a:lnTo>
                  <a:lnTo>
                    <a:pt x="4114800" y="0"/>
                  </a:lnTo>
                  <a:lnTo>
                    <a:pt x="4114800" y="411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54551" y="5455038"/>
              <a:ext cx="1764030" cy="0"/>
            </a:xfrm>
            <a:custGeom>
              <a:avLst/>
              <a:gdLst/>
              <a:ahLst/>
              <a:cxnLst/>
              <a:rect l="l" t="t" r="r" b="b"/>
              <a:pathLst>
                <a:path w="1764029">
                  <a:moveTo>
                    <a:pt x="0" y="0"/>
                  </a:moveTo>
                  <a:lnTo>
                    <a:pt x="587828" y="0"/>
                  </a:lnTo>
                </a:path>
                <a:path w="1764029">
                  <a:moveTo>
                    <a:pt x="755779" y="0"/>
                  </a:moveTo>
                  <a:lnTo>
                    <a:pt x="1007706" y="0"/>
                  </a:lnTo>
                </a:path>
                <a:path w="1764029">
                  <a:moveTo>
                    <a:pt x="1091681" y="0"/>
                  </a:moveTo>
                  <a:lnTo>
                    <a:pt x="1259632" y="0"/>
                  </a:lnTo>
                </a:path>
                <a:path w="1764029">
                  <a:moveTo>
                    <a:pt x="1343608" y="0"/>
                  </a:moveTo>
                  <a:lnTo>
                    <a:pt x="1763485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02012" y="5455038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53938" y="5413051"/>
              <a:ext cx="588010" cy="84455"/>
            </a:xfrm>
            <a:custGeom>
              <a:avLst/>
              <a:gdLst/>
              <a:ahLst/>
              <a:cxnLst/>
              <a:rect l="l" t="t" r="r" b="b"/>
              <a:pathLst>
                <a:path w="588009" h="84454">
                  <a:moveTo>
                    <a:pt x="0" y="0"/>
                  </a:moveTo>
                  <a:lnTo>
                    <a:pt x="587828" y="0"/>
                  </a:lnTo>
                  <a:lnTo>
                    <a:pt x="587828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77669" y="5455038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45620" y="5455038"/>
              <a:ext cx="588010" cy="0"/>
            </a:xfrm>
            <a:custGeom>
              <a:avLst/>
              <a:gdLst/>
              <a:ahLst/>
              <a:cxnLst/>
              <a:rect l="l" t="t" r="r" b="b"/>
              <a:pathLst>
                <a:path w="588009">
                  <a:moveTo>
                    <a:pt x="0" y="0"/>
                  </a:moveTo>
                  <a:lnTo>
                    <a:pt x="587828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96538" y="5497026"/>
              <a:ext cx="504190" cy="84455"/>
            </a:xfrm>
            <a:custGeom>
              <a:avLst/>
              <a:gdLst/>
              <a:ahLst/>
              <a:cxnLst/>
              <a:rect l="l" t="t" r="r" b="b"/>
              <a:pathLst>
                <a:path w="504190" h="84454">
                  <a:moveTo>
                    <a:pt x="0" y="0"/>
                  </a:moveTo>
                  <a:lnTo>
                    <a:pt x="0" y="83975"/>
                  </a:lnTo>
                </a:path>
                <a:path w="504190" h="84454">
                  <a:moveTo>
                    <a:pt x="503853" y="0"/>
                  </a:moveTo>
                  <a:lnTo>
                    <a:pt x="503853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10330" y="5539014"/>
              <a:ext cx="420370" cy="0"/>
            </a:xfrm>
            <a:custGeom>
              <a:avLst/>
              <a:gdLst/>
              <a:ahLst/>
              <a:cxnLst/>
              <a:rect l="l" t="t" r="r" b="b"/>
              <a:pathLst>
                <a:path w="420370">
                  <a:moveTo>
                    <a:pt x="0" y="0"/>
                  </a:moveTo>
                  <a:lnTo>
                    <a:pt x="419877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14183" y="5539014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50085" y="5539014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95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53938" y="5497026"/>
              <a:ext cx="588010" cy="84455"/>
            </a:xfrm>
            <a:custGeom>
              <a:avLst/>
              <a:gdLst/>
              <a:ahLst/>
              <a:cxnLst/>
              <a:rect l="l" t="t" r="r" b="b"/>
              <a:pathLst>
                <a:path w="588009" h="84454">
                  <a:moveTo>
                    <a:pt x="0" y="0"/>
                  </a:moveTo>
                  <a:lnTo>
                    <a:pt x="587828" y="0"/>
                  </a:lnTo>
                  <a:lnTo>
                    <a:pt x="587828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96538" y="5497026"/>
              <a:ext cx="3695065" cy="168275"/>
            </a:xfrm>
            <a:custGeom>
              <a:avLst/>
              <a:gdLst/>
              <a:ahLst/>
              <a:cxnLst/>
              <a:rect l="l" t="t" r="r" b="b"/>
              <a:pathLst>
                <a:path w="3695065" h="168275">
                  <a:moveTo>
                    <a:pt x="2939142" y="0"/>
                  </a:moveTo>
                  <a:lnTo>
                    <a:pt x="2939142" y="83975"/>
                  </a:lnTo>
                </a:path>
                <a:path w="3695065" h="168275">
                  <a:moveTo>
                    <a:pt x="3191069" y="0"/>
                  </a:moveTo>
                  <a:lnTo>
                    <a:pt x="3191069" y="83975"/>
                  </a:lnTo>
                </a:path>
                <a:path w="3695065" h="168275">
                  <a:moveTo>
                    <a:pt x="3694922" y="0"/>
                  </a:moveTo>
                  <a:lnTo>
                    <a:pt x="3694922" y="83975"/>
                  </a:lnTo>
                </a:path>
                <a:path w="3695065" h="168275">
                  <a:moveTo>
                    <a:pt x="0" y="83975"/>
                  </a:moveTo>
                  <a:lnTo>
                    <a:pt x="0" y="167951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22502" y="5581002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251926" y="0"/>
                  </a:lnTo>
                  <a:lnTo>
                    <a:pt x="251926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00391" y="5581002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0" y="83975"/>
                  </a:lnTo>
                </a:path>
                <a:path w="252095" h="84454">
                  <a:moveTo>
                    <a:pt x="251926" y="0"/>
                  </a:moveTo>
                  <a:lnTo>
                    <a:pt x="251926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78281" y="5622989"/>
              <a:ext cx="1343660" cy="0"/>
            </a:xfrm>
            <a:custGeom>
              <a:avLst/>
              <a:gdLst/>
              <a:ahLst/>
              <a:cxnLst/>
              <a:rect l="l" t="t" r="r" b="b"/>
              <a:pathLst>
                <a:path w="1343659">
                  <a:moveTo>
                    <a:pt x="0" y="0"/>
                  </a:moveTo>
                  <a:lnTo>
                    <a:pt x="167951" y="0"/>
                  </a:lnTo>
                </a:path>
                <a:path w="1343659">
                  <a:moveTo>
                    <a:pt x="755779" y="0"/>
                  </a:moveTo>
                  <a:lnTo>
                    <a:pt x="1007706" y="0"/>
                  </a:lnTo>
                </a:path>
                <a:path w="1343659">
                  <a:moveTo>
                    <a:pt x="1175657" y="0"/>
                  </a:moveTo>
                  <a:lnTo>
                    <a:pt x="1343608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605865" y="5622989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73816" y="5622989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95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235681" y="5581002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0" y="83975"/>
                  </a:lnTo>
                </a:path>
                <a:path w="252095" h="84454">
                  <a:moveTo>
                    <a:pt x="251926" y="0"/>
                  </a:moveTo>
                  <a:lnTo>
                    <a:pt x="251926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13571" y="5581002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251926" y="0"/>
                  </a:lnTo>
                  <a:lnTo>
                    <a:pt x="251926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96538" y="5581002"/>
              <a:ext cx="3695065" cy="168275"/>
            </a:xfrm>
            <a:custGeom>
              <a:avLst/>
              <a:gdLst/>
              <a:ahLst/>
              <a:cxnLst/>
              <a:rect l="l" t="t" r="r" b="b"/>
              <a:pathLst>
                <a:path w="3695065" h="168275">
                  <a:moveTo>
                    <a:pt x="3694922" y="0"/>
                  </a:moveTo>
                  <a:lnTo>
                    <a:pt x="3694922" y="83975"/>
                  </a:lnTo>
                </a:path>
                <a:path w="3695065" h="168275">
                  <a:moveTo>
                    <a:pt x="0" y="83975"/>
                  </a:moveTo>
                  <a:lnTo>
                    <a:pt x="0" y="167951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22502" y="5664977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251926" y="0"/>
                  </a:lnTo>
                  <a:lnTo>
                    <a:pt x="251926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58404" y="5706965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10330" y="5706965"/>
              <a:ext cx="756285" cy="0"/>
            </a:xfrm>
            <a:custGeom>
              <a:avLst/>
              <a:gdLst/>
              <a:ahLst/>
              <a:cxnLst/>
              <a:rect l="l" t="t" r="r" b="b"/>
              <a:pathLst>
                <a:path w="756284">
                  <a:moveTo>
                    <a:pt x="0" y="0"/>
                  </a:moveTo>
                  <a:lnTo>
                    <a:pt x="251926" y="0"/>
                  </a:lnTo>
                </a:path>
                <a:path w="756284">
                  <a:moveTo>
                    <a:pt x="335902" y="0"/>
                  </a:moveTo>
                  <a:lnTo>
                    <a:pt x="503853" y="0"/>
                  </a:lnTo>
                </a:path>
                <a:path w="756284">
                  <a:moveTo>
                    <a:pt x="587828" y="0"/>
                  </a:moveTo>
                  <a:lnTo>
                    <a:pt x="755779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934061" y="5706965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69963" y="5706965"/>
              <a:ext cx="252095" cy="0"/>
            </a:xfrm>
            <a:custGeom>
              <a:avLst/>
              <a:gdLst/>
              <a:ahLst/>
              <a:cxnLst/>
              <a:rect l="l" t="t" r="r" b="b"/>
              <a:pathLst>
                <a:path w="252095">
                  <a:moveTo>
                    <a:pt x="0" y="0"/>
                  </a:moveTo>
                  <a:lnTo>
                    <a:pt x="251926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689840" y="5706965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193693" y="570696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95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445620" y="5706965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613571" y="5664977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251926" y="0"/>
                  </a:lnTo>
                  <a:lnTo>
                    <a:pt x="251926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96538" y="5664977"/>
              <a:ext cx="3695065" cy="168275"/>
            </a:xfrm>
            <a:custGeom>
              <a:avLst/>
              <a:gdLst/>
              <a:ahLst/>
              <a:cxnLst/>
              <a:rect l="l" t="t" r="r" b="b"/>
              <a:pathLst>
                <a:path w="3695065" h="168275">
                  <a:moveTo>
                    <a:pt x="3694922" y="0"/>
                  </a:moveTo>
                  <a:lnTo>
                    <a:pt x="3694922" y="83975"/>
                  </a:lnTo>
                </a:path>
                <a:path w="3695065" h="168275">
                  <a:moveTo>
                    <a:pt x="0" y="83975"/>
                  </a:moveTo>
                  <a:lnTo>
                    <a:pt x="0" y="167951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22502" y="5748953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251926" y="0"/>
                  </a:lnTo>
                  <a:lnTo>
                    <a:pt x="251926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00391" y="5748953"/>
              <a:ext cx="335915" cy="84455"/>
            </a:xfrm>
            <a:custGeom>
              <a:avLst/>
              <a:gdLst/>
              <a:ahLst/>
              <a:cxnLst/>
              <a:rect l="l" t="t" r="r" b="b"/>
              <a:pathLst>
                <a:path w="335915" h="84454">
                  <a:moveTo>
                    <a:pt x="0" y="0"/>
                  </a:moveTo>
                  <a:lnTo>
                    <a:pt x="0" y="83975"/>
                  </a:lnTo>
                </a:path>
                <a:path w="335915" h="84454">
                  <a:moveTo>
                    <a:pt x="335902" y="0"/>
                  </a:moveTo>
                  <a:lnTo>
                    <a:pt x="335902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62257" y="5790940"/>
              <a:ext cx="2099945" cy="0"/>
            </a:xfrm>
            <a:custGeom>
              <a:avLst/>
              <a:gdLst/>
              <a:ahLst/>
              <a:cxnLst/>
              <a:rect l="l" t="t" r="r" b="b"/>
              <a:pathLst>
                <a:path w="2099945">
                  <a:moveTo>
                    <a:pt x="0" y="0"/>
                  </a:moveTo>
                  <a:lnTo>
                    <a:pt x="335902" y="0"/>
                  </a:lnTo>
                </a:path>
                <a:path w="2099945">
                  <a:moveTo>
                    <a:pt x="671804" y="0"/>
                  </a:moveTo>
                  <a:lnTo>
                    <a:pt x="1091681" y="0"/>
                  </a:lnTo>
                </a:path>
                <a:path w="2099945">
                  <a:moveTo>
                    <a:pt x="1343608" y="0"/>
                  </a:moveTo>
                  <a:lnTo>
                    <a:pt x="1679510" y="0"/>
                  </a:lnTo>
                </a:path>
                <a:path w="2099945">
                  <a:moveTo>
                    <a:pt x="1763485" y="0"/>
                  </a:moveTo>
                  <a:lnTo>
                    <a:pt x="2099387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445620" y="5790940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613571" y="5748953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251926" y="0"/>
                  </a:lnTo>
                  <a:lnTo>
                    <a:pt x="251926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96538" y="5748953"/>
              <a:ext cx="3695065" cy="168275"/>
            </a:xfrm>
            <a:custGeom>
              <a:avLst/>
              <a:gdLst/>
              <a:ahLst/>
              <a:cxnLst/>
              <a:rect l="l" t="t" r="r" b="b"/>
              <a:pathLst>
                <a:path w="3695065" h="168275">
                  <a:moveTo>
                    <a:pt x="3694922" y="0"/>
                  </a:moveTo>
                  <a:lnTo>
                    <a:pt x="3694922" y="83975"/>
                  </a:lnTo>
                </a:path>
                <a:path w="3695065" h="168275">
                  <a:moveTo>
                    <a:pt x="0" y="83975"/>
                  </a:moveTo>
                  <a:lnTo>
                    <a:pt x="0" y="167951"/>
                  </a:lnTo>
                </a:path>
                <a:path w="3695065" h="168275">
                  <a:moveTo>
                    <a:pt x="503853" y="83975"/>
                  </a:moveTo>
                  <a:lnTo>
                    <a:pt x="503853" y="167951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26355" y="5874916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95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178281" y="5874916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346232" y="5874916"/>
              <a:ext cx="1428115" cy="0"/>
            </a:xfrm>
            <a:custGeom>
              <a:avLst/>
              <a:gdLst/>
              <a:ahLst/>
              <a:cxnLst/>
              <a:rect l="l" t="t" r="r" b="b"/>
              <a:pathLst>
                <a:path w="1428115">
                  <a:moveTo>
                    <a:pt x="0" y="0"/>
                  </a:moveTo>
                  <a:lnTo>
                    <a:pt x="167951" y="0"/>
                  </a:lnTo>
                </a:path>
                <a:path w="1428115">
                  <a:moveTo>
                    <a:pt x="503853" y="0"/>
                  </a:moveTo>
                  <a:lnTo>
                    <a:pt x="671804" y="0"/>
                  </a:lnTo>
                </a:path>
                <a:path w="1428115">
                  <a:moveTo>
                    <a:pt x="923730" y="0"/>
                  </a:moveTo>
                  <a:lnTo>
                    <a:pt x="1427583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983755" y="5832928"/>
              <a:ext cx="1007744" cy="84455"/>
            </a:xfrm>
            <a:custGeom>
              <a:avLst/>
              <a:gdLst/>
              <a:ahLst/>
              <a:cxnLst/>
              <a:rect l="l" t="t" r="r" b="b"/>
              <a:pathLst>
                <a:path w="1007745" h="84454">
                  <a:moveTo>
                    <a:pt x="0" y="0"/>
                  </a:moveTo>
                  <a:lnTo>
                    <a:pt x="0" y="83975"/>
                  </a:lnTo>
                </a:path>
                <a:path w="1007745" h="84454">
                  <a:moveTo>
                    <a:pt x="503853" y="0"/>
                  </a:moveTo>
                  <a:lnTo>
                    <a:pt x="503853" y="83975"/>
                  </a:lnTo>
                </a:path>
                <a:path w="1007745" h="84454">
                  <a:moveTo>
                    <a:pt x="1007706" y="0"/>
                  </a:moveTo>
                  <a:lnTo>
                    <a:pt x="1007706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54551" y="5958891"/>
              <a:ext cx="588010" cy="0"/>
            </a:xfrm>
            <a:custGeom>
              <a:avLst/>
              <a:gdLst/>
              <a:ahLst/>
              <a:cxnLst/>
              <a:rect l="l" t="t" r="r" b="b"/>
              <a:pathLst>
                <a:path w="588009">
                  <a:moveTo>
                    <a:pt x="0" y="0"/>
                  </a:moveTo>
                  <a:lnTo>
                    <a:pt x="587828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968342" y="5916904"/>
              <a:ext cx="2351405" cy="84455"/>
            </a:xfrm>
            <a:custGeom>
              <a:avLst/>
              <a:gdLst/>
              <a:ahLst/>
              <a:cxnLst/>
              <a:rect l="l" t="t" r="r" b="b"/>
              <a:pathLst>
                <a:path w="2351404" h="84454">
                  <a:moveTo>
                    <a:pt x="0" y="0"/>
                  </a:moveTo>
                  <a:lnTo>
                    <a:pt x="0" y="83975"/>
                  </a:lnTo>
                </a:path>
                <a:path w="2351404" h="84454">
                  <a:moveTo>
                    <a:pt x="167951" y="0"/>
                  </a:moveTo>
                  <a:lnTo>
                    <a:pt x="167951" y="83975"/>
                  </a:lnTo>
                </a:path>
                <a:path w="2351404" h="84454">
                  <a:moveTo>
                    <a:pt x="335902" y="0"/>
                  </a:moveTo>
                  <a:lnTo>
                    <a:pt x="335902" y="83975"/>
                  </a:lnTo>
                </a:path>
                <a:path w="2351404" h="84454">
                  <a:moveTo>
                    <a:pt x="503853" y="0"/>
                  </a:moveTo>
                  <a:lnTo>
                    <a:pt x="503853" y="83975"/>
                  </a:lnTo>
                </a:path>
                <a:path w="2351404" h="84454">
                  <a:moveTo>
                    <a:pt x="671804" y="0"/>
                  </a:moveTo>
                  <a:lnTo>
                    <a:pt x="671804" y="83975"/>
                  </a:lnTo>
                </a:path>
                <a:path w="2351404" h="84454">
                  <a:moveTo>
                    <a:pt x="839755" y="0"/>
                  </a:moveTo>
                  <a:lnTo>
                    <a:pt x="839755" y="83975"/>
                  </a:lnTo>
                </a:path>
                <a:path w="2351404" h="84454">
                  <a:moveTo>
                    <a:pt x="1007706" y="0"/>
                  </a:moveTo>
                  <a:lnTo>
                    <a:pt x="1007706" y="83975"/>
                  </a:lnTo>
                </a:path>
                <a:path w="2351404" h="84454">
                  <a:moveTo>
                    <a:pt x="1175657" y="0"/>
                  </a:moveTo>
                  <a:lnTo>
                    <a:pt x="1175657" y="83975"/>
                  </a:lnTo>
                </a:path>
                <a:path w="2351404" h="84454">
                  <a:moveTo>
                    <a:pt x="1343608" y="0"/>
                  </a:moveTo>
                  <a:lnTo>
                    <a:pt x="1343608" y="83975"/>
                  </a:lnTo>
                </a:path>
                <a:path w="2351404" h="84454">
                  <a:moveTo>
                    <a:pt x="1511559" y="0"/>
                  </a:moveTo>
                  <a:lnTo>
                    <a:pt x="1511559" y="83975"/>
                  </a:lnTo>
                </a:path>
                <a:path w="2351404" h="84454">
                  <a:moveTo>
                    <a:pt x="1679510" y="0"/>
                  </a:moveTo>
                  <a:lnTo>
                    <a:pt x="1679510" y="83975"/>
                  </a:lnTo>
                </a:path>
                <a:path w="2351404" h="84454">
                  <a:moveTo>
                    <a:pt x="1847461" y="0"/>
                  </a:moveTo>
                  <a:lnTo>
                    <a:pt x="1847461" y="83975"/>
                  </a:lnTo>
                </a:path>
                <a:path w="2351404" h="84454">
                  <a:moveTo>
                    <a:pt x="2015412" y="0"/>
                  </a:moveTo>
                  <a:lnTo>
                    <a:pt x="2015412" y="83975"/>
                  </a:lnTo>
                </a:path>
                <a:path w="2351404" h="84454">
                  <a:moveTo>
                    <a:pt x="2183363" y="0"/>
                  </a:moveTo>
                  <a:lnTo>
                    <a:pt x="2183363" y="83975"/>
                  </a:lnTo>
                </a:path>
                <a:path w="2351404" h="84454">
                  <a:moveTo>
                    <a:pt x="2351314" y="0"/>
                  </a:moveTo>
                  <a:lnTo>
                    <a:pt x="2351314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10330" y="5958891"/>
              <a:ext cx="3023235" cy="84455"/>
            </a:xfrm>
            <a:custGeom>
              <a:avLst/>
              <a:gdLst/>
              <a:ahLst/>
              <a:cxnLst/>
              <a:rect l="l" t="t" r="r" b="b"/>
              <a:pathLst>
                <a:path w="3023234" h="84454">
                  <a:moveTo>
                    <a:pt x="2435289" y="0"/>
                  </a:moveTo>
                  <a:lnTo>
                    <a:pt x="3023118" y="0"/>
                  </a:lnTo>
                </a:path>
                <a:path w="3023234" h="84454">
                  <a:moveTo>
                    <a:pt x="0" y="83975"/>
                  </a:moveTo>
                  <a:lnTo>
                    <a:pt x="167951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262257" y="6042867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850085" y="6042867"/>
              <a:ext cx="1092200" cy="0"/>
            </a:xfrm>
            <a:custGeom>
              <a:avLst/>
              <a:gdLst/>
              <a:ahLst/>
              <a:cxnLst/>
              <a:rect l="l" t="t" r="r" b="b"/>
              <a:pathLst>
                <a:path w="1092200">
                  <a:moveTo>
                    <a:pt x="0" y="0"/>
                  </a:moveTo>
                  <a:lnTo>
                    <a:pt x="167951" y="0"/>
                  </a:lnTo>
                </a:path>
                <a:path w="1092200">
                  <a:moveTo>
                    <a:pt x="419877" y="0"/>
                  </a:moveTo>
                  <a:lnTo>
                    <a:pt x="755779" y="0"/>
                  </a:lnTo>
                </a:path>
                <a:path w="1092200">
                  <a:moveTo>
                    <a:pt x="839755" y="0"/>
                  </a:moveTo>
                  <a:lnTo>
                    <a:pt x="109168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96538" y="6000879"/>
              <a:ext cx="2855595" cy="168275"/>
            </a:xfrm>
            <a:custGeom>
              <a:avLst/>
              <a:gdLst/>
              <a:ahLst/>
              <a:cxnLst/>
              <a:rect l="l" t="t" r="r" b="b"/>
              <a:pathLst>
                <a:path w="2855595" h="168275">
                  <a:moveTo>
                    <a:pt x="2855167" y="0"/>
                  </a:moveTo>
                  <a:lnTo>
                    <a:pt x="2855167" y="83975"/>
                  </a:lnTo>
                </a:path>
                <a:path w="2855595" h="168275">
                  <a:moveTo>
                    <a:pt x="0" y="83975"/>
                  </a:moveTo>
                  <a:lnTo>
                    <a:pt x="0" y="167951"/>
                  </a:lnTo>
                </a:path>
                <a:path w="2855595" h="168275">
                  <a:moveTo>
                    <a:pt x="251926" y="83975"/>
                  </a:moveTo>
                  <a:lnTo>
                    <a:pt x="251926" y="167951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674428" y="6126842"/>
              <a:ext cx="1679575" cy="0"/>
            </a:xfrm>
            <a:custGeom>
              <a:avLst/>
              <a:gdLst/>
              <a:ahLst/>
              <a:cxnLst/>
              <a:rect l="l" t="t" r="r" b="b"/>
              <a:pathLst>
                <a:path w="1679575">
                  <a:moveTo>
                    <a:pt x="0" y="0"/>
                  </a:moveTo>
                  <a:lnTo>
                    <a:pt x="167951" y="0"/>
                  </a:lnTo>
                </a:path>
                <a:path w="1679575">
                  <a:moveTo>
                    <a:pt x="251926" y="0"/>
                  </a:moveTo>
                  <a:lnTo>
                    <a:pt x="419877" y="0"/>
                  </a:lnTo>
                </a:path>
                <a:path w="1679575">
                  <a:moveTo>
                    <a:pt x="1007706" y="0"/>
                  </a:moveTo>
                  <a:lnTo>
                    <a:pt x="1175657" y="0"/>
                  </a:lnTo>
                </a:path>
                <a:path w="1679575">
                  <a:moveTo>
                    <a:pt x="1259632" y="0"/>
                  </a:moveTo>
                  <a:lnTo>
                    <a:pt x="1679510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437914" y="6126842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605865" y="6126842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902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64489" y="6084855"/>
              <a:ext cx="3107690" cy="168275"/>
            </a:xfrm>
            <a:custGeom>
              <a:avLst/>
              <a:gdLst/>
              <a:ahLst/>
              <a:cxnLst/>
              <a:rect l="l" t="t" r="r" b="b"/>
              <a:pathLst>
                <a:path w="3107690" h="168275">
                  <a:moveTo>
                    <a:pt x="2687216" y="0"/>
                  </a:moveTo>
                  <a:lnTo>
                    <a:pt x="2687216" y="83975"/>
                  </a:lnTo>
                </a:path>
                <a:path w="3107690" h="168275">
                  <a:moveTo>
                    <a:pt x="2939142" y="0"/>
                  </a:moveTo>
                  <a:lnTo>
                    <a:pt x="2939142" y="83975"/>
                  </a:lnTo>
                </a:path>
                <a:path w="3107690" h="168275">
                  <a:moveTo>
                    <a:pt x="3107093" y="0"/>
                  </a:moveTo>
                  <a:lnTo>
                    <a:pt x="3107093" y="83975"/>
                  </a:lnTo>
                </a:path>
                <a:path w="3107690" h="168275">
                  <a:moveTo>
                    <a:pt x="0" y="83975"/>
                  </a:moveTo>
                  <a:lnTo>
                    <a:pt x="0" y="167951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590453" y="6210818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95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842379" y="6210818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010330" y="6210818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>
                  <a:moveTo>
                    <a:pt x="0" y="0"/>
                  </a:moveTo>
                  <a:lnTo>
                    <a:pt x="503853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598159" y="6210818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934061" y="6210818"/>
              <a:ext cx="1092200" cy="0"/>
            </a:xfrm>
            <a:custGeom>
              <a:avLst/>
              <a:gdLst/>
              <a:ahLst/>
              <a:cxnLst/>
              <a:rect l="l" t="t" r="r" b="b"/>
              <a:pathLst>
                <a:path w="1092200">
                  <a:moveTo>
                    <a:pt x="0" y="0"/>
                  </a:moveTo>
                  <a:lnTo>
                    <a:pt x="335902" y="0"/>
                  </a:lnTo>
                </a:path>
                <a:path w="1092200">
                  <a:moveTo>
                    <a:pt x="923730" y="0"/>
                  </a:moveTo>
                  <a:lnTo>
                    <a:pt x="109168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403632" y="6168830"/>
              <a:ext cx="588010" cy="84455"/>
            </a:xfrm>
            <a:custGeom>
              <a:avLst/>
              <a:gdLst/>
              <a:ahLst/>
              <a:cxnLst/>
              <a:rect l="l" t="t" r="r" b="b"/>
              <a:pathLst>
                <a:path w="588009" h="84454">
                  <a:moveTo>
                    <a:pt x="0" y="0"/>
                  </a:moveTo>
                  <a:lnTo>
                    <a:pt x="0" y="83975"/>
                  </a:lnTo>
                </a:path>
                <a:path w="588009" h="84454">
                  <a:moveTo>
                    <a:pt x="251926" y="0"/>
                  </a:moveTo>
                  <a:lnTo>
                    <a:pt x="251926" y="83975"/>
                  </a:lnTo>
                </a:path>
                <a:path w="588009" h="84454">
                  <a:moveTo>
                    <a:pt x="419877" y="0"/>
                  </a:moveTo>
                  <a:lnTo>
                    <a:pt x="419877" y="83975"/>
                  </a:lnTo>
                </a:path>
                <a:path w="588009" h="84454">
                  <a:moveTo>
                    <a:pt x="587828" y="0"/>
                  </a:moveTo>
                  <a:lnTo>
                    <a:pt x="587828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54551" y="6294793"/>
              <a:ext cx="252095" cy="0"/>
            </a:xfrm>
            <a:custGeom>
              <a:avLst/>
              <a:gdLst/>
              <a:ahLst/>
              <a:cxnLst/>
              <a:rect l="l" t="t" r="r" b="b"/>
              <a:pathLst>
                <a:path w="252095">
                  <a:moveTo>
                    <a:pt x="0" y="0"/>
                  </a:moveTo>
                  <a:lnTo>
                    <a:pt x="251926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632440" y="6252806"/>
              <a:ext cx="420370" cy="84455"/>
            </a:xfrm>
            <a:custGeom>
              <a:avLst/>
              <a:gdLst/>
              <a:ahLst/>
              <a:cxnLst/>
              <a:rect l="l" t="t" r="r" b="b"/>
              <a:pathLst>
                <a:path w="420370" h="84454">
                  <a:moveTo>
                    <a:pt x="0" y="0"/>
                  </a:moveTo>
                  <a:lnTo>
                    <a:pt x="0" y="83975"/>
                  </a:lnTo>
                </a:path>
                <a:path w="420370" h="84454">
                  <a:moveTo>
                    <a:pt x="167951" y="0"/>
                  </a:moveTo>
                  <a:lnTo>
                    <a:pt x="167951" y="83975"/>
                  </a:lnTo>
                </a:path>
                <a:path w="420370" h="84454">
                  <a:moveTo>
                    <a:pt x="419877" y="0"/>
                  </a:moveTo>
                  <a:lnTo>
                    <a:pt x="419877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766110" y="6294793"/>
              <a:ext cx="252095" cy="0"/>
            </a:xfrm>
            <a:custGeom>
              <a:avLst/>
              <a:gdLst/>
              <a:ahLst/>
              <a:cxnLst/>
              <a:rect l="l" t="t" r="r" b="b"/>
              <a:pathLst>
                <a:path w="252095">
                  <a:moveTo>
                    <a:pt x="0" y="0"/>
                  </a:moveTo>
                  <a:lnTo>
                    <a:pt x="251926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227975" y="6252806"/>
              <a:ext cx="335915" cy="84455"/>
            </a:xfrm>
            <a:custGeom>
              <a:avLst/>
              <a:gdLst/>
              <a:ahLst/>
              <a:cxnLst/>
              <a:rect l="l" t="t" r="r" b="b"/>
              <a:pathLst>
                <a:path w="335915" h="84454">
                  <a:moveTo>
                    <a:pt x="0" y="0"/>
                  </a:moveTo>
                  <a:lnTo>
                    <a:pt x="0" y="83975"/>
                  </a:lnTo>
                </a:path>
                <a:path w="335915" h="84454">
                  <a:moveTo>
                    <a:pt x="167951" y="0"/>
                  </a:moveTo>
                  <a:lnTo>
                    <a:pt x="167951" y="83975"/>
                  </a:lnTo>
                </a:path>
                <a:path w="335915" h="84454">
                  <a:moveTo>
                    <a:pt x="335902" y="0"/>
                  </a:moveTo>
                  <a:lnTo>
                    <a:pt x="335902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773816" y="6294793"/>
              <a:ext cx="588010" cy="0"/>
            </a:xfrm>
            <a:custGeom>
              <a:avLst/>
              <a:gdLst/>
              <a:ahLst/>
              <a:cxnLst/>
              <a:rect l="l" t="t" r="r" b="b"/>
              <a:pathLst>
                <a:path w="588009">
                  <a:moveTo>
                    <a:pt x="0" y="0"/>
                  </a:moveTo>
                  <a:lnTo>
                    <a:pt x="167951" y="0"/>
                  </a:lnTo>
                </a:path>
                <a:path w="588009">
                  <a:moveTo>
                    <a:pt x="335902" y="0"/>
                  </a:moveTo>
                  <a:lnTo>
                    <a:pt x="587828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380514" y="6252806"/>
              <a:ext cx="3611245" cy="168275"/>
            </a:xfrm>
            <a:custGeom>
              <a:avLst/>
              <a:gdLst/>
              <a:ahLst/>
              <a:cxnLst/>
              <a:rect l="l" t="t" r="r" b="b"/>
              <a:pathLst>
                <a:path w="3611245" h="168275">
                  <a:moveTo>
                    <a:pt x="3359020" y="0"/>
                  </a:moveTo>
                  <a:lnTo>
                    <a:pt x="3359020" y="83975"/>
                  </a:lnTo>
                </a:path>
                <a:path w="3611245" h="168275">
                  <a:moveTo>
                    <a:pt x="3610947" y="0"/>
                  </a:moveTo>
                  <a:lnTo>
                    <a:pt x="3610947" y="83975"/>
                  </a:lnTo>
                </a:path>
                <a:path w="3611245" h="168275">
                  <a:moveTo>
                    <a:pt x="0" y="83975"/>
                  </a:moveTo>
                  <a:lnTo>
                    <a:pt x="0" y="167951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506477" y="6378769"/>
              <a:ext cx="252095" cy="0"/>
            </a:xfrm>
            <a:custGeom>
              <a:avLst/>
              <a:gdLst/>
              <a:ahLst/>
              <a:cxnLst/>
              <a:rect l="l" t="t" r="r" b="b"/>
              <a:pathLst>
                <a:path w="252095">
                  <a:moveTo>
                    <a:pt x="0" y="0"/>
                  </a:moveTo>
                  <a:lnTo>
                    <a:pt x="251926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094306" y="6378769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346232" y="6378769"/>
              <a:ext cx="1092200" cy="0"/>
            </a:xfrm>
            <a:custGeom>
              <a:avLst/>
              <a:gdLst/>
              <a:ahLst/>
              <a:cxnLst/>
              <a:rect l="l" t="t" r="r" b="b"/>
              <a:pathLst>
                <a:path w="1092200">
                  <a:moveTo>
                    <a:pt x="0" y="0"/>
                  </a:moveTo>
                  <a:lnTo>
                    <a:pt x="503853" y="0"/>
                  </a:lnTo>
                </a:path>
                <a:path w="1092200">
                  <a:moveTo>
                    <a:pt x="923730" y="0"/>
                  </a:moveTo>
                  <a:lnTo>
                    <a:pt x="109168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521889" y="6378769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689840" y="6378769"/>
              <a:ext cx="671830" cy="0"/>
            </a:xfrm>
            <a:custGeom>
              <a:avLst/>
              <a:gdLst/>
              <a:ahLst/>
              <a:cxnLst/>
              <a:rect l="l" t="t" r="r" b="b"/>
              <a:pathLst>
                <a:path w="671829">
                  <a:moveTo>
                    <a:pt x="0" y="0"/>
                  </a:moveTo>
                  <a:lnTo>
                    <a:pt x="167951" y="0"/>
                  </a:lnTo>
                </a:path>
                <a:path w="671829">
                  <a:moveTo>
                    <a:pt x="251926" y="0"/>
                  </a:moveTo>
                  <a:lnTo>
                    <a:pt x="419877" y="0"/>
                  </a:lnTo>
                </a:path>
                <a:path w="671829">
                  <a:moveTo>
                    <a:pt x="503853" y="0"/>
                  </a:moveTo>
                  <a:lnTo>
                    <a:pt x="671804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445620" y="6378769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613571" y="6378769"/>
              <a:ext cx="420370" cy="0"/>
            </a:xfrm>
            <a:custGeom>
              <a:avLst/>
              <a:gdLst/>
              <a:ahLst/>
              <a:cxnLst/>
              <a:rect l="l" t="t" r="r" b="b"/>
              <a:pathLst>
                <a:path w="420370">
                  <a:moveTo>
                    <a:pt x="0" y="0"/>
                  </a:moveTo>
                  <a:lnTo>
                    <a:pt x="167951" y="0"/>
                  </a:lnTo>
                </a:path>
                <a:path w="420370">
                  <a:moveTo>
                    <a:pt x="251926" y="0"/>
                  </a:moveTo>
                  <a:lnTo>
                    <a:pt x="419877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64489" y="6420757"/>
              <a:ext cx="335915" cy="84455"/>
            </a:xfrm>
            <a:custGeom>
              <a:avLst/>
              <a:gdLst/>
              <a:ahLst/>
              <a:cxnLst/>
              <a:rect l="l" t="t" r="r" b="b"/>
              <a:pathLst>
                <a:path w="335915" h="84454">
                  <a:moveTo>
                    <a:pt x="0" y="0"/>
                  </a:moveTo>
                  <a:lnTo>
                    <a:pt x="0" y="83975"/>
                  </a:lnTo>
                </a:path>
                <a:path w="335915" h="84454">
                  <a:moveTo>
                    <a:pt x="335902" y="0"/>
                  </a:moveTo>
                  <a:lnTo>
                    <a:pt x="335902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926355" y="6420757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251926" y="0"/>
                  </a:lnTo>
                  <a:lnTo>
                    <a:pt x="251926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388220" y="6420757"/>
              <a:ext cx="420370" cy="84455"/>
            </a:xfrm>
            <a:custGeom>
              <a:avLst/>
              <a:gdLst/>
              <a:ahLst/>
              <a:cxnLst/>
              <a:rect l="l" t="t" r="r" b="b"/>
              <a:pathLst>
                <a:path w="420370" h="84454">
                  <a:moveTo>
                    <a:pt x="0" y="0"/>
                  </a:moveTo>
                  <a:lnTo>
                    <a:pt x="0" y="83975"/>
                  </a:lnTo>
                </a:path>
                <a:path w="420370" h="84454">
                  <a:moveTo>
                    <a:pt x="419877" y="0"/>
                  </a:moveTo>
                  <a:lnTo>
                    <a:pt x="419877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22502" y="6462744"/>
              <a:ext cx="3275329" cy="84455"/>
            </a:xfrm>
            <a:custGeom>
              <a:avLst/>
              <a:gdLst/>
              <a:ahLst/>
              <a:cxnLst/>
              <a:rect l="l" t="t" r="r" b="b"/>
              <a:pathLst>
                <a:path w="3275329" h="84454">
                  <a:moveTo>
                    <a:pt x="1679510" y="0"/>
                  </a:moveTo>
                  <a:lnTo>
                    <a:pt x="1847461" y="0"/>
                  </a:lnTo>
                </a:path>
                <a:path w="3275329" h="84454">
                  <a:moveTo>
                    <a:pt x="2183363" y="0"/>
                  </a:moveTo>
                  <a:lnTo>
                    <a:pt x="2351314" y="0"/>
                  </a:lnTo>
                </a:path>
                <a:path w="3275329" h="84454">
                  <a:moveTo>
                    <a:pt x="2435289" y="0"/>
                  </a:moveTo>
                  <a:lnTo>
                    <a:pt x="2939142" y="0"/>
                  </a:lnTo>
                </a:path>
                <a:path w="3275329" h="84454">
                  <a:moveTo>
                    <a:pt x="3107093" y="0"/>
                  </a:moveTo>
                  <a:lnTo>
                    <a:pt x="3275044" y="0"/>
                  </a:lnTo>
                </a:path>
                <a:path w="3275329" h="84454">
                  <a:moveTo>
                    <a:pt x="0" y="83975"/>
                  </a:moveTo>
                  <a:lnTo>
                    <a:pt x="335902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26355" y="6504732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251926" y="0"/>
                  </a:lnTo>
                  <a:lnTo>
                    <a:pt x="251926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430208" y="6546720"/>
              <a:ext cx="756285" cy="0"/>
            </a:xfrm>
            <a:custGeom>
              <a:avLst/>
              <a:gdLst/>
              <a:ahLst/>
              <a:cxnLst/>
              <a:rect l="l" t="t" r="r" b="b"/>
              <a:pathLst>
                <a:path w="756284">
                  <a:moveTo>
                    <a:pt x="0" y="0"/>
                  </a:moveTo>
                  <a:lnTo>
                    <a:pt x="167951" y="0"/>
                  </a:lnTo>
                </a:path>
                <a:path w="756284">
                  <a:moveTo>
                    <a:pt x="251926" y="0"/>
                  </a:moveTo>
                  <a:lnTo>
                    <a:pt x="755779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395926" y="6504732"/>
              <a:ext cx="1595755" cy="84455"/>
            </a:xfrm>
            <a:custGeom>
              <a:avLst/>
              <a:gdLst/>
              <a:ahLst/>
              <a:cxnLst/>
              <a:rect l="l" t="t" r="r" b="b"/>
              <a:pathLst>
                <a:path w="1595754" h="84454">
                  <a:moveTo>
                    <a:pt x="0" y="0"/>
                  </a:moveTo>
                  <a:lnTo>
                    <a:pt x="0" y="83975"/>
                  </a:lnTo>
                </a:path>
                <a:path w="1595754" h="84454">
                  <a:moveTo>
                    <a:pt x="755779" y="0"/>
                  </a:moveTo>
                  <a:lnTo>
                    <a:pt x="755779" y="83975"/>
                  </a:lnTo>
                </a:path>
                <a:path w="1595754" h="84454">
                  <a:moveTo>
                    <a:pt x="1007706" y="0"/>
                  </a:moveTo>
                  <a:lnTo>
                    <a:pt x="1007706" y="83975"/>
                  </a:lnTo>
                </a:path>
                <a:path w="1595754" h="84454">
                  <a:moveTo>
                    <a:pt x="1343608" y="0"/>
                  </a:moveTo>
                  <a:lnTo>
                    <a:pt x="1343608" y="83975"/>
                  </a:lnTo>
                </a:path>
                <a:path w="1595754" h="84454">
                  <a:moveTo>
                    <a:pt x="1595534" y="0"/>
                  </a:moveTo>
                  <a:lnTo>
                    <a:pt x="1595534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54551" y="663069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95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800391" y="6588708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0" y="83975"/>
                  </a:lnTo>
                </a:path>
                <a:path w="168275" h="84454">
                  <a:moveTo>
                    <a:pt x="167951" y="0"/>
                  </a:moveTo>
                  <a:lnTo>
                    <a:pt x="167951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094306" y="6588708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167951" y="0"/>
                  </a:lnTo>
                  <a:lnTo>
                    <a:pt x="167951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388220" y="6588708"/>
              <a:ext cx="335915" cy="84455"/>
            </a:xfrm>
            <a:custGeom>
              <a:avLst/>
              <a:gdLst/>
              <a:ahLst/>
              <a:cxnLst/>
              <a:rect l="l" t="t" r="r" b="b"/>
              <a:pathLst>
                <a:path w="335915" h="84454">
                  <a:moveTo>
                    <a:pt x="0" y="0"/>
                  </a:moveTo>
                  <a:lnTo>
                    <a:pt x="0" y="83975"/>
                  </a:lnTo>
                </a:path>
                <a:path w="335915" h="84454">
                  <a:moveTo>
                    <a:pt x="167951" y="0"/>
                  </a:moveTo>
                  <a:lnTo>
                    <a:pt x="167951" y="83975"/>
                  </a:lnTo>
                </a:path>
                <a:path w="335915" h="84454">
                  <a:moveTo>
                    <a:pt x="335902" y="0"/>
                  </a:moveTo>
                  <a:lnTo>
                    <a:pt x="335902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850085" y="6630695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902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311950" y="6588708"/>
              <a:ext cx="671830" cy="84455"/>
            </a:xfrm>
            <a:custGeom>
              <a:avLst/>
              <a:gdLst/>
              <a:ahLst/>
              <a:cxnLst/>
              <a:rect l="l" t="t" r="r" b="b"/>
              <a:pathLst>
                <a:path w="671829" h="84454">
                  <a:moveTo>
                    <a:pt x="0" y="0"/>
                  </a:moveTo>
                  <a:lnTo>
                    <a:pt x="0" y="83975"/>
                  </a:lnTo>
                </a:path>
                <a:path w="671829" h="84454">
                  <a:moveTo>
                    <a:pt x="419877" y="0"/>
                  </a:moveTo>
                  <a:lnTo>
                    <a:pt x="419877" y="83975"/>
                  </a:lnTo>
                </a:path>
                <a:path w="671829" h="84454">
                  <a:moveTo>
                    <a:pt x="671804" y="0"/>
                  </a:moveTo>
                  <a:lnTo>
                    <a:pt x="671804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109718" y="6630695"/>
              <a:ext cx="252095" cy="0"/>
            </a:xfrm>
            <a:custGeom>
              <a:avLst/>
              <a:gdLst/>
              <a:ahLst/>
              <a:cxnLst/>
              <a:rect l="l" t="t" r="r" b="b"/>
              <a:pathLst>
                <a:path w="252095">
                  <a:moveTo>
                    <a:pt x="0" y="0"/>
                  </a:moveTo>
                  <a:lnTo>
                    <a:pt x="251926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529596" y="6630695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254551" y="6630695"/>
              <a:ext cx="3695065" cy="84455"/>
            </a:xfrm>
            <a:custGeom>
              <a:avLst/>
              <a:gdLst/>
              <a:ahLst/>
              <a:cxnLst/>
              <a:rect l="l" t="t" r="r" b="b"/>
              <a:pathLst>
                <a:path w="3695065" h="84454">
                  <a:moveTo>
                    <a:pt x="3442996" y="0"/>
                  </a:moveTo>
                  <a:lnTo>
                    <a:pt x="3694922" y="0"/>
                  </a:lnTo>
                </a:path>
                <a:path w="3695065" h="84454">
                  <a:moveTo>
                    <a:pt x="0" y="83975"/>
                  </a:moveTo>
                  <a:lnTo>
                    <a:pt x="419877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926355" y="6714671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94306" y="6672683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167951" y="0"/>
                  </a:lnTo>
                  <a:lnTo>
                    <a:pt x="167951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388220" y="6672683"/>
              <a:ext cx="671830" cy="84455"/>
            </a:xfrm>
            <a:custGeom>
              <a:avLst/>
              <a:gdLst/>
              <a:ahLst/>
              <a:cxnLst/>
              <a:rect l="l" t="t" r="r" b="b"/>
              <a:pathLst>
                <a:path w="671829" h="84454">
                  <a:moveTo>
                    <a:pt x="0" y="0"/>
                  </a:moveTo>
                  <a:lnTo>
                    <a:pt x="0" y="83975"/>
                  </a:lnTo>
                </a:path>
                <a:path w="671829" h="84454">
                  <a:moveTo>
                    <a:pt x="251926" y="0"/>
                  </a:moveTo>
                  <a:lnTo>
                    <a:pt x="251926" y="83975"/>
                  </a:lnTo>
                </a:path>
                <a:path w="671829" h="84454">
                  <a:moveTo>
                    <a:pt x="671804" y="0"/>
                  </a:moveTo>
                  <a:lnTo>
                    <a:pt x="671804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185987" y="6714671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902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605865" y="6714671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773816" y="6714671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>
                  <a:moveTo>
                    <a:pt x="0" y="0"/>
                  </a:moveTo>
                  <a:lnTo>
                    <a:pt x="503853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296538" y="6756659"/>
              <a:ext cx="335915" cy="84455"/>
            </a:xfrm>
            <a:custGeom>
              <a:avLst/>
              <a:gdLst/>
              <a:ahLst/>
              <a:cxnLst/>
              <a:rect l="l" t="t" r="r" b="b"/>
              <a:pathLst>
                <a:path w="335915" h="84454">
                  <a:moveTo>
                    <a:pt x="0" y="0"/>
                  </a:moveTo>
                  <a:lnTo>
                    <a:pt x="0" y="83975"/>
                  </a:lnTo>
                </a:path>
                <a:path w="335915" h="84454">
                  <a:moveTo>
                    <a:pt x="167951" y="0"/>
                  </a:moveTo>
                  <a:lnTo>
                    <a:pt x="167951" y="83975"/>
                  </a:lnTo>
                </a:path>
                <a:path w="335915" h="84454">
                  <a:moveTo>
                    <a:pt x="335902" y="0"/>
                  </a:moveTo>
                  <a:lnTo>
                    <a:pt x="335902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758404" y="6798646"/>
              <a:ext cx="1343660" cy="0"/>
            </a:xfrm>
            <a:custGeom>
              <a:avLst/>
              <a:gdLst/>
              <a:ahLst/>
              <a:cxnLst/>
              <a:rect l="l" t="t" r="r" b="b"/>
              <a:pathLst>
                <a:path w="1343659">
                  <a:moveTo>
                    <a:pt x="0" y="0"/>
                  </a:moveTo>
                  <a:lnTo>
                    <a:pt x="251926" y="0"/>
                  </a:lnTo>
                </a:path>
                <a:path w="1343659">
                  <a:moveTo>
                    <a:pt x="419877" y="0"/>
                  </a:moveTo>
                  <a:lnTo>
                    <a:pt x="671804" y="0"/>
                  </a:lnTo>
                </a:path>
                <a:path w="1343659">
                  <a:moveTo>
                    <a:pt x="923730" y="0"/>
                  </a:moveTo>
                  <a:lnTo>
                    <a:pt x="1343608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9185987" y="6798646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437914" y="6798646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95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731828" y="6756659"/>
              <a:ext cx="840105" cy="84455"/>
            </a:xfrm>
            <a:custGeom>
              <a:avLst/>
              <a:gdLst/>
              <a:ahLst/>
              <a:cxnLst/>
              <a:rect l="l" t="t" r="r" b="b"/>
              <a:pathLst>
                <a:path w="840104" h="84454">
                  <a:moveTo>
                    <a:pt x="0" y="0"/>
                  </a:moveTo>
                  <a:lnTo>
                    <a:pt x="0" y="83975"/>
                  </a:lnTo>
                </a:path>
                <a:path w="840104" h="84454">
                  <a:moveTo>
                    <a:pt x="251926" y="0"/>
                  </a:moveTo>
                  <a:lnTo>
                    <a:pt x="251926" y="83975"/>
                  </a:lnTo>
                </a:path>
                <a:path w="840104" h="84454">
                  <a:moveTo>
                    <a:pt x="839755" y="0"/>
                  </a:moveTo>
                  <a:lnTo>
                    <a:pt x="839755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338526" y="6798646"/>
              <a:ext cx="3611245" cy="84455"/>
            </a:xfrm>
            <a:custGeom>
              <a:avLst/>
              <a:gdLst/>
              <a:ahLst/>
              <a:cxnLst/>
              <a:rect l="l" t="t" r="r" b="b"/>
              <a:pathLst>
                <a:path w="3611245" h="84454">
                  <a:moveTo>
                    <a:pt x="3442996" y="0"/>
                  </a:moveTo>
                  <a:lnTo>
                    <a:pt x="3610947" y="0"/>
                  </a:lnTo>
                </a:path>
                <a:path w="3611245" h="84454">
                  <a:moveTo>
                    <a:pt x="0" y="83975"/>
                  </a:moveTo>
                  <a:lnTo>
                    <a:pt x="167951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136293" y="6840634"/>
              <a:ext cx="756285" cy="84455"/>
            </a:xfrm>
            <a:custGeom>
              <a:avLst/>
              <a:gdLst/>
              <a:ahLst/>
              <a:cxnLst/>
              <a:rect l="l" t="t" r="r" b="b"/>
              <a:pathLst>
                <a:path w="756284" h="84454">
                  <a:moveTo>
                    <a:pt x="0" y="0"/>
                  </a:moveTo>
                  <a:lnTo>
                    <a:pt x="0" y="83975"/>
                  </a:lnTo>
                </a:path>
                <a:path w="756284" h="84454">
                  <a:moveTo>
                    <a:pt x="167951" y="0"/>
                  </a:moveTo>
                  <a:lnTo>
                    <a:pt x="167951" y="83975"/>
                  </a:lnTo>
                </a:path>
                <a:path w="756284" h="84454">
                  <a:moveTo>
                    <a:pt x="419877" y="0"/>
                  </a:moveTo>
                  <a:lnTo>
                    <a:pt x="419877" y="83975"/>
                  </a:lnTo>
                </a:path>
                <a:path w="756284" h="84454">
                  <a:moveTo>
                    <a:pt x="755779" y="0"/>
                  </a:moveTo>
                  <a:lnTo>
                    <a:pt x="755779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185987" y="6882622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902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96538" y="6840634"/>
              <a:ext cx="3443604" cy="168275"/>
            </a:xfrm>
            <a:custGeom>
              <a:avLst/>
              <a:gdLst/>
              <a:ahLst/>
              <a:cxnLst/>
              <a:rect l="l" t="t" r="r" b="b"/>
              <a:pathLst>
                <a:path w="3443604" h="168275">
                  <a:moveTo>
                    <a:pt x="2435289" y="0"/>
                  </a:moveTo>
                  <a:lnTo>
                    <a:pt x="2435289" y="83975"/>
                  </a:lnTo>
                </a:path>
                <a:path w="3443604" h="168275">
                  <a:moveTo>
                    <a:pt x="2603240" y="0"/>
                  </a:moveTo>
                  <a:lnTo>
                    <a:pt x="2603240" y="83975"/>
                  </a:lnTo>
                </a:path>
                <a:path w="3443604" h="168275">
                  <a:moveTo>
                    <a:pt x="2939142" y="0"/>
                  </a:moveTo>
                  <a:lnTo>
                    <a:pt x="2939142" y="83975"/>
                  </a:lnTo>
                </a:path>
                <a:path w="3443604" h="168275">
                  <a:moveTo>
                    <a:pt x="3191069" y="0"/>
                  </a:moveTo>
                  <a:lnTo>
                    <a:pt x="3191069" y="83975"/>
                  </a:lnTo>
                </a:path>
                <a:path w="3443604" h="168275">
                  <a:moveTo>
                    <a:pt x="3442996" y="0"/>
                  </a:moveTo>
                  <a:lnTo>
                    <a:pt x="3442996" y="83975"/>
                  </a:lnTo>
                </a:path>
                <a:path w="3443604" h="168275">
                  <a:moveTo>
                    <a:pt x="0" y="83975"/>
                  </a:moveTo>
                  <a:lnTo>
                    <a:pt x="0" y="167951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590453" y="6966598"/>
              <a:ext cx="252095" cy="0"/>
            </a:xfrm>
            <a:custGeom>
              <a:avLst/>
              <a:gdLst/>
              <a:ahLst/>
              <a:cxnLst/>
              <a:rect l="l" t="t" r="r" b="b"/>
              <a:pathLst>
                <a:path w="252095">
                  <a:moveTo>
                    <a:pt x="0" y="0"/>
                  </a:moveTo>
                  <a:lnTo>
                    <a:pt x="251926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220269" y="6924610"/>
              <a:ext cx="756285" cy="84455"/>
            </a:xfrm>
            <a:custGeom>
              <a:avLst/>
              <a:gdLst/>
              <a:ahLst/>
              <a:cxnLst/>
              <a:rect l="l" t="t" r="r" b="b"/>
              <a:pathLst>
                <a:path w="756284" h="84454">
                  <a:moveTo>
                    <a:pt x="0" y="0"/>
                  </a:moveTo>
                  <a:lnTo>
                    <a:pt x="0" y="83975"/>
                  </a:lnTo>
                </a:path>
                <a:path w="756284" h="84454">
                  <a:moveTo>
                    <a:pt x="503853" y="0"/>
                  </a:moveTo>
                  <a:lnTo>
                    <a:pt x="503853" y="83975"/>
                  </a:lnTo>
                </a:path>
                <a:path w="756284" h="84454">
                  <a:moveTo>
                    <a:pt x="755779" y="0"/>
                  </a:moveTo>
                  <a:lnTo>
                    <a:pt x="755779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185987" y="6966598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>
                  <a:moveTo>
                    <a:pt x="0" y="0"/>
                  </a:moveTo>
                  <a:lnTo>
                    <a:pt x="251926" y="0"/>
                  </a:lnTo>
                </a:path>
                <a:path w="504190">
                  <a:moveTo>
                    <a:pt x="335902" y="0"/>
                  </a:moveTo>
                  <a:lnTo>
                    <a:pt x="503853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857791" y="6966598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109718" y="6966598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95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403632" y="6924610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0" y="83975"/>
                  </a:lnTo>
                </a:path>
                <a:path w="168275" h="84454">
                  <a:moveTo>
                    <a:pt x="167951" y="0"/>
                  </a:moveTo>
                  <a:lnTo>
                    <a:pt x="167951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697547" y="6966598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902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254551" y="7050573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506477" y="7050573"/>
              <a:ext cx="588010" cy="0"/>
            </a:xfrm>
            <a:custGeom>
              <a:avLst/>
              <a:gdLst/>
              <a:ahLst/>
              <a:cxnLst/>
              <a:rect l="l" t="t" r="r" b="b"/>
              <a:pathLst>
                <a:path w="588009">
                  <a:moveTo>
                    <a:pt x="0" y="0"/>
                  </a:moveTo>
                  <a:lnTo>
                    <a:pt x="167951" y="0"/>
                  </a:lnTo>
                </a:path>
                <a:path w="588009">
                  <a:moveTo>
                    <a:pt x="335902" y="0"/>
                  </a:moveTo>
                  <a:lnTo>
                    <a:pt x="587828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598159" y="7050573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766110" y="7050573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>
                  <a:moveTo>
                    <a:pt x="0" y="0"/>
                  </a:moveTo>
                  <a:lnTo>
                    <a:pt x="167951" y="0"/>
                  </a:lnTo>
                </a:path>
                <a:path w="504190">
                  <a:moveTo>
                    <a:pt x="335902" y="0"/>
                  </a:moveTo>
                  <a:lnTo>
                    <a:pt x="503853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521889" y="7050573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689840" y="7050573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>
                  <a:moveTo>
                    <a:pt x="0" y="0"/>
                  </a:moveTo>
                  <a:lnTo>
                    <a:pt x="167951" y="0"/>
                  </a:lnTo>
                </a:path>
                <a:path w="504190">
                  <a:moveTo>
                    <a:pt x="251926" y="0"/>
                  </a:moveTo>
                  <a:lnTo>
                    <a:pt x="503853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277669" y="7050573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529596" y="7050573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95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338526" y="7134549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590453" y="7134549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4">
                  <a:moveTo>
                    <a:pt x="0" y="0"/>
                  </a:moveTo>
                  <a:lnTo>
                    <a:pt x="419877" y="0"/>
                  </a:lnTo>
                </a:path>
                <a:path w="840104">
                  <a:moveTo>
                    <a:pt x="587828" y="0"/>
                  </a:moveTo>
                  <a:lnTo>
                    <a:pt x="839755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556171" y="7092561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0" y="83975"/>
                  </a:lnTo>
                </a:path>
                <a:path w="252095" h="84454">
                  <a:moveTo>
                    <a:pt x="251926" y="0"/>
                  </a:moveTo>
                  <a:lnTo>
                    <a:pt x="251926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934061" y="7134549"/>
              <a:ext cx="1007744" cy="0"/>
            </a:xfrm>
            <a:custGeom>
              <a:avLst/>
              <a:gdLst/>
              <a:ahLst/>
              <a:cxnLst/>
              <a:rect l="l" t="t" r="r" b="b"/>
              <a:pathLst>
                <a:path w="1007745">
                  <a:moveTo>
                    <a:pt x="0" y="0"/>
                  </a:moveTo>
                  <a:lnTo>
                    <a:pt x="503853" y="0"/>
                  </a:lnTo>
                </a:path>
                <a:path w="1007745">
                  <a:moveTo>
                    <a:pt x="587828" y="0"/>
                  </a:moveTo>
                  <a:lnTo>
                    <a:pt x="1007706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025742" y="7134549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277669" y="7134549"/>
              <a:ext cx="420370" cy="0"/>
            </a:xfrm>
            <a:custGeom>
              <a:avLst/>
              <a:gdLst/>
              <a:ahLst/>
              <a:cxnLst/>
              <a:rect l="l" t="t" r="r" b="b"/>
              <a:pathLst>
                <a:path w="420370">
                  <a:moveTo>
                    <a:pt x="0" y="0"/>
                  </a:moveTo>
                  <a:lnTo>
                    <a:pt x="419877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949473" y="7134549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338526" y="7218524"/>
              <a:ext cx="1176020" cy="0"/>
            </a:xfrm>
            <a:custGeom>
              <a:avLst/>
              <a:gdLst/>
              <a:ahLst/>
              <a:cxnLst/>
              <a:rect l="l" t="t" r="r" b="b"/>
              <a:pathLst>
                <a:path w="1176020">
                  <a:moveTo>
                    <a:pt x="0" y="0"/>
                  </a:moveTo>
                  <a:lnTo>
                    <a:pt x="335902" y="0"/>
                  </a:lnTo>
                </a:path>
                <a:path w="1176020">
                  <a:moveTo>
                    <a:pt x="587828" y="0"/>
                  </a:moveTo>
                  <a:lnTo>
                    <a:pt x="755779" y="0"/>
                  </a:lnTo>
                </a:path>
                <a:path w="1176020">
                  <a:moveTo>
                    <a:pt x="1007706" y="0"/>
                  </a:moveTo>
                  <a:lnTo>
                    <a:pt x="1175657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598159" y="7218524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766110" y="7218524"/>
              <a:ext cx="923925" cy="0"/>
            </a:xfrm>
            <a:custGeom>
              <a:avLst/>
              <a:gdLst/>
              <a:ahLst/>
              <a:cxnLst/>
              <a:rect l="l" t="t" r="r" b="b"/>
              <a:pathLst>
                <a:path w="923925">
                  <a:moveTo>
                    <a:pt x="0" y="0"/>
                  </a:moveTo>
                  <a:lnTo>
                    <a:pt x="251926" y="0"/>
                  </a:lnTo>
                </a:path>
                <a:path w="923925">
                  <a:moveTo>
                    <a:pt x="503853" y="0"/>
                  </a:moveTo>
                  <a:lnTo>
                    <a:pt x="671804" y="0"/>
                  </a:lnTo>
                </a:path>
                <a:path w="923925">
                  <a:moveTo>
                    <a:pt x="755779" y="0"/>
                  </a:moveTo>
                  <a:lnTo>
                    <a:pt x="923730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983755" y="7176536"/>
              <a:ext cx="671830" cy="84455"/>
            </a:xfrm>
            <a:custGeom>
              <a:avLst/>
              <a:gdLst/>
              <a:ahLst/>
              <a:cxnLst/>
              <a:rect l="l" t="t" r="r" b="b"/>
              <a:pathLst>
                <a:path w="671829" h="84454">
                  <a:moveTo>
                    <a:pt x="0" y="0"/>
                  </a:moveTo>
                  <a:lnTo>
                    <a:pt x="0" y="83975"/>
                  </a:lnTo>
                </a:path>
                <a:path w="671829" h="84454">
                  <a:moveTo>
                    <a:pt x="335902" y="0"/>
                  </a:moveTo>
                  <a:lnTo>
                    <a:pt x="335902" y="83975"/>
                  </a:lnTo>
                </a:path>
                <a:path w="671829" h="84454">
                  <a:moveTo>
                    <a:pt x="671804" y="0"/>
                  </a:moveTo>
                  <a:lnTo>
                    <a:pt x="671804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506477" y="7218524"/>
              <a:ext cx="3527425" cy="84455"/>
            </a:xfrm>
            <a:custGeom>
              <a:avLst/>
              <a:gdLst/>
              <a:ahLst/>
              <a:cxnLst/>
              <a:rect l="l" t="t" r="r" b="b"/>
              <a:pathLst>
                <a:path w="3527425" h="84454">
                  <a:moveTo>
                    <a:pt x="3359020" y="0"/>
                  </a:moveTo>
                  <a:lnTo>
                    <a:pt x="3526971" y="0"/>
                  </a:lnTo>
                </a:path>
                <a:path w="3527425" h="84454">
                  <a:moveTo>
                    <a:pt x="0" y="83975"/>
                  </a:moveTo>
                  <a:lnTo>
                    <a:pt x="167951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800391" y="7260512"/>
              <a:ext cx="504190" cy="84455"/>
            </a:xfrm>
            <a:custGeom>
              <a:avLst/>
              <a:gdLst/>
              <a:ahLst/>
              <a:cxnLst/>
              <a:rect l="l" t="t" r="r" b="b"/>
              <a:pathLst>
                <a:path w="504190" h="84454">
                  <a:moveTo>
                    <a:pt x="0" y="0"/>
                  </a:moveTo>
                  <a:lnTo>
                    <a:pt x="0" y="83975"/>
                  </a:lnTo>
                </a:path>
                <a:path w="504190" h="84454">
                  <a:moveTo>
                    <a:pt x="167951" y="0"/>
                  </a:moveTo>
                  <a:lnTo>
                    <a:pt x="167951" y="83975"/>
                  </a:lnTo>
                </a:path>
                <a:path w="504190" h="84454">
                  <a:moveTo>
                    <a:pt x="335902" y="0"/>
                  </a:moveTo>
                  <a:lnTo>
                    <a:pt x="335902" y="83975"/>
                  </a:lnTo>
                </a:path>
                <a:path w="504190" h="84454">
                  <a:moveTo>
                    <a:pt x="503853" y="0"/>
                  </a:moveTo>
                  <a:lnTo>
                    <a:pt x="503853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514183" y="7302500"/>
              <a:ext cx="252095" cy="0"/>
            </a:xfrm>
            <a:custGeom>
              <a:avLst/>
              <a:gdLst/>
              <a:ahLst/>
              <a:cxnLst/>
              <a:rect l="l" t="t" r="r" b="b"/>
              <a:pathLst>
                <a:path w="252095">
                  <a:moveTo>
                    <a:pt x="0" y="0"/>
                  </a:moveTo>
                  <a:lnTo>
                    <a:pt x="251926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976049" y="7260512"/>
              <a:ext cx="504190" cy="84455"/>
            </a:xfrm>
            <a:custGeom>
              <a:avLst/>
              <a:gdLst/>
              <a:ahLst/>
              <a:cxnLst/>
              <a:rect l="l" t="t" r="r" b="b"/>
              <a:pathLst>
                <a:path w="504190" h="84454">
                  <a:moveTo>
                    <a:pt x="0" y="0"/>
                  </a:moveTo>
                  <a:lnTo>
                    <a:pt x="0" y="83975"/>
                  </a:lnTo>
                </a:path>
                <a:path w="504190" h="84454">
                  <a:moveTo>
                    <a:pt x="167951" y="0"/>
                  </a:moveTo>
                  <a:lnTo>
                    <a:pt x="167951" y="83975"/>
                  </a:lnTo>
                </a:path>
                <a:path w="504190" h="84454">
                  <a:moveTo>
                    <a:pt x="335902" y="0"/>
                  </a:moveTo>
                  <a:lnTo>
                    <a:pt x="335902" y="83975"/>
                  </a:lnTo>
                </a:path>
                <a:path w="504190" h="84454">
                  <a:moveTo>
                    <a:pt x="503853" y="0"/>
                  </a:moveTo>
                  <a:lnTo>
                    <a:pt x="503853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9857791" y="7302500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>
                  <a:moveTo>
                    <a:pt x="0" y="0"/>
                  </a:moveTo>
                  <a:lnTo>
                    <a:pt x="503853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487608" y="7260512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0" y="83975"/>
                  </a:lnTo>
                </a:path>
                <a:path w="168275" h="84454">
                  <a:moveTo>
                    <a:pt x="167951" y="0"/>
                  </a:moveTo>
                  <a:lnTo>
                    <a:pt x="167951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338526" y="7302500"/>
              <a:ext cx="3695065" cy="84455"/>
            </a:xfrm>
            <a:custGeom>
              <a:avLst/>
              <a:gdLst/>
              <a:ahLst/>
              <a:cxnLst/>
              <a:rect l="l" t="t" r="r" b="b"/>
              <a:pathLst>
                <a:path w="3695065" h="84454">
                  <a:moveTo>
                    <a:pt x="3442996" y="0"/>
                  </a:moveTo>
                  <a:lnTo>
                    <a:pt x="3694922" y="0"/>
                  </a:lnTo>
                </a:path>
                <a:path w="3695065" h="84454">
                  <a:moveTo>
                    <a:pt x="0" y="83975"/>
                  </a:moveTo>
                  <a:lnTo>
                    <a:pt x="167951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632440" y="7344487"/>
              <a:ext cx="504190" cy="84455"/>
            </a:xfrm>
            <a:custGeom>
              <a:avLst/>
              <a:gdLst/>
              <a:ahLst/>
              <a:cxnLst/>
              <a:rect l="l" t="t" r="r" b="b"/>
              <a:pathLst>
                <a:path w="504190" h="84454">
                  <a:moveTo>
                    <a:pt x="0" y="0"/>
                  </a:moveTo>
                  <a:lnTo>
                    <a:pt x="0" y="83975"/>
                  </a:lnTo>
                </a:path>
                <a:path w="504190" h="84454">
                  <a:moveTo>
                    <a:pt x="335902" y="0"/>
                  </a:moveTo>
                  <a:lnTo>
                    <a:pt x="335902" y="83975"/>
                  </a:lnTo>
                </a:path>
                <a:path w="504190" h="84454">
                  <a:moveTo>
                    <a:pt x="503853" y="0"/>
                  </a:moveTo>
                  <a:lnTo>
                    <a:pt x="503853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346232" y="7386475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902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808098" y="7344487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0" y="83975"/>
                  </a:lnTo>
                </a:path>
                <a:path w="168275" h="84454">
                  <a:moveTo>
                    <a:pt x="167951" y="0"/>
                  </a:moveTo>
                  <a:lnTo>
                    <a:pt x="167951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269963" y="7386475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>
                  <a:moveTo>
                    <a:pt x="0" y="0"/>
                  </a:moveTo>
                  <a:lnTo>
                    <a:pt x="503853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983755" y="7344487"/>
              <a:ext cx="335915" cy="84455"/>
            </a:xfrm>
            <a:custGeom>
              <a:avLst/>
              <a:gdLst/>
              <a:ahLst/>
              <a:cxnLst/>
              <a:rect l="l" t="t" r="r" b="b"/>
              <a:pathLst>
                <a:path w="335915" h="84454">
                  <a:moveTo>
                    <a:pt x="0" y="0"/>
                  </a:moveTo>
                  <a:lnTo>
                    <a:pt x="0" y="83975"/>
                  </a:lnTo>
                </a:path>
                <a:path w="335915" h="84454">
                  <a:moveTo>
                    <a:pt x="167951" y="0"/>
                  </a:moveTo>
                  <a:lnTo>
                    <a:pt x="167951" y="83975"/>
                  </a:lnTo>
                </a:path>
                <a:path w="335915" h="84454">
                  <a:moveTo>
                    <a:pt x="335902" y="0"/>
                  </a:moveTo>
                  <a:lnTo>
                    <a:pt x="335902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0613571" y="738647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95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865498" y="7344487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167951" y="0"/>
                  </a:lnTo>
                  <a:lnTo>
                    <a:pt x="167951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338526" y="7470450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7590453" y="7470450"/>
              <a:ext cx="3191510" cy="0"/>
            </a:xfrm>
            <a:custGeom>
              <a:avLst/>
              <a:gdLst/>
              <a:ahLst/>
              <a:cxnLst/>
              <a:rect l="l" t="t" r="r" b="b"/>
              <a:pathLst>
                <a:path w="3191509">
                  <a:moveTo>
                    <a:pt x="0" y="0"/>
                  </a:moveTo>
                  <a:lnTo>
                    <a:pt x="419877" y="0"/>
                  </a:lnTo>
                </a:path>
                <a:path w="3191509">
                  <a:moveTo>
                    <a:pt x="839755" y="0"/>
                  </a:moveTo>
                  <a:lnTo>
                    <a:pt x="1175657" y="0"/>
                  </a:lnTo>
                </a:path>
                <a:path w="3191509">
                  <a:moveTo>
                    <a:pt x="1343608" y="0"/>
                  </a:moveTo>
                  <a:lnTo>
                    <a:pt x="1847461" y="0"/>
                  </a:lnTo>
                </a:path>
                <a:path w="3191509">
                  <a:moveTo>
                    <a:pt x="1931436" y="0"/>
                  </a:moveTo>
                  <a:lnTo>
                    <a:pt x="2519265" y="0"/>
                  </a:lnTo>
                </a:path>
                <a:path w="3191509">
                  <a:moveTo>
                    <a:pt x="2603240" y="0"/>
                  </a:moveTo>
                  <a:lnTo>
                    <a:pt x="3191069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865498" y="7428463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167951" y="0"/>
                  </a:lnTo>
                  <a:lnTo>
                    <a:pt x="167951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296538" y="7512438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0" y="83975"/>
                  </a:lnTo>
                </a:path>
                <a:path w="168275" h="84454">
                  <a:moveTo>
                    <a:pt x="167951" y="0"/>
                  </a:moveTo>
                  <a:lnTo>
                    <a:pt x="167951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590453" y="7554426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4">
                  <a:moveTo>
                    <a:pt x="0" y="0"/>
                  </a:moveTo>
                  <a:lnTo>
                    <a:pt x="167951" y="0"/>
                  </a:lnTo>
                </a:path>
                <a:path w="840104">
                  <a:moveTo>
                    <a:pt x="335902" y="0"/>
                  </a:moveTo>
                  <a:lnTo>
                    <a:pt x="503853" y="0"/>
                  </a:lnTo>
                </a:path>
                <a:path w="840104">
                  <a:moveTo>
                    <a:pt x="671804" y="0"/>
                  </a:moveTo>
                  <a:lnTo>
                    <a:pt x="839755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682134" y="7554426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850085" y="7554426"/>
              <a:ext cx="252095" cy="0"/>
            </a:xfrm>
            <a:custGeom>
              <a:avLst/>
              <a:gdLst/>
              <a:ahLst/>
              <a:cxnLst/>
              <a:rect l="l" t="t" r="r" b="b"/>
              <a:pathLst>
                <a:path w="252095">
                  <a:moveTo>
                    <a:pt x="0" y="0"/>
                  </a:moveTo>
                  <a:lnTo>
                    <a:pt x="251926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9353938" y="7554426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9521889" y="7554426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95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983755" y="7512438"/>
              <a:ext cx="1007744" cy="84455"/>
            </a:xfrm>
            <a:custGeom>
              <a:avLst/>
              <a:gdLst/>
              <a:ahLst/>
              <a:cxnLst/>
              <a:rect l="l" t="t" r="r" b="b"/>
              <a:pathLst>
                <a:path w="1007745" h="84454">
                  <a:moveTo>
                    <a:pt x="0" y="0"/>
                  </a:moveTo>
                  <a:lnTo>
                    <a:pt x="0" y="83975"/>
                  </a:lnTo>
                </a:path>
                <a:path w="1007745" h="84454">
                  <a:moveTo>
                    <a:pt x="167951" y="0"/>
                  </a:moveTo>
                  <a:lnTo>
                    <a:pt x="167951" y="83975"/>
                  </a:lnTo>
                </a:path>
                <a:path w="1007745" h="84454">
                  <a:moveTo>
                    <a:pt x="335902" y="0"/>
                  </a:moveTo>
                  <a:lnTo>
                    <a:pt x="335902" y="83975"/>
                  </a:lnTo>
                </a:path>
                <a:path w="1007745" h="84454">
                  <a:moveTo>
                    <a:pt x="503853" y="0"/>
                  </a:moveTo>
                  <a:lnTo>
                    <a:pt x="503853" y="83975"/>
                  </a:lnTo>
                </a:path>
                <a:path w="1007745" h="84454">
                  <a:moveTo>
                    <a:pt x="671804" y="0"/>
                  </a:moveTo>
                  <a:lnTo>
                    <a:pt x="671804" y="83975"/>
                  </a:lnTo>
                </a:path>
                <a:path w="1007745" h="84454">
                  <a:moveTo>
                    <a:pt x="1007706" y="0"/>
                  </a:moveTo>
                  <a:lnTo>
                    <a:pt x="1007706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254551" y="7638402"/>
              <a:ext cx="671830" cy="0"/>
            </a:xfrm>
            <a:custGeom>
              <a:avLst/>
              <a:gdLst/>
              <a:ahLst/>
              <a:cxnLst/>
              <a:rect l="l" t="t" r="r" b="b"/>
              <a:pathLst>
                <a:path w="671829">
                  <a:moveTo>
                    <a:pt x="0" y="0"/>
                  </a:moveTo>
                  <a:lnTo>
                    <a:pt x="335902" y="0"/>
                  </a:lnTo>
                </a:path>
                <a:path w="671829">
                  <a:moveTo>
                    <a:pt x="503853" y="0"/>
                  </a:moveTo>
                  <a:lnTo>
                    <a:pt x="671804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094306" y="7638402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430208" y="7638402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95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766110" y="7638402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9102012" y="7638402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>
                  <a:moveTo>
                    <a:pt x="0" y="0"/>
                  </a:moveTo>
                  <a:lnTo>
                    <a:pt x="167951" y="0"/>
                  </a:lnTo>
                </a:path>
                <a:path w="504190">
                  <a:moveTo>
                    <a:pt x="335902" y="0"/>
                  </a:moveTo>
                  <a:lnTo>
                    <a:pt x="503853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731828" y="7596414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0" y="83975"/>
                  </a:lnTo>
                </a:path>
                <a:path w="168275" h="84454">
                  <a:moveTo>
                    <a:pt x="167951" y="0"/>
                  </a:moveTo>
                  <a:lnTo>
                    <a:pt x="167951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0277669" y="7638402"/>
              <a:ext cx="671830" cy="0"/>
            </a:xfrm>
            <a:custGeom>
              <a:avLst/>
              <a:gdLst/>
              <a:ahLst/>
              <a:cxnLst/>
              <a:rect l="l" t="t" r="r" b="b"/>
              <a:pathLst>
                <a:path w="671829">
                  <a:moveTo>
                    <a:pt x="0" y="0"/>
                  </a:moveTo>
                  <a:lnTo>
                    <a:pt x="167951" y="0"/>
                  </a:lnTo>
                </a:path>
                <a:path w="671829">
                  <a:moveTo>
                    <a:pt x="251926" y="0"/>
                  </a:moveTo>
                  <a:lnTo>
                    <a:pt x="419877" y="0"/>
                  </a:lnTo>
                </a:path>
                <a:path w="671829">
                  <a:moveTo>
                    <a:pt x="503853" y="0"/>
                  </a:moveTo>
                  <a:lnTo>
                    <a:pt x="671804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7380514" y="7680389"/>
              <a:ext cx="335915" cy="84455"/>
            </a:xfrm>
            <a:custGeom>
              <a:avLst/>
              <a:gdLst/>
              <a:ahLst/>
              <a:cxnLst/>
              <a:rect l="l" t="t" r="r" b="b"/>
              <a:pathLst>
                <a:path w="335915" h="84454">
                  <a:moveTo>
                    <a:pt x="0" y="0"/>
                  </a:moveTo>
                  <a:lnTo>
                    <a:pt x="0" y="83975"/>
                  </a:lnTo>
                </a:path>
                <a:path w="335915" h="84454">
                  <a:moveTo>
                    <a:pt x="335902" y="0"/>
                  </a:moveTo>
                  <a:lnTo>
                    <a:pt x="335902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7926355" y="7722377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902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388220" y="7680389"/>
              <a:ext cx="840105" cy="84455"/>
            </a:xfrm>
            <a:custGeom>
              <a:avLst/>
              <a:gdLst/>
              <a:ahLst/>
              <a:cxnLst/>
              <a:rect l="l" t="t" r="r" b="b"/>
              <a:pathLst>
                <a:path w="840104" h="84454">
                  <a:moveTo>
                    <a:pt x="0" y="0"/>
                  </a:moveTo>
                  <a:lnTo>
                    <a:pt x="0" y="83975"/>
                  </a:lnTo>
                </a:path>
                <a:path w="840104" h="84454">
                  <a:moveTo>
                    <a:pt x="251926" y="0"/>
                  </a:moveTo>
                  <a:lnTo>
                    <a:pt x="251926" y="83975"/>
                  </a:lnTo>
                </a:path>
                <a:path w="840104" h="84454">
                  <a:moveTo>
                    <a:pt x="671804" y="0"/>
                  </a:moveTo>
                  <a:lnTo>
                    <a:pt x="671804" y="83975"/>
                  </a:lnTo>
                </a:path>
                <a:path w="840104" h="84454">
                  <a:moveTo>
                    <a:pt x="839755" y="0"/>
                  </a:moveTo>
                  <a:lnTo>
                    <a:pt x="839755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353938" y="7722377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902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9815804" y="7680389"/>
              <a:ext cx="335915" cy="84455"/>
            </a:xfrm>
            <a:custGeom>
              <a:avLst/>
              <a:gdLst/>
              <a:ahLst/>
              <a:cxnLst/>
              <a:rect l="l" t="t" r="r" b="b"/>
              <a:pathLst>
                <a:path w="335915" h="84454">
                  <a:moveTo>
                    <a:pt x="0" y="0"/>
                  </a:moveTo>
                  <a:lnTo>
                    <a:pt x="0" y="83975"/>
                  </a:lnTo>
                </a:path>
                <a:path w="335915" h="84454">
                  <a:moveTo>
                    <a:pt x="335902" y="0"/>
                  </a:moveTo>
                  <a:lnTo>
                    <a:pt x="335902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361645" y="7722377"/>
              <a:ext cx="252095" cy="0"/>
            </a:xfrm>
            <a:custGeom>
              <a:avLst/>
              <a:gdLst/>
              <a:ahLst/>
              <a:cxnLst/>
              <a:rect l="l" t="t" r="r" b="b"/>
              <a:pathLst>
                <a:path w="252095">
                  <a:moveTo>
                    <a:pt x="0" y="0"/>
                  </a:moveTo>
                  <a:lnTo>
                    <a:pt x="251926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0739534" y="7680389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0" y="83975"/>
                  </a:lnTo>
                </a:path>
                <a:path w="252095" h="84454">
                  <a:moveTo>
                    <a:pt x="251926" y="0"/>
                  </a:moveTo>
                  <a:lnTo>
                    <a:pt x="251926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254551" y="7764365"/>
              <a:ext cx="420370" cy="84455"/>
            </a:xfrm>
            <a:custGeom>
              <a:avLst/>
              <a:gdLst/>
              <a:ahLst/>
              <a:cxnLst/>
              <a:rect l="l" t="t" r="r" b="b"/>
              <a:pathLst>
                <a:path w="420370" h="84454">
                  <a:moveTo>
                    <a:pt x="0" y="0"/>
                  </a:moveTo>
                  <a:lnTo>
                    <a:pt x="419877" y="0"/>
                  </a:lnTo>
                  <a:lnTo>
                    <a:pt x="419877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800391" y="7764365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0" y="83975"/>
                  </a:lnTo>
                </a:path>
                <a:path w="252095" h="84454">
                  <a:moveTo>
                    <a:pt x="251926" y="0"/>
                  </a:moveTo>
                  <a:lnTo>
                    <a:pt x="251926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8430208" y="7806353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>
                  <a:moveTo>
                    <a:pt x="0" y="0"/>
                  </a:moveTo>
                  <a:lnTo>
                    <a:pt x="251926" y="0"/>
                  </a:lnTo>
                </a:path>
                <a:path w="504190">
                  <a:moveTo>
                    <a:pt x="335902" y="0"/>
                  </a:moveTo>
                  <a:lnTo>
                    <a:pt x="503853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9018036" y="7806353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9185987" y="7806353"/>
              <a:ext cx="420370" cy="0"/>
            </a:xfrm>
            <a:custGeom>
              <a:avLst/>
              <a:gdLst/>
              <a:ahLst/>
              <a:cxnLst/>
              <a:rect l="l" t="t" r="r" b="b"/>
              <a:pathLst>
                <a:path w="420370">
                  <a:moveTo>
                    <a:pt x="0" y="0"/>
                  </a:moveTo>
                  <a:lnTo>
                    <a:pt x="167951" y="0"/>
                  </a:lnTo>
                </a:path>
                <a:path w="420370">
                  <a:moveTo>
                    <a:pt x="251926" y="0"/>
                  </a:moveTo>
                  <a:lnTo>
                    <a:pt x="419877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9815804" y="7764365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0" y="83975"/>
                  </a:lnTo>
                </a:path>
                <a:path w="168275" h="84454">
                  <a:moveTo>
                    <a:pt x="167951" y="0"/>
                  </a:moveTo>
                  <a:lnTo>
                    <a:pt x="167951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0277669" y="7806353"/>
              <a:ext cx="420370" cy="0"/>
            </a:xfrm>
            <a:custGeom>
              <a:avLst/>
              <a:gdLst/>
              <a:ahLst/>
              <a:cxnLst/>
              <a:rect l="l" t="t" r="r" b="b"/>
              <a:pathLst>
                <a:path w="420370">
                  <a:moveTo>
                    <a:pt x="0" y="0"/>
                  </a:moveTo>
                  <a:lnTo>
                    <a:pt x="167951" y="0"/>
                  </a:lnTo>
                </a:path>
                <a:path w="420370">
                  <a:moveTo>
                    <a:pt x="251926" y="0"/>
                  </a:moveTo>
                  <a:lnTo>
                    <a:pt x="419877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7254551" y="7848340"/>
              <a:ext cx="420370" cy="84455"/>
            </a:xfrm>
            <a:custGeom>
              <a:avLst/>
              <a:gdLst/>
              <a:ahLst/>
              <a:cxnLst/>
              <a:rect l="l" t="t" r="r" b="b"/>
              <a:pathLst>
                <a:path w="420370" h="84454">
                  <a:moveTo>
                    <a:pt x="0" y="0"/>
                  </a:moveTo>
                  <a:lnTo>
                    <a:pt x="419877" y="0"/>
                  </a:lnTo>
                  <a:lnTo>
                    <a:pt x="419877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7968342" y="7848340"/>
              <a:ext cx="588010" cy="84455"/>
            </a:xfrm>
            <a:custGeom>
              <a:avLst/>
              <a:gdLst/>
              <a:ahLst/>
              <a:cxnLst/>
              <a:rect l="l" t="t" r="r" b="b"/>
              <a:pathLst>
                <a:path w="588009" h="84454">
                  <a:moveTo>
                    <a:pt x="0" y="0"/>
                  </a:moveTo>
                  <a:lnTo>
                    <a:pt x="0" y="83975"/>
                  </a:lnTo>
                </a:path>
                <a:path w="588009" h="84454">
                  <a:moveTo>
                    <a:pt x="167951" y="0"/>
                  </a:moveTo>
                  <a:lnTo>
                    <a:pt x="167951" y="83975"/>
                  </a:lnTo>
                </a:path>
                <a:path w="588009" h="84454">
                  <a:moveTo>
                    <a:pt x="587828" y="0"/>
                  </a:moveTo>
                  <a:lnTo>
                    <a:pt x="587828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766110" y="7890328"/>
              <a:ext cx="1007744" cy="0"/>
            </a:xfrm>
            <a:custGeom>
              <a:avLst/>
              <a:gdLst/>
              <a:ahLst/>
              <a:cxnLst/>
              <a:rect l="l" t="t" r="r" b="b"/>
              <a:pathLst>
                <a:path w="1007745">
                  <a:moveTo>
                    <a:pt x="0" y="0"/>
                  </a:moveTo>
                  <a:lnTo>
                    <a:pt x="251926" y="0"/>
                  </a:lnTo>
                </a:path>
                <a:path w="1007745">
                  <a:moveTo>
                    <a:pt x="419877" y="0"/>
                  </a:moveTo>
                  <a:lnTo>
                    <a:pt x="1007706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857791" y="7890328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0193693" y="7890328"/>
              <a:ext cx="252095" cy="0"/>
            </a:xfrm>
            <a:custGeom>
              <a:avLst/>
              <a:gdLst/>
              <a:ahLst/>
              <a:cxnLst/>
              <a:rect l="l" t="t" r="r" b="b"/>
              <a:pathLst>
                <a:path w="252095">
                  <a:moveTo>
                    <a:pt x="0" y="0"/>
                  </a:moveTo>
                  <a:lnTo>
                    <a:pt x="251926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0739534" y="7848340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0" y="83975"/>
                  </a:lnTo>
                </a:path>
                <a:path w="168275" h="84454">
                  <a:moveTo>
                    <a:pt x="167951" y="0"/>
                  </a:moveTo>
                  <a:lnTo>
                    <a:pt x="167951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506477" y="7974304"/>
              <a:ext cx="1343660" cy="0"/>
            </a:xfrm>
            <a:custGeom>
              <a:avLst/>
              <a:gdLst/>
              <a:ahLst/>
              <a:cxnLst/>
              <a:rect l="l" t="t" r="r" b="b"/>
              <a:pathLst>
                <a:path w="1343659">
                  <a:moveTo>
                    <a:pt x="0" y="0"/>
                  </a:moveTo>
                  <a:lnTo>
                    <a:pt x="167951" y="0"/>
                  </a:lnTo>
                </a:path>
                <a:path w="1343659">
                  <a:moveTo>
                    <a:pt x="251926" y="0"/>
                  </a:moveTo>
                  <a:lnTo>
                    <a:pt x="755779" y="0"/>
                  </a:lnTo>
                </a:path>
                <a:path w="1343659">
                  <a:moveTo>
                    <a:pt x="923730" y="0"/>
                  </a:moveTo>
                  <a:lnTo>
                    <a:pt x="1091681" y="0"/>
                  </a:lnTo>
                </a:path>
                <a:path w="1343659">
                  <a:moveTo>
                    <a:pt x="1175657" y="0"/>
                  </a:moveTo>
                  <a:lnTo>
                    <a:pt x="1343608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9018036" y="7974304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9185987" y="7974304"/>
              <a:ext cx="252095" cy="0"/>
            </a:xfrm>
            <a:custGeom>
              <a:avLst/>
              <a:gdLst/>
              <a:ahLst/>
              <a:cxnLst/>
              <a:rect l="l" t="t" r="r" b="b"/>
              <a:pathLst>
                <a:path w="252095">
                  <a:moveTo>
                    <a:pt x="0" y="0"/>
                  </a:moveTo>
                  <a:lnTo>
                    <a:pt x="251926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9521889" y="7974304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857791" y="7974304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902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0487608" y="7932316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0" y="83975"/>
                  </a:lnTo>
                </a:path>
                <a:path w="168275" h="84454">
                  <a:moveTo>
                    <a:pt x="167951" y="0"/>
                  </a:moveTo>
                  <a:lnTo>
                    <a:pt x="167951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254551" y="7974304"/>
              <a:ext cx="3779520" cy="84455"/>
            </a:xfrm>
            <a:custGeom>
              <a:avLst/>
              <a:gdLst/>
              <a:ahLst/>
              <a:cxnLst/>
              <a:rect l="l" t="t" r="r" b="b"/>
              <a:pathLst>
                <a:path w="3779520" h="84454">
                  <a:moveTo>
                    <a:pt x="3526971" y="0"/>
                  </a:moveTo>
                  <a:lnTo>
                    <a:pt x="3778898" y="0"/>
                  </a:lnTo>
                </a:path>
                <a:path w="3779520" h="84454">
                  <a:moveTo>
                    <a:pt x="0" y="83975"/>
                  </a:moveTo>
                  <a:lnTo>
                    <a:pt x="335902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674428" y="8058279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7842379" y="8058279"/>
              <a:ext cx="420370" cy="0"/>
            </a:xfrm>
            <a:custGeom>
              <a:avLst/>
              <a:gdLst/>
              <a:ahLst/>
              <a:cxnLst/>
              <a:rect l="l" t="t" r="r" b="b"/>
              <a:pathLst>
                <a:path w="420370">
                  <a:moveTo>
                    <a:pt x="0" y="0"/>
                  </a:moveTo>
                  <a:lnTo>
                    <a:pt x="419877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8472195" y="8016291"/>
              <a:ext cx="756285" cy="84455"/>
            </a:xfrm>
            <a:custGeom>
              <a:avLst/>
              <a:gdLst/>
              <a:ahLst/>
              <a:cxnLst/>
              <a:rect l="l" t="t" r="r" b="b"/>
              <a:pathLst>
                <a:path w="756284" h="84454">
                  <a:moveTo>
                    <a:pt x="0" y="0"/>
                  </a:moveTo>
                  <a:lnTo>
                    <a:pt x="0" y="83975"/>
                  </a:lnTo>
                </a:path>
                <a:path w="756284" h="84454">
                  <a:moveTo>
                    <a:pt x="167951" y="0"/>
                  </a:moveTo>
                  <a:lnTo>
                    <a:pt x="167951" y="83975"/>
                  </a:lnTo>
                </a:path>
                <a:path w="756284" h="84454">
                  <a:moveTo>
                    <a:pt x="755779" y="0"/>
                  </a:moveTo>
                  <a:lnTo>
                    <a:pt x="755779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521889" y="8016291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167951" y="0"/>
                  </a:lnTo>
                  <a:lnTo>
                    <a:pt x="167951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9815804" y="8016291"/>
              <a:ext cx="504190" cy="84455"/>
            </a:xfrm>
            <a:custGeom>
              <a:avLst/>
              <a:gdLst/>
              <a:ahLst/>
              <a:cxnLst/>
              <a:rect l="l" t="t" r="r" b="b"/>
              <a:pathLst>
                <a:path w="504190" h="84454">
                  <a:moveTo>
                    <a:pt x="0" y="0"/>
                  </a:moveTo>
                  <a:lnTo>
                    <a:pt x="0" y="83975"/>
                  </a:lnTo>
                </a:path>
                <a:path w="504190" h="84454">
                  <a:moveTo>
                    <a:pt x="167951" y="0"/>
                  </a:moveTo>
                  <a:lnTo>
                    <a:pt x="167951" y="83975"/>
                  </a:lnTo>
                </a:path>
                <a:path w="504190" h="84454">
                  <a:moveTo>
                    <a:pt x="503853" y="0"/>
                  </a:moveTo>
                  <a:lnTo>
                    <a:pt x="503853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0445620" y="8058279"/>
              <a:ext cx="252095" cy="0"/>
            </a:xfrm>
            <a:custGeom>
              <a:avLst/>
              <a:gdLst/>
              <a:ahLst/>
              <a:cxnLst/>
              <a:rect l="l" t="t" r="r" b="b"/>
              <a:pathLst>
                <a:path w="252095">
                  <a:moveTo>
                    <a:pt x="0" y="0"/>
                  </a:moveTo>
                  <a:lnTo>
                    <a:pt x="251926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7464489" y="8016291"/>
              <a:ext cx="3527425" cy="168275"/>
            </a:xfrm>
            <a:custGeom>
              <a:avLst/>
              <a:gdLst/>
              <a:ahLst/>
              <a:cxnLst/>
              <a:rect l="l" t="t" r="r" b="b"/>
              <a:pathLst>
                <a:path w="3527425" h="168275">
                  <a:moveTo>
                    <a:pt x="3526971" y="0"/>
                  </a:moveTo>
                  <a:lnTo>
                    <a:pt x="3526971" y="83975"/>
                  </a:lnTo>
                </a:path>
                <a:path w="3527425" h="168275">
                  <a:moveTo>
                    <a:pt x="0" y="83975"/>
                  </a:moveTo>
                  <a:lnTo>
                    <a:pt x="0" y="167951"/>
                  </a:lnTo>
                </a:path>
                <a:path w="3527425" h="168275">
                  <a:moveTo>
                    <a:pt x="335902" y="83975"/>
                  </a:moveTo>
                  <a:lnTo>
                    <a:pt x="335902" y="167951"/>
                  </a:lnTo>
                </a:path>
                <a:path w="3527425" h="168275">
                  <a:moveTo>
                    <a:pt x="503853" y="83975"/>
                  </a:moveTo>
                  <a:lnTo>
                    <a:pt x="503853" y="167951"/>
                  </a:lnTo>
                </a:path>
                <a:path w="3527425" h="168275">
                  <a:moveTo>
                    <a:pt x="839755" y="83975"/>
                  </a:moveTo>
                  <a:lnTo>
                    <a:pt x="839755" y="167951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8598159" y="8142255"/>
              <a:ext cx="588010" cy="0"/>
            </a:xfrm>
            <a:custGeom>
              <a:avLst/>
              <a:gdLst/>
              <a:ahLst/>
              <a:cxnLst/>
              <a:rect l="l" t="t" r="r" b="b"/>
              <a:pathLst>
                <a:path w="588009">
                  <a:moveTo>
                    <a:pt x="0" y="0"/>
                  </a:moveTo>
                  <a:lnTo>
                    <a:pt x="167951" y="0"/>
                  </a:lnTo>
                </a:path>
                <a:path w="588009">
                  <a:moveTo>
                    <a:pt x="335902" y="0"/>
                  </a:moveTo>
                  <a:lnTo>
                    <a:pt x="587828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9269963" y="8142255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9521889" y="8100267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167951" y="0"/>
                  </a:lnTo>
                  <a:lnTo>
                    <a:pt x="167951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0067730" y="8100267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0" y="83975"/>
                  </a:lnTo>
                </a:path>
                <a:path w="168275" h="84454">
                  <a:moveTo>
                    <a:pt x="167951" y="0"/>
                  </a:moveTo>
                  <a:lnTo>
                    <a:pt x="167951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7254551" y="8142255"/>
              <a:ext cx="3695065" cy="84455"/>
            </a:xfrm>
            <a:custGeom>
              <a:avLst/>
              <a:gdLst/>
              <a:ahLst/>
              <a:cxnLst/>
              <a:rect l="l" t="t" r="r" b="b"/>
              <a:pathLst>
                <a:path w="3695065" h="84454">
                  <a:moveTo>
                    <a:pt x="3526971" y="0"/>
                  </a:moveTo>
                  <a:lnTo>
                    <a:pt x="3694922" y="0"/>
                  </a:lnTo>
                </a:path>
                <a:path w="3695065" h="84454">
                  <a:moveTo>
                    <a:pt x="0" y="83975"/>
                  </a:moveTo>
                  <a:lnTo>
                    <a:pt x="167951" y="83975"/>
                  </a:lnTo>
                </a:path>
                <a:path w="3695065" h="84454">
                  <a:moveTo>
                    <a:pt x="251926" y="83975"/>
                  </a:moveTo>
                  <a:lnTo>
                    <a:pt x="503853" y="83975"/>
                  </a:lnTo>
                </a:path>
                <a:path w="3695065" h="84454">
                  <a:moveTo>
                    <a:pt x="671804" y="83975"/>
                  </a:moveTo>
                  <a:lnTo>
                    <a:pt x="839755" y="83975"/>
                  </a:lnTo>
                </a:path>
                <a:path w="3695065" h="84454">
                  <a:moveTo>
                    <a:pt x="1007706" y="83975"/>
                  </a:moveTo>
                  <a:lnTo>
                    <a:pt x="1595534" y="83975"/>
                  </a:lnTo>
                </a:path>
                <a:path w="3695065" h="84454">
                  <a:moveTo>
                    <a:pt x="1679510" y="83975"/>
                  </a:moveTo>
                  <a:lnTo>
                    <a:pt x="1847461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9185987" y="8226230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9521889" y="8184242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167951" y="0"/>
                  </a:lnTo>
                  <a:lnTo>
                    <a:pt x="167951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7632440" y="8184242"/>
              <a:ext cx="2603500" cy="168275"/>
            </a:xfrm>
            <a:custGeom>
              <a:avLst/>
              <a:gdLst/>
              <a:ahLst/>
              <a:cxnLst/>
              <a:rect l="l" t="t" r="r" b="b"/>
              <a:pathLst>
                <a:path w="2603500" h="168275">
                  <a:moveTo>
                    <a:pt x="2351314" y="0"/>
                  </a:moveTo>
                  <a:lnTo>
                    <a:pt x="2351314" y="83975"/>
                  </a:lnTo>
                </a:path>
                <a:path w="2603500" h="168275">
                  <a:moveTo>
                    <a:pt x="2603240" y="0"/>
                  </a:moveTo>
                  <a:lnTo>
                    <a:pt x="2603240" y="83975"/>
                  </a:lnTo>
                </a:path>
                <a:path w="2603500" h="168275">
                  <a:moveTo>
                    <a:pt x="0" y="83975"/>
                  </a:moveTo>
                  <a:lnTo>
                    <a:pt x="0" y="167951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7758404" y="8310206"/>
              <a:ext cx="420370" cy="0"/>
            </a:xfrm>
            <a:custGeom>
              <a:avLst/>
              <a:gdLst/>
              <a:ahLst/>
              <a:cxnLst/>
              <a:rect l="l" t="t" r="r" b="b"/>
              <a:pathLst>
                <a:path w="420370">
                  <a:moveTo>
                    <a:pt x="0" y="0"/>
                  </a:moveTo>
                  <a:lnTo>
                    <a:pt x="419877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598159" y="8310206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850085" y="8310206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902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9437914" y="8310206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9857791" y="8310206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>
                  <a:moveTo>
                    <a:pt x="0" y="0"/>
                  </a:moveTo>
                  <a:lnTo>
                    <a:pt x="167951" y="0"/>
                  </a:lnTo>
                </a:path>
                <a:path w="504190">
                  <a:moveTo>
                    <a:pt x="335902" y="0"/>
                  </a:moveTo>
                  <a:lnTo>
                    <a:pt x="503853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10445620" y="8310206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10613571" y="8310206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95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10949473" y="8310206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7338526" y="8394181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902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7884367" y="8352193"/>
              <a:ext cx="588010" cy="84455"/>
            </a:xfrm>
            <a:custGeom>
              <a:avLst/>
              <a:gdLst/>
              <a:ahLst/>
              <a:cxnLst/>
              <a:rect l="l" t="t" r="r" b="b"/>
              <a:pathLst>
                <a:path w="588009" h="84454">
                  <a:moveTo>
                    <a:pt x="0" y="0"/>
                  </a:moveTo>
                  <a:lnTo>
                    <a:pt x="0" y="83975"/>
                  </a:lnTo>
                </a:path>
                <a:path w="588009" h="84454">
                  <a:moveTo>
                    <a:pt x="167951" y="0"/>
                  </a:moveTo>
                  <a:lnTo>
                    <a:pt x="167951" y="83975"/>
                  </a:lnTo>
                </a:path>
                <a:path w="588009" h="84454">
                  <a:moveTo>
                    <a:pt x="587828" y="0"/>
                  </a:moveTo>
                  <a:lnTo>
                    <a:pt x="587828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766110" y="8394181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>
                  <a:moveTo>
                    <a:pt x="0" y="0"/>
                  </a:moveTo>
                  <a:lnTo>
                    <a:pt x="167951" y="0"/>
                  </a:lnTo>
                </a:path>
                <a:path w="504190">
                  <a:moveTo>
                    <a:pt x="251926" y="0"/>
                  </a:moveTo>
                  <a:lnTo>
                    <a:pt x="503853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9815804" y="8352193"/>
              <a:ext cx="420370" cy="84455"/>
            </a:xfrm>
            <a:custGeom>
              <a:avLst/>
              <a:gdLst/>
              <a:ahLst/>
              <a:cxnLst/>
              <a:rect l="l" t="t" r="r" b="b"/>
              <a:pathLst>
                <a:path w="420370" h="84454">
                  <a:moveTo>
                    <a:pt x="0" y="0"/>
                  </a:moveTo>
                  <a:lnTo>
                    <a:pt x="0" y="83975"/>
                  </a:lnTo>
                </a:path>
                <a:path w="420370" h="84454">
                  <a:moveTo>
                    <a:pt x="251926" y="0"/>
                  </a:moveTo>
                  <a:lnTo>
                    <a:pt x="251926" y="83975"/>
                  </a:lnTo>
                </a:path>
                <a:path w="420370" h="84454">
                  <a:moveTo>
                    <a:pt x="419877" y="0"/>
                  </a:moveTo>
                  <a:lnTo>
                    <a:pt x="419877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10361645" y="8394181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95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7296538" y="8352193"/>
              <a:ext cx="3695065" cy="168275"/>
            </a:xfrm>
            <a:custGeom>
              <a:avLst/>
              <a:gdLst/>
              <a:ahLst/>
              <a:cxnLst/>
              <a:rect l="l" t="t" r="r" b="b"/>
              <a:pathLst>
                <a:path w="3695065" h="168275">
                  <a:moveTo>
                    <a:pt x="3442996" y="0"/>
                  </a:moveTo>
                  <a:lnTo>
                    <a:pt x="3442996" y="83975"/>
                  </a:lnTo>
                </a:path>
                <a:path w="3695065" h="168275">
                  <a:moveTo>
                    <a:pt x="3694922" y="0"/>
                  </a:moveTo>
                  <a:lnTo>
                    <a:pt x="3694922" y="83975"/>
                  </a:lnTo>
                </a:path>
                <a:path w="3695065" h="168275">
                  <a:moveTo>
                    <a:pt x="0" y="83975"/>
                  </a:moveTo>
                  <a:lnTo>
                    <a:pt x="0" y="167951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7506477" y="8478157"/>
              <a:ext cx="671830" cy="0"/>
            </a:xfrm>
            <a:custGeom>
              <a:avLst/>
              <a:gdLst/>
              <a:ahLst/>
              <a:cxnLst/>
              <a:rect l="l" t="t" r="r" b="b"/>
              <a:pathLst>
                <a:path w="671829">
                  <a:moveTo>
                    <a:pt x="0" y="0"/>
                  </a:moveTo>
                  <a:lnTo>
                    <a:pt x="167951" y="0"/>
                  </a:lnTo>
                </a:path>
                <a:path w="671829">
                  <a:moveTo>
                    <a:pt x="251926" y="0"/>
                  </a:moveTo>
                  <a:lnTo>
                    <a:pt x="419877" y="0"/>
                  </a:lnTo>
                </a:path>
                <a:path w="671829">
                  <a:moveTo>
                    <a:pt x="503853" y="0"/>
                  </a:moveTo>
                  <a:lnTo>
                    <a:pt x="671804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8262257" y="8478157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8430208" y="8478157"/>
              <a:ext cx="1595755" cy="0"/>
            </a:xfrm>
            <a:custGeom>
              <a:avLst/>
              <a:gdLst/>
              <a:ahLst/>
              <a:cxnLst/>
              <a:rect l="l" t="t" r="r" b="b"/>
              <a:pathLst>
                <a:path w="1595754">
                  <a:moveTo>
                    <a:pt x="0" y="0"/>
                  </a:moveTo>
                  <a:lnTo>
                    <a:pt x="251926" y="0"/>
                  </a:lnTo>
                </a:path>
                <a:path w="1595754">
                  <a:moveTo>
                    <a:pt x="335902" y="0"/>
                  </a:moveTo>
                  <a:lnTo>
                    <a:pt x="923730" y="0"/>
                  </a:lnTo>
                </a:path>
                <a:path w="1595754">
                  <a:moveTo>
                    <a:pt x="1091681" y="0"/>
                  </a:moveTo>
                  <a:lnTo>
                    <a:pt x="1343608" y="0"/>
                  </a:lnTo>
                </a:path>
                <a:path w="1595754">
                  <a:moveTo>
                    <a:pt x="1427583" y="0"/>
                  </a:moveTo>
                  <a:lnTo>
                    <a:pt x="1595534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0109718" y="8478157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0277669" y="8478157"/>
              <a:ext cx="420370" cy="0"/>
            </a:xfrm>
            <a:custGeom>
              <a:avLst/>
              <a:gdLst/>
              <a:ahLst/>
              <a:cxnLst/>
              <a:rect l="l" t="t" r="r" b="b"/>
              <a:pathLst>
                <a:path w="420370">
                  <a:moveTo>
                    <a:pt x="0" y="0"/>
                  </a:moveTo>
                  <a:lnTo>
                    <a:pt x="419877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968342" y="8436169"/>
              <a:ext cx="2939415" cy="168275"/>
            </a:xfrm>
            <a:custGeom>
              <a:avLst/>
              <a:gdLst/>
              <a:ahLst/>
              <a:cxnLst/>
              <a:rect l="l" t="t" r="r" b="b"/>
              <a:pathLst>
                <a:path w="2939415" h="168275">
                  <a:moveTo>
                    <a:pt x="2939142" y="0"/>
                  </a:moveTo>
                  <a:lnTo>
                    <a:pt x="2939142" y="83975"/>
                  </a:lnTo>
                </a:path>
                <a:path w="2939415" h="168275">
                  <a:moveTo>
                    <a:pt x="0" y="83975"/>
                  </a:moveTo>
                  <a:lnTo>
                    <a:pt x="0" y="167951"/>
                  </a:lnTo>
                </a:path>
                <a:path w="2939415" h="168275">
                  <a:moveTo>
                    <a:pt x="251926" y="83975"/>
                  </a:moveTo>
                  <a:lnTo>
                    <a:pt x="251926" y="167951"/>
                  </a:lnTo>
                </a:path>
                <a:path w="2939415" h="168275">
                  <a:moveTo>
                    <a:pt x="419877" y="83975"/>
                  </a:moveTo>
                  <a:lnTo>
                    <a:pt x="419877" y="167951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8514183" y="8520145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167951" y="0"/>
                  </a:lnTo>
                  <a:lnTo>
                    <a:pt x="167951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8808098" y="8520145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0" y="83975"/>
                  </a:lnTo>
                </a:path>
                <a:path w="168275" h="84454">
                  <a:moveTo>
                    <a:pt x="167951" y="0"/>
                  </a:moveTo>
                  <a:lnTo>
                    <a:pt x="167951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9269963" y="8562132"/>
              <a:ext cx="252095" cy="0"/>
            </a:xfrm>
            <a:custGeom>
              <a:avLst/>
              <a:gdLst/>
              <a:ahLst/>
              <a:cxnLst/>
              <a:rect l="l" t="t" r="r" b="b"/>
              <a:pathLst>
                <a:path w="252095">
                  <a:moveTo>
                    <a:pt x="0" y="0"/>
                  </a:moveTo>
                  <a:lnTo>
                    <a:pt x="251926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9647853" y="8520145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0" y="83975"/>
                  </a:lnTo>
                </a:path>
                <a:path w="252095" h="84454">
                  <a:moveTo>
                    <a:pt x="251926" y="0"/>
                  </a:moveTo>
                  <a:lnTo>
                    <a:pt x="251926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10025742" y="8562132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95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10319657" y="8520145"/>
              <a:ext cx="671830" cy="84455"/>
            </a:xfrm>
            <a:custGeom>
              <a:avLst/>
              <a:gdLst/>
              <a:ahLst/>
              <a:cxnLst/>
              <a:rect l="l" t="t" r="r" b="b"/>
              <a:pathLst>
                <a:path w="671829" h="84454">
                  <a:moveTo>
                    <a:pt x="0" y="0"/>
                  </a:moveTo>
                  <a:lnTo>
                    <a:pt x="0" y="83975"/>
                  </a:lnTo>
                </a:path>
                <a:path w="671829" h="84454">
                  <a:moveTo>
                    <a:pt x="335902" y="0"/>
                  </a:moveTo>
                  <a:lnTo>
                    <a:pt x="335902" y="83975"/>
                  </a:lnTo>
                </a:path>
                <a:path w="671829" h="84454">
                  <a:moveTo>
                    <a:pt x="671804" y="0"/>
                  </a:moveTo>
                  <a:lnTo>
                    <a:pt x="671804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7254551" y="8646108"/>
              <a:ext cx="1092200" cy="0"/>
            </a:xfrm>
            <a:custGeom>
              <a:avLst/>
              <a:gdLst/>
              <a:ahLst/>
              <a:cxnLst/>
              <a:rect l="l" t="t" r="r" b="b"/>
              <a:pathLst>
                <a:path w="1092200">
                  <a:moveTo>
                    <a:pt x="0" y="0"/>
                  </a:moveTo>
                  <a:lnTo>
                    <a:pt x="587828" y="0"/>
                  </a:lnTo>
                </a:path>
                <a:path w="1092200">
                  <a:moveTo>
                    <a:pt x="923730" y="0"/>
                  </a:moveTo>
                  <a:lnTo>
                    <a:pt x="109168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8514183" y="8604120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167951" y="0"/>
                  </a:lnTo>
                  <a:lnTo>
                    <a:pt x="167951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8766110" y="8646108"/>
              <a:ext cx="252095" cy="0"/>
            </a:xfrm>
            <a:custGeom>
              <a:avLst/>
              <a:gdLst/>
              <a:ahLst/>
              <a:cxnLst/>
              <a:rect l="l" t="t" r="r" b="b"/>
              <a:pathLst>
                <a:path w="252095">
                  <a:moveTo>
                    <a:pt x="0" y="0"/>
                  </a:moveTo>
                  <a:lnTo>
                    <a:pt x="251926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9144000" y="8604120"/>
              <a:ext cx="504190" cy="84455"/>
            </a:xfrm>
            <a:custGeom>
              <a:avLst/>
              <a:gdLst/>
              <a:ahLst/>
              <a:cxnLst/>
              <a:rect l="l" t="t" r="r" b="b"/>
              <a:pathLst>
                <a:path w="504190" h="84454">
                  <a:moveTo>
                    <a:pt x="0" y="0"/>
                  </a:moveTo>
                  <a:lnTo>
                    <a:pt x="0" y="83975"/>
                  </a:lnTo>
                </a:path>
                <a:path w="504190" h="84454">
                  <a:moveTo>
                    <a:pt x="167951" y="0"/>
                  </a:moveTo>
                  <a:lnTo>
                    <a:pt x="167951" y="83975"/>
                  </a:lnTo>
                </a:path>
                <a:path w="504190" h="84454">
                  <a:moveTo>
                    <a:pt x="503853" y="0"/>
                  </a:moveTo>
                  <a:lnTo>
                    <a:pt x="503853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9857791" y="8646108"/>
              <a:ext cx="252095" cy="0"/>
            </a:xfrm>
            <a:custGeom>
              <a:avLst/>
              <a:gdLst/>
              <a:ahLst/>
              <a:cxnLst/>
              <a:rect l="l" t="t" r="r" b="b"/>
              <a:pathLst>
                <a:path w="252095">
                  <a:moveTo>
                    <a:pt x="0" y="0"/>
                  </a:moveTo>
                  <a:lnTo>
                    <a:pt x="251926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0319657" y="8604120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0" y="83975"/>
                  </a:lnTo>
                </a:path>
                <a:path w="168275" h="84454">
                  <a:moveTo>
                    <a:pt x="167951" y="0"/>
                  </a:moveTo>
                  <a:lnTo>
                    <a:pt x="167951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0613571" y="8646108"/>
              <a:ext cx="335915" cy="0"/>
            </a:xfrm>
            <a:custGeom>
              <a:avLst/>
              <a:gdLst/>
              <a:ahLst/>
              <a:cxnLst/>
              <a:rect l="l" t="t" r="r" b="b"/>
              <a:pathLst>
                <a:path w="335915">
                  <a:moveTo>
                    <a:pt x="0" y="0"/>
                  </a:moveTo>
                  <a:lnTo>
                    <a:pt x="335902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7296538" y="8688096"/>
              <a:ext cx="504190" cy="84455"/>
            </a:xfrm>
            <a:custGeom>
              <a:avLst/>
              <a:gdLst/>
              <a:ahLst/>
              <a:cxnLst/>
              <a:rect l="l" t="t" r="r" b="b"/>
              <a:pathLst>
                <a:path w="504190" h="84454">
                  <a:moveTo>
                    <a:pt x="0" y="0"/>
                  </a:moveTo>
                  <a:lnTo>
                    <a:pt x="0" y="83975"/>
                  </a:lnTo>
                </a:path>
                <a:path w="504190" h="84454">
                  <a:moveTo>
                    <a:pt x="503853" y="0"/>
                  </a:moveTo>
                  <a:lnTo>
                    <a:pt x="503853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7926355" y="8730083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>
                  <a:moveTo>
                    <a:pt x="0" y="0"/>
                  </a:moveTo>
                  <a:lnTo>
                    <a:pt x="167951" y="0"/>
                  </a:lnTo>
                </a:path>
                <a:path w="504190">
                  <a:moveTo>
                    <a:pt x="251926" y="0"/>
                  </a:moveTo>
                  <a:lnTo>
                    <a:pt x="503853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8556171" y="8688096"/>
              <a:ext cx="756285" cy="84455"/>
            </a:xfrm>
            <a:custGeom>
              <a:avLst/>
              <a:gdLst/>
              <a:ahLst/>
              <a:cxnLst/>
              <a:rect l="l" t="t" r="r" b="b"/>
              <a:pathLst>
                <a:path w="756284" h="84454">
                  <a:moveTo>
                    <a:pt x="0" y="0"/>
                  </a:moveTo>
                  <a:lnTo>
                    <a:pt x="0" y="83975"/>
                  </a:lnTo>
                </a:path>
                <a:path w="756284" h="84454">
                  <a:moveTo>
                    <a:pt x="167951" y="0"/>
                  </a:moveTo>
                  <a:lnTo>
                    <a:pt x="167951" y="83975"/>
                  </a:lnTo>
                </a:path>
                <a:path w="756284" h="84454">
                  <a:moveTo>
                    <a:pt x="419877" y="0"/>
                  </a:moveTo>
                  <a:lnTo>
                    <a:pt x="419877" y="83975"/>
                  </a:lnTo>
                </a:path>
                <a:path w="756284" h="84454">
                  <a:moveTo>
                    <a:pt x="755779" y="0"/>
                  </a:moveTo>
                  <a:lnTo>
                    <a:pt x="755779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9437914" y="8730083"/>
              <a:ext cx="671830" cy="0"/>
            </a:xfrm>
            <a:custGeom>
              <a:avLst/>
              <a:gdLst/>
              <a:ahLst/>
              <a:cxnLst/>
              <a:rect l="l" t="t" r="r" b="b"/>
              <a:pathLst>
                <a:path w="671829">
                  <a:moveTo>
                    <a:pt x="0" y="0"/>
                  </a:moveTo>
                  <a:lnTo>
                    <a:pt x="335902" y="0"/>
                  </a:lnTo>
                </a:path>
                <a:path w="671829">
                  <a:moveTo>
                    <a:pt x="503853" y="0"/>
                  </a:moveTo>
                  <a:lnTo>
                    <a:pt x="671804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7296538" y="8688096"/>
              <a:ext cx="3695065" cy="168275"/>
            </a:xfrm>
            <a:custGeom>
              <a:avLst/>
              <a:gdLst/>
              <a:ahLst/>
              <a:cxnLst/>
              <a:rect l="l" t="t" r="r" b="b"/>
              <a:pathLst>
                <a:path w="3695065" h="168275">
                  <a:moveTo>
                    <a:pt x="3023118" y="0"/>
                  </a:moveTo>
                  <a:lnTo>
                    <a:pt x="3023118" y="83975"/>
                  </a:lnTo>
                </a:path>
                <a:path w="3695065" h="168275">
                  <a:moveTo>
                    <a:pt x="3359020" y="0"/>
                  </a:moveTo>
                  <a:lnTo>
                    <a:pt x="3359020" y="83975"/>
                  </a:lnTo>
                </a:path>
                <a:path w="3695065" h="168275">
                  <a:moveTo>
                    <a:pt x="3694922" y="0"/>
                  </a:moveTo>
                  <a:lnTo>
                    <a:pt x="3694922" y="83975"/>
                  </a:lnTo>
                </a:path>
                <a:path w="3695065" h="168275">
                  <a:moveTo>
                    <a:pt x="0" y="83975"/>
                  </a:moveTo>
                  <a:lnTo>
                    <a:pt x="0" y="167951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7422502" y="8772071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251926" y="0"/>
                  </a:lnTo>
                  <a:lnTo>
                    <a:pt x="251926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7800391" y="8772071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0" y="83975"/>
                  </a:lnTo>
                </a:path>
                <a:path w="252095" h="84454">
                  <a:moveTo>
                    <a:pt x="251926" y="0"/>
                  </a:moveTo>
                  <a:lnTo>
                    <a:pt x="251926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8514183" y="8814059"/>
              <a:ext cx="840105" cy="0"/>
            </a:xfrm>
            <a:custGeom>
              <a:avLst/>
              <a:gdLst/>
              <a:ahLst/>
              <a:cxnLst/>
              <a:rect l="l" t="t" r="r" b="b"/>
              <a:pathLst>
                <a:path w="840104">
                  <a:moveTo>
                    <a:pt x="0" y="0"/>
                  </a:moveTo>
                  <a:lnTo>
                    <a:pt x="167951" y="0"/>
                  </a:lnTo>
                </a:path>
                <a:path w="840104">
                  <a:moveTo>
                    <a:pt x="335902" y="0"/>
                  </a:moveTo>
                  <a:lnTo>
                    <a:pt x="839755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9521889" y="8814059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9689840" y="8814059"/>
              <a:ext cx="1092200" cy="0"/>
            </a:xfrm>
            <a:custGeom>
              <a:avLst/>
              <a:gdLst/>
              <a:ahLst/>
              <a:cxnLst/>
              <a:rect l="l" t="t" r="r" b="b"/>
              <a:pathLst>
                <a:path w="1092200">
                  <a:moveTo>
                    <a:pt x="0" y="0"/>
                  </a:moveTo>
                  <a:lnTo>
                    <a:pt x="167951" y="0"/>
                  </a:lnTo>
                </a:path>
                <a:path w="1092200">
                  <a:moveTo>
                    <a:pt x="251926" y="0"/>
                  </a:moveTo>
                  <a:lnTo>
                    <a:pt x="109168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7254551" y="8898034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7422502" y="8856047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251926" y="0"/>
                  </a:lnTo>
                  <a:lnTo>
                    <a:pt x="251926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7800391" y="8856047"/>
              <a:ext cx="420370" cy="84455"/>
            </a:xfrm>
            <a:custGeom>
              <a:avLst/>
              <a:gdLst/>
              <a:ahLst/>
              <a:cxnLst/>
              <a:rect l="l" t="t" r="r" b="b"/>
              <a:pathLst>
                <a:path w="420370" h="84454">
                  <a:moveTo>
                    <a:pt x="0" y="0"/>
                  </a:moveTo>
                  <a:lnTo>
                    <a:pt x="0" y="83975"/>
                  </a:lnTo>
                </a:path>
                <a:path w="420370" h="84454">
                  <a:moveTo>
                    <a:pt x="167951" y="0"/>
                  </a:moveTo>
                  <a:lnTo>
                    <a:pt x="167951" y="83975"/>
                  </a:lnTo>
                </a:path>
                <a:path w="420370" h="84454">
                  <a:moveTo>
                    <a:pt x="419877" y="0"/>
                  </a:moveTo>
                  <a:lnTo>
                    <a:pt x="419877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8430208" y="8898034"/>
              <a:ext cx="588010" cy="0"/>
            </a:xfrm>
            <a:custGeom>
              <a:avLst/>
              <a:gdLst/>
              <a:ahLst/>
              <a:cxnLst/>
              <a:rect l="l" t="t" r="r" b="b"/>
              <a:pathLst>
                <a:path w="588009">
                  <a:moveTo>
                    <a:pt x="0" y="0"/>
                  </a:moveTo>
                  <a:lnTo>
                    <a:pt x="251926" y="0"/>
                  </a:lnTo>
                </a:path>
                <a:path w="588009">
                  <a:moveTo>
                    <a:pt x="335902" y="0"/>
                  </a:moveTo>
                  <a:lnTo>
                    <a:pt x="587828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9144000" y="8856047"/>
              <a:ext cx="335915" cy="84455"/>
            </a:xfrm>
            <a:custGeom>
              <a:avLst/>
              <a:gdLst/>
              <a:ahLst/>
              <a:cxnLst/>
              <a:rect l="l" t="t" r="r" b="b"/>
              <a:pathLst>
                <a:path w="335915" h="84454">
                  <a:moveTo>
                    <a:pt x="0" y="0"/>
                  </a:moveTo>
                  <a:lnTo>
                    <a:pt x="0" y="83975"/>
                  </a:lnTo>
                </a:path>
                <a:path w="335915" h="84454">
                  <a:moveTo>
                    <a:pt x="167951" y="0"/>
                  </a:moveTo>
                  <a:lnTo>
                    <a:pt x="167951" y="83975"/>
                  </a:lnTo>
                </a:path>
                <a:path w="335915" h="84454">
                  <a:moveTo>
                    <a:pt x="335902" y="0"/>
                  </a:moveTo>
                  <a:lnTo>
                    <a:pt x="335902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9605865" y="8898034"/>
              <a:ext cx="1343660" cy="0"/>
            </a:xfrm>
            <a:custGeom>
              <a:avLst/>
              <a:gdLst/>
              <a:ahLst/>
              <a:cxnLst/>
              <a:rect l="l" t="t" r="r" b="b"/>
              <a:pathLst>
                <a:path w="1343659">
                  <a:moveTo>
                    <a:pt x="0" y="0"/>
                  </a:moveTo>
                  <a:lnTo>
                    <a:pt x="167951" y="0"/>
                  </a:lnTo>
                </a:path>
                <a:path w="1343659">
                  <a:moveTo>
                    <a:pt x="251926" y="0"/>
                  </a:moveTo>
                  <a:lnTo>
                    <a:pt x="419877" y="0"/>
                  </a:lnTo>
                </a:path>
                <a:path w="1343659">
                  <a:moveTo>
                    <a:pt x="587828" y="0"/>
                  </a:moveTo>
                  <a:lnTo>
                    <a:pt x="755779" y="0"/>
                  </a:lnTo>
                </a:path>
                <a:path w="1343659">
                  <a:moveTo>
                    <a:pt x="839755" y="0"/>
                  </a:moveTo>
                  <a:lnTo>
                    <a:pt x="1007706" y="0"/>
                  </a:lnTo>
                </a:path>
                <a:path w="1343659">
                  <a:moveTo>
                    <a:pt x="1091681" y="0"/>
                  </a:moveTo>
                  <a:lnTo>
                    <a:pt x="1343608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7254551" y="8982010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7422502" y="8940022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251926" y="0"/>
                  </a:lnTo>
                  <a:lnTo>
                    <a:pt x="251926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7800391" y="8940022"/>
              <a:ext cx="840105" cy="84455"/>
            </a:xfrm>
            <a:custGeom>
              <a:avLst/>
              <a:gdLst/>
              <a:ahLst/>
              <a:cxnLst/>
              <a:rect l="l" t="t" r="r" b="b"/>
              <a:pathLst>
                <a:path w="840104" h="84454">
                  <a:moveTo>
                    <a:pt x="0" y="0"/>
                  </a:moveTo>
                  <a:lnTo>
                    <a:pt x="0" y="83975"/>
                  </a:lnTo>
                </a:path>
                <a:path w="840104" h="84454">
                  <a:moveTo>
                    <a:pt x="335902" y="0"/>
                  </a:moveTo>
                  <a:lnTo>
                    <a:pt x="335902" y="83975"/>
                  </a:lnTo>
                </a:path>
                <a:path w="840104" h="84454">
                  <a:moveTo>
                    <a:pt x="503853" y="0"/>
                  </a:moveTo>
                  <a:lnTo>
                    <a:pt x="503853" y="83975"/>
                  </a:lnTo>
                </a:path>
                <a:path w="840104" h="84454">
                  <a:moveTo>
                    <a:pt x="839755" y="0"/>
                  </a:moveTo>
                  <a:lnTo>
                    <a:pt x="839755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8850085" y="8940022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167951" y="0"/>
                  </a:lnTo>
                  <a:lnTo>
                    <a:pt x="167951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9102012" y="8982010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9521889" y="8982010"/>
              <a:ext cx="923925" cy="0"/>
            </a:xfrm>
            <a:custGeom>
              <a:avLst/>
              <a:gdLst/>
              <a:ahLst/>
              <a:cxnLst/>
              <a:rect l="l" t="t" r="r" b="b"/>
              <a:pathLst>
                <a:path w="923925">
                  <a:moveTo>
                    <a:pt x="0" y="0"/>
                  </a:moveTo>
                  <a:lnTo>
                    <a:pt x="167951" y="0"/>
                  </a:lnTo>
                </a:path>
                <a:path w="923925">
                  <a:moveTo>
                    <a:pt x="335902" y="0"/>
                  </a:moveTo>
                  <a:lnTo>
                    <a:pt x="587828" y="0"/>
                  </a:lnTo>
                </a:path>
                <a:path w="923925">
                  <a:moveTo>
                    <a:pt x="755779" y="0"/>
                  </a:moveTo>
                  <a:lnTo>
                    <a:pt x="923730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0529596" y="8940022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251926" y="0"/>
                  </a:lnTo>
                  <a:lnTo>
                    <a:pt x="251926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0865498" y="8982010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95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7296538" y="9023998"/>
              <a:ext cx="1343660" cy="84455"/>
            </a:xfrm>
            <a:custGeom>
              <a:avLst/>
              <a:gdLst/>
              <a:ahLst/>
              <a:cxnLst/>
              <a:rect l="l" t="t" r="r" b="b"/>
              <a:pathLst>
                <a:path w="1343659" h="84454">
                  <a:moveTo>
                    <a:pt x="0" y="0"/>
                  </a:moveTo>
                  <a:lnTo>
                    <a:pt x="0" y="83975"/>
                  </a:lnTo>
                </a:path>
                <a:path w="1343659" h="84454">
                  <a:moveTo>
                    <a:pt x="503853" y="0"/>
                  </a:moveTo>
                  <a:lnTo>
                    <a:pt x="503853" y="83975"/>
                  </a:lnTo>
                </a:path>
                <a:path w="1343659" h="84454">
                  <a:moveTo>
                    <a:pt x="755779" y="0"/>
                  </a:moveTo>
                  <a:lnTo>
                    <a:pt x="755779" y="83975"/>
                  </a:lnTo>
                </a:path>
                <a:path w="1343659" h="84454">
                  <a:moveTo>
                    <a:pt x="1007706" y="0"/>
                  </a:moveTo>
                  <a:lnTo>
                    <a:pt x="1007706" y="83975"/>
                  </a:lnTo>
                </a:path>
                <a:path w="1343659" h="84454">
                  <a:moveTo>
                    <a:pt x="1175657" y="0"/>
                  </a:moveTo>
                  <a:lnTo>
                    <a:pt x="1175657" y="83975"/>
                  </a:lnTo>
                </a:path>
                <a:path w="1343659" h="84454">
                  <a:moveTo>
                    <a:pt x="1343608" y="0"/>
                  </a:moveTo>
                  <a:lnTo>
                    <a:pt x="1343608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8850085" y="9023998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167951" y="0"/>
                  </a:lnTo>
                  <a:lnTo>
                    <a:pt x="167951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9311950" y="9023998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0" y="83975"/>
                  </a:lnTo>
                </a:path>
                <a:path w="252095" h="84454">
                  <a:moveTo>
                    <a:pt x="251926" y="0"/>
                  </a:moveTo>
                  <a:lnTo>
                    <a:pt x="251926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9689840" y="9065985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>
                  <a:moveTo>
                    <a:pt x="0" y="0"/>
                  </a:moveTo>
                  <a:lnTo>
                    <a:pt x="167951" y="0"/>
                  </a:lnTo>
                </a:path>
                <a:path w="504190">
                  <a:moveTo>
                    <a:pt x="251926" y="0"/>
                  </a:moveTo>
                  <a:lnTo>
                    <a:pt x="503853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0361645" y="9065985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0529596" y="9023998"/>
              <a:ext cx="252095" cy="84455"/>
            </a:xfrm>
            <a:custGeom>
              <a:avLst/>
              <a:gdLst/>
              <a:ahLst/>
              <a:cxnLst/>
              <a:rect l="l" t="t" r="r" b="b"/>
              <a:pathLst>
                <a:path w="252095" h="84454">
                  <a:moveTo>
                    <a:pt x="0" y="0"/>
                  </a:moveTo>
                  <a:lnTo>
                    <a:pt x="251926" y="0"/>
                  </a:lnTo>
                  <a:lnTo>
                    <a:pt x="251926" y="83975"/>
                  </a:lnTo>
                  <a:lnTo>
                    <a:pt x="0" y="83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254551" y="9149961"/>
              <a:ext cx="1428115" cy="0"/>
            </a:xfrm>
            <a:custGeom>
              <a:avLst/>
              <a:gdLst/>
              <a:ahLst/>
              <a:cxnLst/>
              <a:rect l="l" t="t" r="r" b="b"/>
              <a:pathLst>
                <a:path w="1428115">
                  <a:moveTo>
                    <a:pt x="0" y="0"/>
                  </a:moveTo>
                  <a:lnTo>
                    <a:pt x="587828" y="0"/>
                  </a:lnTo>
                </a:path>
                <a:path w="1428115">
                  <a:moveTo>
                    <a:pt x="671804" y="0"/>
                  </a:moveTo>
                  <a:lnTo>
                    <a:pt x="923730" y="0"/>
                  </a:lnTo>
                </a:path>
                <a:path w="1428115">
                  <a:moveTo>
                    <a:pt x="1259632" y="0"/>
                  </a:moveTo>
                  <a:lnTo>
                    <a:pt x="1427583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8892073" y="9107973"/>
              <a:ext cx="168275" cy="84455"/>
            </a:xfrm>
            <a:custGeom>
              <a:avLst/>
              <a:gdLst/>
              <a:ahLst/>
              <a:cxnLst/>
              <a:rect l="l" t="t" r="r" b="b"/>
              <a:pathLst>
                <a:path w="168275" h="84454">
                  <a:moveTo>
                    <a:pt x="0" y="0"/>
                  </a:moveTo>
                  <a:lnTo>
                    <a:pt x="0" y="83975"/>
                  </a:lnTo>
                </a:path>
                <a:path w="168275" h="84454">
                  <a:moveTo>
                    <a:pt x="167951" y="0"/>
                  </a:moveTo>
                  <a:lnTo>
                    <a:pt x="167951" y="83975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9185987" y="9149961"/>
              <a:ext cx="756285" cy="0"/>
            </a:xfrm>
            <a:custGeom>
              <a:avLst/>
              <a:gdLst/>
              <a:ahLst/>
              <a:cxnLst/>
              <a:rect l="l" t="t" r="r" b="b"/>
              <a:pathLst>
                <a:path w="756284">
                  <a:moveTo>
                    <a:pt x="0" y="0"/>
                  </a:moveTo>
                  <a:lnTo>
                    <a:pt x="167951" y="0"/>
                  </a:lnTo>
                </a:path>
                <a:path w="756284">
                  <a:moveTo>
                    <a:pt x="251926" y="0"/>
                  </a:moveTo>
                  <a:lnTo>
                    <a:pt x="503853" y="0"/>
                  </a:lnTo>
                </a:path>
                <a:path w="756284">
                  <a:moveTo>
                    <a:pt x="587828" y="0"/>
                  </a:moveTo>
                  <a:lnTo>
                    <a:pt x="755779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0025742" y="9149961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0529596" y="9149961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951" y="0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0865498" y="9149961"/>
              <a:ext cx="84455" cy="0"/>
            </a:xfrm>
            <a:custGeom>
              <a:avLst/>
              <a:gdLst/>
              <a:ahLst/>
              <a:cxnLst/>
              <a:rect l="l" t="t" r="r" b="b"/>
              <a:pathLst>
                <a:path w="84454">
                  <a:moveTo>
                    <a:pt x="41987" y="-41987"/>
                  </a:moveTo>
                  <a:lnTo>
                    <a:pt x="41987" y="41987"/>
                  </a:lnTo>
                </a:path>
              </a:pathLst>
            </a:custGeom>
            <a:ln w="83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6370" y="1423832"/>
            <a:ext cx="1697545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spc="434" dirty="0">
                <a:solidFill>
                  <a:srgbClr val="FE5C49"/>
                </a:solidFill>
                <a:latin typeface="Tahoma"/>
                <a:cs typeface="Tahoma"/>
              </a:rPr>
              <a:t>WHAT</a:t>
            </a:r>
            <a:r>
              <a:rPr sz="6300" spc="210" dirty="0">
                <a:solidFill>
                  <a:srgbClr val="FE5C49"/>
                </a:solidFill>
                <a:latin typeface="Tahoma"/>
                <a:cs typeface="Tahoma"/>
              </a:rPr>
              <a:t> </a:t>
            </a:r>
            <a:r>
              <a:rPr sz="6300" spc="425" dirty="0">
                <a:solidFill>
                  <a:srgbClr val="FE5C49"/>
                </a:solidFill>
                <a:latin typeface="Tahoma"/>
                <a:cs typeface="Tahoma"/>
              </a:rPr>
              <a:t>IS</a:t>
            </a:r>
            <a:r>
              <a:rPr sz="6300" spc="210" dirty="0">
                <a:solidFill>
                  <a:srgbClr val="FE5C49"/>
                </a:solidFill>
                <a:latin typeface="Tahoma"/>
                <a:cs typeface="Tahoma"/>
              </a:rPr>
              <a:t> </a:t>
            </a:r>
            <a:r>
              <a:rPr sz="6300" spc="685" dirty="0">
                <a:solidFill>
                  <a:srgbClr val="FE5C49"/>
                </a:solidFill>
                <a:latin typeface="Tahoma"/>
                <a:cs typeface="Tahoma"/>
              </a:rPr>
              <a:t>PEER</a:t>
            </a:r>
            <a:r>
              <a:rPr sz="6300" spc="215" dirty="0">
                <a:solidFill>
                  <a:srgbClr val="FE5C49"/>
                </a:solidFill>
                <a:latin typeface="Tahoma"/>
                <a:cs typeface="Tahoma"/>
              </a:rPr>
              <a:t> </a:t>
            </a:r>
            <a:r>
              <a:rPr sz="6300" spc="590" dirty="0">
                <a:solidFill>
                  <a:srgbClr val="FE5C49"/>
                </a:solidFill>
                <a:latin typeface="Tahoma"/>
                <a:cs typeface="Tahoma"/>
              </a:rPr>
              <a:t>MENTORSHIP</a:t>
            </a:r>
            <a:r>
              <a:rPr sz="6300" spc="210" dirty="0">
                <a:solidFill>
                  <a:srgbClr val="FE5C49"/>
                </a:solidFill>
                <a:latin typeface="Tahoma"/>
                <a:cs typeface="Tahoma"/>
              </a:rPr>
              <a:t> </a:t>
            </a:r>
            <a:r>
              <a:rPr sz="6300" spc="725" dirty="0">
                <a:solidFill>
                  <a:srgbClr val="FE5C49"/>
                </a:solidFill>
                <a:latin typeface="Tahoma"/>
                <a:cs typeface="Tahoma"/>
              </a:rPr>
              <a:t>PROGRAM?</a:t>
            </a:r>
            <a:endParaRPr sz="6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10732" y="8604243"/>
            <a:ext cx="478155" cy="445134"/>
          </a:xfrm>
          <a:custGeom>
            <a:avLst/>
            <a:gdLst/>
            <a:ahLst/>
            <a:cxnLst/>
            <a:rect l="l" t="t" r="r" b="b"/>
            <a:pathLst>
              <a:path w="478155" h="445134">
                <a:moveTo>
                  <a:pt x="202064" y="445087"/>
                </a:moveTo>
                <a:lnTo>
                  <a:pt x="155979" y="442003"/>
                </a:lnTo>
                <a:lnTo>
                  <a:pt x="111421" y="423980"/>
                </a:lnTo>
                <a:lnTo>
                  <a:pt x="76951" y="392756"/>
                </a:lnTo>
                <a:lnTo>
                  <a:pt x="50123" y="354297"/>
                </a:lnTo>
                <a:lnTo>
                  <a:pt x="28491" y="314573"/>
                </a:lnTo>
                <a:lnTo>
                  <a:pt x="9608" y="279549"/>
                </a:lnTo>
                <a:lnTo>
                  <a:pt x="0" y="234060"/>
                </a:lnTo>
                <a:lnTo>
                  <a:pt x="8637" y="183844"/>
                </a:lnTo>
                <a:lnTo>
                  <a:pt x="23000" y="143216"/>
                </a:lnTo>
                <a:lnTo>
                  <a:pt x="79993" y="81405"/>
                </a:lnTo>
                <a:lnTo>
                  <a:pt x="127206" y="46734"/>
                </a:lnTo>
                <a:lnTo>
                  <a:pt x="172201" y="21958"/>
                </a:lnTo>
                <a:lnTo>
                  <a:pt x="214969" y="6554"/>
                </a:lnTo>
                <a:lnTo>
                  <a:pt x="255502" y="0"/>
                </a:lnTo>
                <a:lnTo>
                  <a:pt x="293790" y="1772"/>
                </a:lnTo>
                <a:lnTo>
                  <a:pt x="363598" y="28207"/>
                </a:lnTo>
                <a:lnTo>
                  <a:pt x="395101" y="51824"/>
                </a:lnTo>
                <a:lnTo>
                  <a:pt x="424325" y="81678"/>
                </a:lnTo>
                <a:lnTo>
                  <a:pt x="456182" y="129644"/>
                </a:lnTo>
                <a:lnTo>
                  <a:pt x="473223" y="178530"/>
                </a:lnTo>
                <a:lnTo>
                  <a:pt x="478003" y="226380"/>
                </a:lnTo>
                <a:lnTo>
                  <a:pt x="473076" y="271235"/>
                </a:lnTo>
                <a:lnTo>
                  <a:pt x="460995" y="311141"/>
                </a:lnTo>
                <a:lnTo>
                  <a:pt x="425590" y="368275"/>
                </a:lnTo>
                <a:lnTo>
                  <a:pt x="354767" y="410640"/>
                </a:lnTo>
                <a:lnTo>
                  <a:pt x="305760" y="427704"/>
                </a:lnTo>
                <a:lnTo>
                  <a:pt x="253425" y="439754"/>
                </a:lnTo>
                <a:lnTo>
                  <a:pt x="202064" y="445087"/>
                </a:lnTo>
                <a:close/>
              </a:path>
            </a:pathLst>
          </a:custGeom>
          <a:solidFill>
            <a:srgbClr val="BDC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3901" y="3917783"/>
            <a:ext cx="1168400" cy="483870"/>
          </a:xfrm>
          <a:custGeom>
            <a:avLst/>
            <a:gdLst/>
            <a:ahLst/>
            <a:cxnLst/>
            <a:rect l="l" t="t" r="r" b="b"/>
            <a:pathLst>
              <a:path w="1168400" h="483870">
                <a:moveTo>
                  <a:pt x="225664" y="2540"/>
                </a:moveTo>
                <a:lnTo>
                  <a:pt x="197808" y="2540"/>
                </a:lnTo>
                <a:lnTo>
                  <a:pt x="204784" y="1270"/>
                </a:lnTo>
                <a:lnTo>
                  <a:pt x="211209" y="0"/>
                </a:lnTo>
                <a:lnTo>
                  <a:pt x="222452" y="0"/>
                </a:lnTo>
                <a:lnTo>
                  <a:pt x="225664" y="2540"/>
                </a:lnTo>
                <a:close/>
              </a:path>
              <a:path w="1168400" h="483870">
                <a:moveTo>
                  <a:pt x="37405" y="454660"/>
                </a:moveTo>
                <a:lnTo>
                  <a:pt x="28910" y="453390"/>
                </a:lnTo>
                <a:lnTo>
                  <a:pt x="24092" y="452120"/>
                </a:lnTo>
                <a:lnTo>
                  <a:pt x="15258" y="452120"/>
                </a:lnTo>
                <a:lnTo>
                  <a:pt x="10440" y="447040"/>
                </a:lnTo>
                <a:lnTo>
                  <a:pt x="4818" y="443230"/>
                </a:lnTo>
                <a:lnTo>
                  <a:pt x="3212" y="438150"/>
                </a:lnTo>
                <a:lnTo>
                  <a:pt x="803" y="431800"/>
                </a:lnTo>
                <a:lnTo>
                  <a:pt x="0" y="425450"/>
                </a:lnTo>
                <a:lnTo>
                  <a:pt x="803" y="419100"/>
                </a:lnTo>
                <a:lnTo>
                  <a:pt x="11205" y="377190"/>
                </a:lnTo>
                <a:lnTo>
                  <a:pt x="23188" y="336550"/>
                </a:lnTo>
                <a:lnTo>
                  <a:pt x="36828" y="295910"/>
                </a:lnTo>
                <a:lnTo>
                  <a:pt x="60130" y="236220"/>
                </a:lnTo>
                <a:lnTo>
                  <a:pt x="74786" y="195580"/>
                </a:lnTo>
                <a:lnTo>
                  <a:pt x="82716" y="175260"/>
                </a:lnTo>
                <a:lnTo>
                  <a:pt x="87460" y="165100"/>
                </a:lnTo>
                <a:lnTo>
                  <a:pt x="92956" y="153670"/>
                </a:lnTo>
                <a:lnTo>
                  <a:pt x="98753" y="143510"/>
                </a:lnTo>
                <a:lnTo>
                  <a:pt x="104400" y="133350"/>
                </a:lnTo>
                <a:lnTo>
                  <a:pt x="113321" y="115570"/>
                </a:lnTo>
                <a:lnTo>
                  <a:pt x="122168" y="97790"/>
                </a:lnTo>
                <a:lnTo>
                  <a:pt x="131165" y="80010"/>
                </a:lnTo>
                <a:lnTo>
                  <a:pt x="140538" y="62230"/>
                </a:lnTo>
                <a:lnTo>
                  <a:pt x="149246" y="48260"/>
                </a:lnTo>
                <a:lnTo>
                  <a:pt x="158407" y="34290"/>
                </a:lnTo>
                <a:lnTo>
                  <a:pt x="167868" y="21590"/>
                </a:lnTo>
                <a:lnTo>
                  <a:pt x="177480" y="7620"/>
                </a:lnTo>
                <a:lnTo>
                  <a:pt x="183553" y="2540"/>
                </a:lnTo>
                <a:lnTo>
                  <a:pt x="190530" y="1270"/>
                </a:lnTo>
                <a:lnTo>
                  <a:pt x="197808" y="2540"/>
                </a:lnTo>
                <a:lnTo>
                  <a:pt x="225664" y="2540"/>
                </a:lnTo>
                <a:lnTo>
                  <a:pt x="251865" y="35560"/>
                </a:lnTo>
                <a:lnTo>
                  <a:pt x="258114" y="60960"/>
                </a:lnTo>
                <a:lnTo>
                  <a:pt x="262280" y="86360"/>
                </a:lnTo>
                <a:lnTo>
                  <a:pt x="264212" y="97790"/>
                </a:lnTo>
                <a:lnTo>
                  <a:pt x="266496" y="115570"/>
                </a:lnTo>
                <a:lnTo>
                  <a:pt x="267286" y="121920"/>
                </a:lnTo>
                <a:lnTo>
                  <a:pt x="188723" y="121920"/>
                </a:lnTo>
                <a:lnTo>
                  <a:pt x="184707" y="128270"/>
                </a:lnTo>
                <a:lnTo>
                  <a:pt x="181495" y="132080"/>
                </a:lnTo>
                <a:lnTo>
                  <a:pt x="179889" y="137160"/>
                </a:lnTo>
                <a:lnTo>
                  <a:pt x="148669" y="200660"/>
                </a:lnTo>
                <a:lnTo>
                  <a:pt x="118052" y="265430"/>
                </a:lnTo>
                <a:lnTo>
                  <a:pt x="97975" y="317500"/>
                </a:lnTo>
                <a:lnTo>
                  <a:pt x="90158" y="336550"/>
                </a:lnTo>
                <a:lnTo>
                  <a:pt x="74824" y="374650"/>
                </a:lnTo>
                <a:lnTo>
                  <a:pt x="59528" y="417830"/>
                </a:lnTo>
                <a:lnTo>
                  <a:pt x="52200" y="441960"/>
                </a:lnTo>
                <a:lnTo>
                  <a:pt x="48674" y="448310"/>
                </a:lnTo>
                <a:lnTo>
                  <a:pt x="45069" y="452120"/>
                </a:lnTo>
                <a:lnTo>
                  <a:pt x="24092" y="452120"/>
                </a:lnTo>
                <a:lnTo>
                  <a:pt x="18470" y="453390"/>
                </a:lnTo>
                <a:lnTo>
                  <a:pt x="43868" y="453390"/>
                </a:lnTo>
                <a:lnTo>
                  <a:pt x="37405" y="454660"/>
                </a:lnTo>
                <a:close/>
              </a:path>
              <a:path w="1168400" h="483870">
                <a:moveTo>
                  <a:pt x="388921" y="313690"/>
                </a:moveTo>
                <a:lnTo>
                  <a:pt x="301154" y="313690"/>
                </a:lnTo>
                <a:lnTo>
                  <a:pt x="301957" y="312420"/>
                </a:lnTo>
                <a:lnTo>
                  <a:pt x="316889" y="287020"/>
                </a:lnTo>
                <a:lnTo>
                  <a:pt x="346452" y="234950"/>
                </a:lnTo>
                <a:lnTo>
                  <a:pt x="369089" y="198120"/>
                </a:lnTo>
                <a:lnTo>
                  <a:pt x="377245" y="186690"/>
                </a:lnTo>
                <a:lnTo>
                  <a:pt x="385100" y="175260"/>
                </a:lnTo>
                <a:lnTo>
                  <a:pt x="402128" y="143510"/>
                </a:lnTo>
                <a:lnTo>
                  <a:pt x="414086" y="127000"/>
                </a:lnTo>
                <a:lnTo>
                  <a:pt x="426798" y="110490"/>
                </a:lnTo>
                <a:lnTo>
                  <a:pt x="439283" y="92710"/>
                </a:lnTo>
                <a:lnTo>
                  <a:pt x="445971" y="85090"/>
                </a:lnTo>
                <a:lnTo>
                  <a:pt x="453638" y="78740"/>
                </a:lnTo>
                <a:lnTo>
                  <a:pt x="461757" y="71120"/>
                </a:lnTo>
                <a:lnTo>
                  <a:pt x="486765" y="49530"/>
                </a:lnTo>
                <a:lnTo>
                  <a:pt x="495436" y="41910"/>
                </a:lnTo>
                <a:lnTo>
                  <a:pt x="504332" y="35560"/>
                </a:lnTo>
                <a:lnTo>
                  <a:pt x="516316" y="29210"/>
                </a:lnTo>
                <a:lnTo>
                  <a:pt x="529127" y="25400"/>
                </a:lnTo>
                <a:lnTo>
                  <a:pt x="542391" y="22860"/>
                </a:lnTo>
                <a:lnTo>
                  <a:pt x="555729" y="21590"/>
                </a:lnTo>
                <a:lnTo>
                  <a:pt x="558942" y="21590"/>
                </a:lnTo>
                <a:lnTo>
                  <a:pt x="562957" y="22860"/>
                </a:lnTo>
                <a:lnTo>
                  <a:pt x="565366" y="25400"/>
                </a:lnTo>
                <a:lnTo>
                  <a:pt x="571477" y="31750"/>
                </a:lnTo>
                <a:lnTo>
                  <a:pt x="595645" y="66040"/>
                </a:lnTo>
                <a:lnTo>
                  <a:pt x="599296" y="107950"/>
                </a:lnTo>
                <a:lnTo>
                  <a:pt x="600253" y="130810"/>
                </a:lnTo>
                <a:lnTo>
                  <a:pt x="517985" y="130810"/>
                </a:lnTo>
                <a:lnTo>
                  <a:pt x="514772" y="134620"/>
                </a:lnTo>
                <a:lnTo>
                  <a:pt x="512363" y="139700"/>
                </a:lnTo>
                <a:lnTo>
                  <a:pt x="508348" y="143510"/>
                </a:lnTo>
                <a:lnTo>
                  <a:pt x="504006" y="148590"/>
                </a:lnTo>
                <a:lnTo>
                  <a:pt x="495022" y="157480"/>
                </a:lnTo>
                <a:lnTo>
                  <a:pt x="490680" y="162560"/>
                </a:lnTo>
                <a:lnTo>
                  <a:pt x="478195" y="176530"/>
                </a:lnTo>
                <a:lnTo>
                  <a:pt x="466086" y="191770"/>
                </a:lnTo>
                <a:lnTo>
                  <a:pt x="454428" y="205740"/>
                </a:lnTo>
                <a:lnTo>
                  <a:pt x="443298" y="222250"/>
                </a:lnTo>
                <a:lnTo>
                  <a:pt x="436585" y="232410"/>
                </a:lnTo>
                <a:lnTo>
                  <a:pt x="430549" y="243840"/>
                </a:lnTo>
                <a:lnTo>
                  <a:pt x="424664" y="255270"/>
                </a:lnTo>
                <a:lnTo>
                  <a:pt x="418403" y="265430"/>
                </a:lnTo>
                <a:lnTo>
                  <a:pt x="408515" y="281940"/>
                </a:lnTo>
                <a:lnTo>
                  <a:pt x="388921" y="313690"/>
                </a:lnTo>
                <a:close/>
              </a:path>
              <a:path w="1168400" h="483870">
                <a:moveTo>
                  <a:pt x="956559" y="317500"/>
                </a:moveTo>
                <a:lnTo>
                  <a:pt x="864914" y="317500"/>
                </a:lnTo>
                <a:lnTo>
                  <a:pt x="869733" y="311150"/>
                </a:lnTo>
                <a:lnTo>
                  <a:pt x="872945" y="308610"/>
                </a:lnTo>
                <a:lnTo>
                  <a:pt x="889810" y="281940"/>
                </a:lnTo>
                <a:lnTo>
                  <a:pt x="904265" y="260350"/>
                </a:lnTo>
                <a:lnTo>
                  <a:pt x="933176" y="214630"/>
                </a:lnTo>
                <a:lnTo>
                  <a:pt x="938835" y="205740"/>
                </a:lnTo>
                <a:lnTo>
                  <a:pt x="944118" y="195580"/>
                </a:lnTo>
                <a:lnTo>
                  <a:pt x="949551" y="186690"/>
                </a:lnTo>
                <a:lnTo>
                  <a:pt x="955662" y="176530"/>
                </a:lnTo>
                <a:lnTo>
                  <a:pt x="967959" y="161290"/>
                </a:lnTo>
                <a:lnTo>
                  <a:pt x="993156" y="130810"/>
                </a:lnTo>
                <a:lnTo>
                  <a:pt x="1005453" y="115570"/>
                </a:lnTo>
                <a:lnTo>
                  <a:pt x="1015441" y="102870"/>
                </a:lnTo>
                <a:lnTo>
                  <a:pt x="1034815" y="77470"/>
                </a:lnTo>
                <a:lnTo>
                  <a:pt x="1044804" y="66040"/>
                </a:lnTo>
                <a:lnTo>
                  <a:pt x="1053500" y="57150"/>
                </a:lnTo>
                <a:lnTo>
                  <a:pt x="1062572" y="48260"/>
                </a:lnTo>
                <a:lnTo>
                  <a:pt x="1071795" y="40640"/>
                </a:lnTo>
                <a:lnTo>
                  <a:pt x="1080942" y="31750"/>
                </a:lnTo>
                <a:lnTo>
                  <a:pt x="1082548" y="30480"/>
                </a:lnTo>
                <a:lnTo>
                  <a:pt x="1088170" y="30480"/>
                </a:lnTo>
                <a:lnTo>
                  <a:pt x="1094595" y="27940"/>
                </a:lnTo>
                <a:lnTo>
                  <a:pt x="1101019" y="27940"/>
                </a:lnTo>
                <a:lnTo>
                  <a:pt x="1107444" y="25400"/>
                </a:lnTo>
                <a:lnTo>
                  <a:pt x="1117432" y="24130"/>
                </a:lnTo>
                <a:lnTo>
                  <a:pt x="1153445" y="58420"/>
                </a:lnTo>
                <a:lnTo>
                  <a:pt x="1160328" y="92710"/>
                </a:lnTo>
                <a:lnTo>
                  <a:pt x="1160274" y="102870"/>
                </a:lnTo>
                <a:lnTo>
                  <a:pt x="1159843" y="115570"/>
                </a:lnTo>
                <a:lnTo>
                  <a:pt x="1159790" y="143510"/>
                </a:lnTo>
                <a:lnTo>
                  <a:pt x="1078533" y="143510"/>
                </a:lnTo>
                <a:lnTo>
                  <a:pt x="1074329" y="148590"/>
                </a:lnTo>
                <a:lnTo>
                  <a:pt x="1070201" y="154940"/>
                </a:lnTo>
                <a:lnTo>
                  <a:pt x="1066223" y="160020"/>
                </a:lnTo>
                <a:lnTo>
                  <a:pt x="1062471" y="165100"/>
                </a:lnTo>
                <a:lnTo>
                  <a:pt x="1051504" y="180340"/>
                </a:lnTo>
                <a:lnTo>
                  <a:pt x="1029269" y="209550"/>
                </a:lnTo>
                <a:lnTo>
                  <a:pt x="1018302" y="224790"/>
                </a:lnTo>
                <a:lnTo>
                  <a:pt x="1011564" y="233680"/>
                </a:lnTo>
                <a:lnTo>
                  <a:pt x="1004750" y="242570"/>
                </a:lnTo>
                <a:lnTo>
                  <a:pt x="998087" y="251460"/>
                </a:lnTo>
                <a:lnTo>
                  <a:pt x="991800" y="260350"/>
                </a:lnTo>
                <a:lnTo>
                  <a:pt x="977608" y="283210"/>
                </a:lnTo>
                <a:lnTo>
                  <a:pt x="963793" y="306070"/>
                </a:lnTo>
                <a:lnTo>
                  <a:pt x="956559" y="317500"/>
                </a:lnTo>
                <a:close/>
              </a:path>
              <a:path w="1168400" h="483870">
                <a:moveTo>
                  <a:pt x="690493" y="284480"/>
                </a:moveTo>
                <a:lnTo>
                  <a:pt x="600702" y="284480"/>
                </a:lnTo>
                <a:lnTo>
                  <a:pt x="615885" y="257810"/>
                </a:lnTo>
                <a:lnTo>
                  <a:pt x="646552" y="204470"/>
                </a:lnTo>
                <a:lnTo>
                  <a:pt x="661736" y="179070"/>
                </a:lnTo>
                <a:lnTo>
                  <a:pt x="667194" y="168910"/>
                </a:lnTo>
                <a:lnTo>
                  <a:pt x="704136" y="119380"/>
                </a:lnTo>
                <a:lnTo>
                  <a:pt x="743763" y="80010"/>
                </a:lnTo>
                <a:lnTo>
                  <a:pt x="766136" y="63500"/>
                </a:lnTo>
                <a:lnTo>
                  <a:pt x="766939" y="62230"/>
                </a:lnTo>
                <a:lnTo>
                  <a:pt x="768545" y="62230"/>
                </a:lnTo>
                <a:lnTo>
                  <a:pt x="796778" y="54610"/>
                </a:lnTo>
                <a:lnTo>
                  <a:pt x="806290" y="53340"/>
                </a:lnTo>
                <a:lnTo>
                  <a:pt x="841951" y="80010"/>
                </a:lnTo>
                <a:lnTo>
                  <a:pt x="861577" y="125730"/>
                </a:lnTo>
                <a:lnTo>
                  <a:pt x="862461" y="151130"/>
                </a:lnTo>
                <a:lnTo>
                  <a:pt x="783000" y="151130"/>
                </a:lnTo>
                <a:lnTo>
                  <a:pt x="772447" y="163830"/>
                </a:lnTo>
                <a:lnTo>
                  <a:pt x="762421" y="176530"/>
                </a:lnTo>
                <a:lnTo>
                  <a:pt x="752847" y="187960"/>
                </a:lnTo>
                <a:lnTo>
                  <a:pt x="743649" y="200660"/>
                </a:lnTo>
                <a:lnTo>
                  <a:pt x="732958" y="214630"/>
                </a:lnTo>
                <a:lnTo>
                  <a:pt x="722568" y="229870"/>
                </a:lnTo>
                <a:lnTo>
                  <a:pt x="712480" y="245110"/>
                </a:lnTo>
                <a:lnTo>
                  <a:pt x="702692" y="259080"/>
                </a:lnTo>
                <a:lnTo>
                  <a:pt x="698991" y="265430"/>
                </a:lnTo>
                <a:lnTo>
                  <a:pt x="695967" y="273050"/>
                </a:lnTo>
                <a:lnTo>
                  <a:pt x="693093" y="279400"/>
                </a:lnTo>
                <a:lnTo>
                  <a:pt x="690493" y="284480"/>
                </a:lnTo>
                <a:close/>
              </a:path>
              <a:path w="1168400" h="483870">
                <a:moveTo>
                  <a:pt x="300351" y="447040"/>
                </a:moveTo>
                <a:lnTo>
                  <a:pt x="290663" y="445770"/>
                </a:lnTo>
                <a:lnTo>
                  <a:pt x="281880" y="444500"/>
                </a:lnTo>
                <a:lnTo>
                  <a:pt x="273698" y="443230"/>
                </a:lnTo>
                <a:lnTo>
                  <a:pt x="265818" y="443230"/>
                </a:lnTo>
                <a:lnTo>
                  <a:pt x="232378" y="405130"/>
                </a:lnTo>
                <a:lnTo>
                  <a:pt x="224221" y="361950"/>
                </a:lnTo>
                <a:lnTo>
                  <a:pt x="221649" y="339090"/>
                </a:lnTo>
                <a:lnTo>
                  <a:pt x="218248" y="317500"/>
                </a:lnTo>
                <a:lnTo>
                  <a:pt x="214321" y="297180"/>
                </a:lnTo>
                <a:lnTo>
                  <a:pt x="206390" y="255270"/>
                </a:lnTo>
                <a:lnTo>
                  <a:pt x="201823" y="222250"/>
                </a:lnTo>
                <a:lnTo>
                  <a:pt x="193290" y="156210"/>
                </a:lnTo>
                <a:lnTo>
                  <a:pt x="188723" y="121920"/>
                </a:lnTo>
                <a:lnTo>
                  <a:pt x="267286" y="121920"/>
                </a:lnTo>
                <a:lnTo>
                  <a:pt x="270762" y="149860"/>
                </a:lnTo>
                <a:lnTo>
                  <a:pt x="273046" y="167640"/>
                </a:lnTo>
                <a:lnTo>
                  <a:pt x="275116" y="179070"/>
                </a:lnTo>
                <a:lnTo>
                  <a:pt x="277563" y="191770"/>
                </a:lnTo>
                <a:lnTo>
                  <a:pt x="280161" y="204470"/>
                </a:lnTo>
                <a:lnTo>
                  <a:pt x="282683" y="215900"/>
                </a:lnTo>
                <a:lnTo>
                  <a:pt x="292320" y="279400"/>
                </a:lnTo>
                <a:lnTo>
                  <a:pt x="295231" y="295910"/>
                </a:lnTo>
                <a:lnTo>
                  <a:pt x="296950" y="304800"/>
                </a:lnTo>
                <a:lnTo>
                  <a:pt x="298744" y="313690"/>
                </a:lnTo>
                <a:lnTo>
                  <a:pt x="388921" y="313690"/>
                </a:lnTo>
                <a:lnTo>
                  <a:pt x="388137" y="314960"/>
                </a:lnTo>
                <a:lnTo>
                  <a:pt x="378249" y="331470"/>
                </a:lnTo>
                <a:lnTo>
                  <a:pt x="370795" y="344170"/>
                </a:lnTo>
                <a:lnTo>
                  <a:pt x="356792" y="370840"/>
                </a:lnTo>
                <a:lnTo>
                  <a:pt x="349338" y="384810"/>
                </a:lnTo>
                <a:lnTo>
                  <a:pt x="341834" y="397510"/>
                </a:lnTo>
                <a:lnTo>
                  <a:pt x="333879" y="408940"/>
                </a:lnTo>
                <a:lnTo>
                  <a:pt x="325622" y="421640"/>
                </a:lnTo>
                <a:lnTo>
                  <a:pt x="317215" y="433070"/>
                </a:lnTo>
                <a:lnTo>
                  <a:pt x="312397" y="439420"/>
                </a:lnTo>
                <a:lnTo>
                  <a:pt x="304366" y="443230"/>
                </a:lnTo>
                <a:lnTo>
                  <a:pt x="300351" y="447040"/>
                </a:lnTo>
                <a:close/>
              </a:path>
              <a:path w="1168400" h="483870">
                <a:moveTo>
                  <a:pt x="593537" y="435610"/>
                </a:moveTo>
                <a:lnTo>
                  <a:pt x="585343" y="435610"/>
                </a:lnTo>
                <a:lnTo>
                  <a:pt x="576998" y="434340"/>
                </a:lnTo>
                <a:lnTo>
                  <a:pt x="562957" y="434340"/>
                </a:lnTo>
                <a:lnTo>
                  <a:pt x="529805" y="402590"/>
                </a:lnTo>
                <a:lnTo>
                  <a:pt x="527220" y="391160"/>
                </a:lnTo>
                <a:lnTo>
                  <a:pt x="520594" y="340360"/>
                </a:lnTo>
                <a:lnTo>
                  <a:pt x="519591" y="307340"/>
                </a:lnTo>
                <a:lnTo>
                  <a:pt x="518954" y="293370"/>
                </a:lnTo>
                <a:lnTo>
                  <a:pt x="518533" y="281940"/>
                </a:lnTo>
                <a:lnTo>
                  <a:pt x="518189" y="269240"/>
                </a:lnTo>
                <a:lnTo>
                  <a:pt x="518110" y="265430"/>
                </a:lnTo>
                <a:lnTo>
                  <a:pt x="517985" y="250190"/>
                </a:lnTo>
                <a:lnTo>
                  <a:pt x="517181" y="248920"/>
                </a:lnTo>
                <a:lnTo>
                  <a:pt x="517985" y="246380"/>
                </a:lnTo>
                <a:lnTo>
                  <a:pt x="520900" y="224790"/>
                </a:lnTo>
                <a:lnTo>
                  <a:pt x="520945" y="199390"/>
                </a:lnTo>
                <a:lnTo>
                  <a:pt x="520172" y="180340"/>
                </a:lnTo>
                <a:lnTo>
                  <a:pt x="520143" y="168910"/>
                </a:lnTo>
                <a:lnTo>
                  <a:pt x="520394" y="153670"/>
                </a:lnTo>
                <a:lnTo>
                  <a:pt x="521197" y="146050"/>
                </a:lnTo>
                <a:lnTo>
                  <a:pt x="521197" y="139700"/>
                </a:lnTo>
                <a:lnTo>
                  <a:pt x="522000" y="132080"/>
                </a:lnTo>
                <a:lnTo>
                  <a:pt x="520394" y="132080"/>
                </a:lnTo>
                <a:lnTo>
                  <a:pt x="519591" y="130810"/>
                </a:lnTo>
                <a:lnTo>
                  <a:pt x="600253" y="130810"/>
                </a:lnTo>
                <a:lnTo>
                  <a:pt x="600612" y="140970"/>
                </a:lnTo>
                <a:lnTo>
                  <a:pt x="600734" y="146050"/>
                </a:lnTo>
                <a:lnTo>
                  <a:pt x="600849" y="154940"/>
                </a:lnTo>
                <a:lnTo>
                  <a:pt x="600758" y="168910"/>
                </a:lnTo>
                <a:lnTo>
                  <a:pt x="600646" y="175260"/>
                </a:lnTo>
                <a:lnTo>
                  <a:pt x="600208" y="191770"/>
                </a:lnTo>
                <a:lnTo>
                  <a:pt x="600086" y="198120"/>
                </a:lnTo>
                <a:lnTo>
                  <a:pt x="599864" y="213360"/>
                </a:lnTo>
                <a:lnTo>
                  <a:pt x="599422" y="229870"/>
                </a:lnTo>
                <a:lnTo>
                  <a:pt x="598769" y="265430"/>
                </a:lnTo>
                <a:lnTo>
                  <a:pt x="598292" y="283210"/>
                </a:lnTo>
                <a:lnTo>
                  <a:pt x="599898" y="284480"/>
                </a:lnTo>
                <a:lnTo>
                  <a:pt x="690493" y="284480"/>
                </a:lnTo>
                <a:lnTo>
                  <a:pt x="689843" y="285750"/>
                </a:lnTo>
                <a:lnTo>
                  <a:pt x="678274" y="306070"/>
                </a:lnTo>
                <a:lnTo>
                  <a:pt x="654834" y="346710"/>
                </a:lnTo>
                <a:lnTo>
                  <a:pt x="643265" y="365760"/>
                </a:lnTo>
                <a:lnTo>
                  <a:pt x="636162" y="378460"/>
                </a:lnTo>
                <a:lnTo>
                  <a:pt x="615157" y="416560"/>
                </a:lnTo>
                <a:lnTo>
                  <a:pt x="601505" y="431800"/>
                </a:lnTo>
                <a:lnTo>
                  <a:pt x="593537" y="435610"/>
                </a:lnTo>
                <a:close/>
              </a:path>
              <a:path w="1168400" h="483870">
                <a:moveTo>
                  <a:pt x="1151613" y="483870"/>
                </a:moveTo>
                <a:lnTo>
                  <a:pt x="1141098" y="482600"/>
                </a:lnTo>
                <a:lnTo>
                  <a:pt x="1130130" y="480060"/>
                </a:lnTo>
                <a:lnTo>
                  <a:pt x="1118862" y="476250"/>
                </a:lnTo>
                <a:lnTo>
                  <a:pt x="1107444" y="473710"/>
                </a:lnTo>
                <a:lnTo>
                  <a:pt x="1087266" y="430530"/>
                </a:lnTo>
                <a:lnTo>
                  <a:pt x="1084957" y="401320"/>
                </a:lnTo>
                <a:lnTo>
                  <a:pt x="1082899" y="378460"/>
                </a:lnTo>
                <a:lnTo>
                  <a:pt x="1077278" y="332740"/>
                </a:lnTo>
                <a:lnTo>
                  <a:pt x="1075421" y="289560"/>
                </a:lnTo>
                <a:lnTo>
                  <a:pt x="1076462" y="279400"/>
                </a:lnTo>
                <a:lnTo>
                  <a:pt x="1080139" y="269240"/>
                </a:lnTo>
                <a:lnTo>
                  <a:pt x="1081369" y="262890"/>
                </a:lnTo>
                <a:lnTo>
                  <a:pt x="1080942" y="256540"/>
                </a:lnTo>
                <a:lnTo>
                  <a:pt x="1079913" y="250190"/>
                </a:lnTo>
                <a:lnTo>
                  <a:pt x="1079567" y="246380"/>
                </a:lnTo>
                <a:lnTo>
                  <a:pt x="1079446" y="234950"/>
                </a:lnTo>
                <a:lnTo>
                  <a:pt x="1080013" y="213360"/>
                </a:lnTo>
                <a:lnTo>
                  <a:pt x="1080123" y="204470"/>
                </a:lnTo>
                <a:lnTo>
                  <a:pt x="1080239" y="185420"/>
                </a:lnTo>
                <a:lnTo>
                  <a:pt x="1080478" y="175260"/>
                </a:lnTo>
                <a:lnTo>
                  <a:pt x="1080876" y="167640"/>
                </a:lnTo>
                <a:lnTo>
                  <a:pt x="1080942" y="160020"/>
                </a:lnTo>
                <a:lnTo>
                  <a:pt x="1083351" y="153670"/>
                </a:lnTo>
                <a:lnTo>
                  <a:pt x="1084154" y="146050"/>
                </a:lnTo>
                <a:lnTo>
                  <a:pt x="1080942" y="144780"/>
                </a:lnTo>
                <a:lnTo>
                  <a:pt x="1078533" y="143510"/>
                </a:lnTo>
                <a:lnTo>
                  <a:pt x="1159790" y="143510"/>
                </a:lnTo>
                <a:lnTo>
                  <a:pt x="1159733" y="168910"/>
                </a:lnTo>
                <a:lnTo>
                  <a:pt x="1159644" y="176530"/>
                </a:lnTo>
                <a:lnTo>
                  <a:pt x="1159380" y="184150"/>
                </a:lnTo>
                <a:lnTo>
                  <a:pt x="1158740" y="191770"/>
                </a:lnTo>
                <a:lnTo>
                  <a:pt x="1157830" y="200660"/>
                </a:lnTo>
                <a:lnTo>
                  <a:pt x="1157234" y="207010"/>
                </a:lnTo>
                <a:lnTo>
                  <a:pt x="1155114" y="236220"/>
                </a:lnTo>
                <a:lnTo>
                  <a:pt x="1154806" y="260350"/>
                </a:lnTo>
                <a:lnTo>
                  <a:pt x="1154830" y="269240"/>
                </a:lnTo>
                <a:lnTo>
                  <a:pt x="1155992" y="297180"/>
                </a:lnTo>
                <a:lnTo>
                  <a:pt x="1161112" y="351790"/>
                </a:lnTo>
                <a:lnTo>
                  <a:pt x="1163157" y="374650"/>
                </a:lnTo>
                <a:lnTo>
                  <a:pt x="1167448" y="429260"/>
                </a:lnTo>
                <a:lnTo>
                  <a:pt x="1167790" y="434340"/>
                </a:lnTo>
                <a:lnTo>
                  <a:pt x="1167896" y="436880"/>
                </a:lnTo>
                <a:lnTo>
                  <a:pt x="1167783" y="448310"/>
                </a:lnTo>
                <a:lnTo>
                  <a:pt x="1167674" y="455930"/>
                </a:lnTo>
                <a:lnTo>
                  <a:pt x="1163659" y="461010"/>
                </a:lnTo>
                <a:lnTo>
                  <a:pt x="1158840" y="471170"/>
                </a:lnTo>
                <a:lnTo>
                  <a:pt x="1155628" y="477520"/>
                </a:lnTo>
                <a:lnTo>
                  <a:pt x="1151613" y="483870"/>
                </a:lnTo>
                <a:close/>
              </a:path>
              <a:path w="1168400" h="483870">
                <a:moveTo>
                  <a:pt x="866520" y="453390"/>
                </a:moveTo>
                <a:lnTo>
                  <a:pt x="864914" y="453390"/>
                </a:lnTo>
                <a:lnTo>
                  <a:pt x="824823" y="445770"/>
                </a:lnTo>
                <a:lnTo>
                  <a:pt x="796652" y="416560"/>
                </a:lnTo>
                <a:lnTo>
                  <a:pt x="786514" y="373380"/>
                </a:lnTo>
                <a:lnTo>
                  <a:pt x="785103" y="351790"/>
                </a:lnTo>
                <a:lnTo>
                  <a:pt x="785128" y="344170"/>
                </a:lnTo>
                <a:lnTo>
                  <a:pt x="785409" y="327660"/>
                </a:lnTo>
                <a:lnTo>
                  <a:pt x="785623" y="318770"/>
                </a:lnTo>
                <a:lnTo>
                  <a:pt x="784977" y="304800"/>
                </a:lnTo>
                <a:lnTo>
                  <a:pt x="784845" y="302260"/>
                </a:lnTo>
                <a:lnTo>
                  <a:pt x="784777" y="299720"/>
                </a:lnTo>
                <a:lnTo>
                  <a:pt x="784669" y="287020"/>
                </a:lnTo>
                <a:lnTo>
                  <a:pt x="784790" y="278130"/>
                </a:lnTo>
                <a:lnTo>
                  <a:pt x="785255" y="257810"/>
                </a:lnTo>
                <a:lnTo>
                  <a:pt x="785354" y="250190"/>
                </a:lnTo>
                <a:lnTo>
                  <a:pt x="785572" y="223520"/>
                </a:lnTo>
                <a:lnTo>
                  <a:pt x="786087" y="187960"/>
                </a:lnTo>
                <a:lnTo>
                  <a:pt x="786212" y="165100"/>
                </a:lnTo>
                <a:lnTo>
                  <a:pt x="784606" y="160020"/>
                </a:lnTo>
                <a:lnTo>
                  <a:pt x="783000" y="151130"/>
                </a:lnTo>
                <a:lnTo>
                  <a:pt x="862461" y="151130"/>
                </a:lnTo>
                <a:lnTo>
                  <a:pt x="862338" y="157480"/>
                </a:lnTo>
                <a:lnTo>
                  <a:pt x="861752" y="175260"/>
                </a:lnTo>
                <a:lnTo>
                  <a:pt x="862505" y="196850"/>
                </a:lnTo>
                <a:lnTo>
                  <a:pt x="863860" y="219710"/>
                </a:lnTo>
                <a:lnTo>
                  <a:pt x="864914" y="241300"/>
                </a:lnTo>
                <a:lnTo>
                  <a:pt x="865231" y="259080"/>
                </a:lnTo>
                <a:lnTo>
                  <a:pt x="865128" y="287020"/>
                </a:lnTo>
                <a:lnTo>
                  <a:pt x="865013" y="299720"/>
                </a:lnTo>
                <a:lnTo>
                  <a:pt x="864914" y="317500"/>
                </a:lnTo>
                <a:lnTo>
                  <a:pt x="956559" y="317500"/>
                </a:lnTo>
                <a:lnTo>
                  <a:pt x="950128" y="327660"/>
                </a:lnTo>
                <a:lnTo>
                  <a:pt x="936388" y="350520"/>
                </a:lnTo>
                <a:lnTo>
                  <a:pt x="926864" y="367030"/>
                </a:lnTo>
                <a:lnTo>
                  <a:pt x="917415" y="382270"/>
                </a:lnTo>
                <a:lnTo>
                  <a:pt x="907816" y="397510"/>
                </a:lnTo>
                <a:lnTo>
                  <a:pt x="897840" y="414020"/>
                </a:lnTo>
                <a:lnTo>
                  <a:pt x="891077" y="422910"/>
                </a:lnTo>
                <a:lnTo>
                  <a:pt x="884087" y="433070"/>
                </a:lnTo>
                <a:lnTo>
                  <a:pt x="876948" y="441960"/>
                </a:lnTo>
                <a:lnTo>
                  <a:pt x="869732" y="450850"/>
                </a:lnTo>
                <a:lnTo>
                  <a:pt x="868929" y="452120"/>
                </a:lnTo>
                <a:lnTo>
                  <a:pt x="866520" y="453390"/>
                </a:lnTo>
                <a:close/>
              </a:path>
            </a:pathLst>
          </a:custGeom>
          <a:solidFill>
            <a:srgbClr val="FFD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86239" y="3603362"/>
            <a:ext cx="673735" cy="626110"/>
          </a:xfrm>
          <a:custGeom>
            <a:avLst/>
            <a:gdLst/>
            <a:ahLst/>
            <a:cxnLst/>
            <a:rect l="l" t="t" r="r" b="b"/>
            <a:pathLst>
              <a:path w="673734" h="626110">
                <a:moveTo>
                  <a:pt x="254601" y="271780"/>
                </a:moveTo>
                <a:lnTo>
                  <a:pt x="252165" y="264160"/>
                </a:lnTo>
                <a:lnTo>
                  <a:pt x="249651" y="256540"/>
                </a:lnTo>
                <a:lnTo>
                  <a:pt x="247421" y="247650"/>
                </a:lnTo>
                <a:lnTo>
                  <a:pt x="245839" y="240030"/>
                </a:lnTo>
                <a:lnTo>
                  <a:pt x="244093" y="226060"/>
                </a:lnTo>
                <a:lnTo>
                  <a:pt x="241550" y="196850"/>
                </a:lnTo>
                <a:lnTo>
                  <a:pt x="240278" y="181610"/>
                </a:lnTo>
                <a:lnTo>
                  <a:pt x="236824" y="146050"/>
                </a:lnTo>
                <a:lnTo>
                  <a:pt x="232606" y="87630"/>
                </a:lnTo>
                <a:lnTo>
                  <a:pt x="230700" y="43180"/>
                </a:lnTo>
                <a:lnTo>
                  <a:pt x="230000" y="21590"/>
                </a:lnTo>
                <a:lnTo>
                  <a:pt x="229711" y="13970"/>
                </a:lnTo>
                <a:lnTo>
                  <a:pt x="229663" y="2540"/>
                </a:lnTo>
                <a:lnTo>
                  <a:pt x="241626" y="0"/>
                </a:lnTo>
                <a:lnTo>
                  <a:pt x="249422" y="0"/>
                </a:lnTo>
                <a:lnTo>
                  <a:pt x="268610" y="35560"/>
                </a:lnTo>
                <a:lnTo>
                  <a:pt x="276956" y="81280"/>
                </a:lnTo>
                <a:lnTo>
                  <a:pt x="280823" y="120650"/>
                </a:lnTo>
                <a:lnTo>
                  <a:pt x="282950" y="135890"/>
                </a:lnTo>
                <a:lnTo>
                  <a:pt x="288566" y="177800"/>
                </a:lnTo>
                <a:lnTo>
                  <a:pt x="290467" y="196850"/>
                </a:lnTo>
                <a:lnTo>
                  <a:pt x="291670" y="207010"/>
                </a:lnTo>
                <a:lnTo>
                  <a:pt x="293903" y="222250"/>
                </a:lnTo>
                <a:lnTo>
                  <a:pt x="296262" y="237490"/>
                </a:lnTo>
                <a:lnTo>
                  <a:pt x="301106" y="269240"/>
                </a:lnTo>
                <a:lnTo>
                  <a:pt x="305150" y="270510"/>
                </a:lnTo>
                <a:lnTo>
                  <a:pt x="255612" y="270510"/>
                </a:lnTo>
                <a:lnTo>
                  <a:pt x="254601" y="271780"/>
                </a:lnTo>
                <a:close/>
              </a:path>
              <a:path w="673734" h="626110">
                <a:moveTo>
                  <a:pt x="351922" y="297180"/>
                </a:moveTo>
                <a:lnTo>
                  <a:pt x="243143" y="297180"/>
                </a:lnTo>
                <a:lnTo>
                  <a:pt x="255612" y="294640"/>
                </a:lnTo>
                <a:lnTo>
                  <a:pt x="255612" y="270510"/>
                </a:lnTo>
                <a:lnTo>
                  <a:pt x="305150" y="270510"/>
                </a:lnTo>
                <a:lnTo>
                  <a:pt x="309531" y="265430"/>
                </a:lnTo>
                <a:lnTo>
                  <a:pt x="314417" y="261620"/>
                </a:lnTo>
                <a:lnTo>
                  <a:pt x="350118" y="208280"/>
                </a:lnTo>
                <a:lnTo>
                  <a:pt x="386198" y="163830"/>
                </a:lnTo>
                <a:lnTo>
                  <a:pt x="396060" y="151130"/>
                </a:lnTo>
                <a:lnTo>
                  <a:pt x="404690" y="138430"/>
                </a:lnTo>
                <a:lnTo>
                  <a:pt x="412878" y="124460"/>
                </a:lnTo>
                <a:lnTo>
                  <a:pt x="421414" y="110490"/>
                </a:lnTo>
                <a:lnTo>
                  <a:pt x="447868" y="76200"/>
                </a:lnTo>
                <a:lnTo>
                  <a:pt x="469928" y="66040"/>
                </a:lnTo>
                <a:lnTo>
                  <a:pt x="476850" y="67310"/>
                </a:lnTo>
                <a:lnTo>
                  <a:pt x="483840" y="72390"/>
                </a:lnTo>
                <a:lnTo>
                  <a:pt x="486644" y="80010"/>
                </a:lnTo>
                <a:lnTo>
                  <a:pt x="486446" y="88900"/>
                </a:lnTo>
                <a:lnTo>
                  <a:pt x="468959" y="132080"/>
                </a:lnTo>
                <a:lnTo>
                  <a:pt x="444501" y="171450"/>
                </a:lnTo>
                <a:lnTo>
                  <a:pt x="437927" y="180340"/>
                </a:lnTo>
                <a:lnTo>
                  <a:pt x="351922" y="297180"/>
                </a:lnTo>
                <a:close/>
              </a:path>
              <a:path w="673734" h="626110">
                <a:moveTo>
                  <a:pt x="17186" y="194310"/>
                </a:moveTo>
                <a:lnTo>
                  <a:pt x="13437" y="187960"/>
                </a:lnTo>
                <a:lnTo>
                  <a:pt x="9688" y="182880"/>
                </a:lnTo>
                <a:lnTo>
                  <a:pt x="6192" y="177800"/>
                </a:lnTo>
                <a:lnTo>
                  <a:pt x="3201" y="172720"/>
                </a:lnTo>
                <a:lnTo>
                  <a:pt x="1010" y="167640"/>
                </a:lnTo>
                <a:lnTo>
                  <a:pt x="0" y="160020"/>
                </a:lnTo>
                <a:lnTo>
                  <a:pt x="2190" y="157480"/>
                </a:lnTo>
                <a:lnTo>
                  <a:pt x="5054" y="152400"/>
                </a:lnTo>
                <a:lnTo>
                  <a:pt x="11963" y="148590"/>
                </a:lnTo>
                <a:lnTo>
                  <a:pt x="23497" y="148590"/>
                </a:lnTo>
                <a:lnTo>
                  <a:pt x="29550" y="149860"/>
                </a:lnTo>
                <a:lnTo>
                  <a:pt x="34813" y="153670"/>
                </a:lnTo>
                <a:lnTo>
                  <a:pt x="38923" y="161290"/>
                </a:lnTo>
                <a:lnTo>
                  <a:pt x="42756" y="167640"/>
                </a:lnTo>
                <a:lnTo>
                  <a:pt x="49243" y="171450"/>
                </a:lnTo>
                <a:lnTo>
                  <a:pt x="56931" y="175260"/>
                </a:lnTo>
                <a:lnTo>
                  <a:pt x="64366" y="179070"/>
                </a:lnTo>
                <a:lnTo>
                  <a:pt x="83435" y="190500"/>
                </a:lnTo>
                <a:lnTo>
                  <a:pt x="28307" y="190500"/>
                </a:lnTo>
                <a:lnTo>
                  <a:pt x="17186" y="194310"/>
                </a:lnTo>
                <a:close/>
              </a:path>
              <a:path w="673734" h="626110">
                <a:moveTo>
                  <a:pt x="227820" y="457200"/>
                </a:moveTo>
                <a:lnTo>
                  <a:pt x="166476" y="457200"/>
                </a:lnTo>
                <a:lnTo>
                  <a:pt x="166644" y="453390"/>
                </a:lnTo>
                <a:lnTo>
                  <a:pt x="171012" y="448310"/>
                </a:lnTo>
                <a:lnTo>
                  <a:pt x="175427" y="444500"/>
                </a:lnTo>
                <a:lnTo>
                  <a:pt x="179748" y="439420"/>
                </a:lnTo>
                <a:lnTo>
                  <a:pt x="183831" y="434340"/>
                </a:lnTo>
                <a:lnTo>
                  <a:pt x="187962" y="427990"/>
                </a:lnTo>
                <a:lnTo>
                  <a:pt x="191856" y="422910"/>
                </a:lnTo>
                <a:lnTo>
                  <a:pt x="195655" y="416560"/>
                </a:lnTo>
                <a:lnTo>
                  <a:pt x="199502" y="411480"/>
                </a:lnTo>
                <a:lnTo>
                  <a:pt x="216920" y="386080"/>
                </a:lnTo>
                <a:lnTo>
                  <a:pt x="225732" y="373380"/>
                </a:lnTo>
                <a:lnTo>
                  <a:pt x="234718" y="361950"/>
                </a:lnTo>
                <a:lnTo>
                  <a:pt x="239736" y="354330"/>
                </a:lnTo>
                <a:lnTo>
                  <a:pt x="165802" y="297180"/>
                </a:lnTo>
                <a:lnTo>
                  <a:pt x="150587" y="288290"/>
                </a:lnTo>
                <a:lnTo>
                  <a:pt x="135198" y="278130"/>
                </a:lnTo>
                <a:lnTo>
                  <a:pt x="119905" y="269240"/>
                </a:lnTo>
                <a:lnTo>
                  <a:pt x="104974" y="260350"/>
                </a:lnTo>
                <a:lnTo>
                  <a:pt x="85968" y="246380"/>
                </a:lnTo>
                <a:lnTo>
                  <a:pt x="67294" y="233680"/>
                </a:lnTo>
                <a:lnTo>
                  <a:pt x="48840" y="218440"/>
                </a:lnTo>
                <a:lnTo>
                  <a:pt x="30498" y="204470"/>
                </a:lnTo>
                <a:lnTo>
                  <a:pt x="27970" y="203200"/>
                </a:lnTo>
                <a:lnTo>
                  <a:pt x="28981" y="196850"/>
                </a:lnTo>
                <a:lnTo>
                  <a:pt x="28307" y="190500"/>
                </a:lnTo>
                <a:lnTo>
                  <a:pt x="83435" y="190500"/>
                </a:lnTo>
                <a:lnTo>
                  <a:pt x="89791" y="194310"/>
                </a:lnTo>
                <a:lnTo>
                  <a:pt x="140640" y="222250"/>
                </a:lnTo>
                <a:lnTo>
                  <a:pt x="165970" y="237490"/>
                </a:lnTo>
                <a:lnTo>
                  <a:pt x="177784" y="243840"/>
                </a:lnTo>
                <a:lnTo>
                  <a:pt x="200968" y="259080"/>
                </a:lnTo>
                <a:lnTo>
                  <a:pt x="218036" y="270510"/>
                </a:lnTo>
                <a:lnTo>
                  <a:pt x="221238" y="278130"/>
                </a:lnTo>
                <a:lnTo>
                  <a:pt x="226798" y="283210"/>
                </a:lnTo>
                <a:lnTo>
                  <a:pt x="243143" y="297180"/>
                </a:lnTo>
                <a:lnTo>
                  <a:pt x="351922" y="297180"/>
                </a:lnTo>
                <a:lnTo>
                  <a:pt x="344410" y="307340"/>
                </a:lnTo>
                <a:lnTo>
                  <a:pt x="340335" y="313690"/>
                </a:lnTo>
                <a:lnTo>
                  <a:pt x="336196" y="318770"/>
                </a:lnTo>
                <a:lnTo>
                  <a:pt x="331994" y="323850"/>
                </a:lnTo>
                <a:lnTo>
                  <a:pt x="327729" y="328930"/>
                </a:lnTo>
                <a:lnTo>
                  <a:pt x="322674" y="335280"/>
                </a:lnTo>
                <a:lnTo>
                  <a:pt x="325370" y="339090"/>
                </a:lnTo>
                <a:lnTo>
                  <a:pt x="340972" y="346710"/>
                </a:lnTo>
                <a:lnTo>
                  <a:pt x="360507" y="354330"/>
                </a:lnTo>
                <a:lnTo>
                  <a:pt x="370022" y="359410"/>
                </a:lnTo>
                <a:lnTo>
                  <a:pt x="376075" y="361950"/>
                </a:lnTo>
                <a:lnTo>
                  <a:pt x="381796" y="367030"/>
                </a:lnTo>
                <a:lnTo>
                  <a:pt x="387485" y="370840"/>
                </a:lnTo>
                <a:lnTo>
                  <a:pt x="393443" y="374650"/>
                </a:lnTo>
                <a:lnTo>
                  <a:pt x="400507" y="378460"/>
                </a:lnTo>
                <a:lnTo>
                  <a:pt x="407745" y="382270"/>
                </a:lnTo>
                <a:lnTo>
                  <a:pt x="422425" y="387350"/>
                </a:lnTo>
                <a:lnTo>
                  <a:pt x="439225" y="394970"/>
                </a:lnTo>
                <a:lnTo>
                  <a:pt x="319641" y="394970"/>
                </a:lnTo>
                <a:lnTo>
                  <a:pt x="322245" y="402590"/>
                </a:lnTo>
                <a:lnTo>
                  <a:pt x="323318" y="405130"/>
                </a:lnTo>
                <a:lnTo>
                  <a:pt x="268249" y="405130"/>
                </a:lnTo>
                <a:lnTo>
                  <a:pt x="262202" y="412750"/>
                </a:lnTo>
                <a:lnTo>
                  <a:pt x="256770" y="420370"/>
                </a:lnTo>
                <a:lnTo>
                  <a:pt x="251686" y="427990"/>
                </a:lnTo>
                <a:lnTo>
                  <a:pt x="235768" y="447040"/>
                </a:lnTo>
                <a:lnTo>
                  <a:pt x="227820" y="457200"/>
                </a:lnTo>
                <a:close/>
              </a:path>
              <a:path w="673734" h="626110">
                <a:moveTo>
                  <a:pt x="652541" y="534670"/>
                </a:moveTo>
                <a:lnTo>
                  <a:pt x="644506" y="533400"/>
                </a:lnTo>
                <a:lnTo>
                  <a:pt x="564806" y="497840"/>
                </a:lnTo>
                <a:lnTo>
                  <a:pt x="556860" y="495300"/>
                </a:lnTo>
                <a:lnTo>
                  <a:pt x="540400" y="491490"/>
                </a:lnTo>
                <a:lnTo>
                  <a:pt x="532454" y="488950"/>
                </a:lnTo>
                <a:lnTo>
                  <a:pt x="519954" y="483870"/>
                </a:lnTo>
                <a:lnTo>
                  <a:pt x="507643" y="477520"/>
                </a:lnTo>
                <a:lnTo>
                  <a:pt x="495395" y="472440"/>
                </a:lnTo>
                <a:lnTo>
                  <a:pt x="483084" y="466090"/>
                </a:lnTo>
                <a:lnTo>
                  <a:pt x="479714" y="464820"/>
                </a:lnTo>
                <a:lnTo>
                  <a:pt x="476176" y="463550"/>
                </a:lnTo>
                <a:lnTo>
                  <a:pt x="472806" y="462280"/>
                </a:lnTo>
                <a:lnTo>
                  <a:pt x="434852" y="445770"/>
                </a:lnTo>
                <a:lnTo>
                  <a:pt x="415938" y="436880"/>
                </a:lnTo>
                <a:lnTo>
                  <a:pt x="397150" y="429260"/>
                </a:lnTo>
                <a:lnTo>
                  <a:pt x="381182" y="420370"/>
                </a:lnTo>
                <a:lnTo>
                  <a:pt x="365325" y="412750"/>
                </a:lnTo>
                <a:lnTo>
                  <a:pt x="349499" y="403860"/>
                </a:lnTo>
                <a:lnTo>
                  <a:pt x="333626" y="396240"/>
                </a:lnTo>
                <a:lnTo>
                  <a:pt x="330593" y="394970"/>
                </a:lnTo>
                <a:lnTo>
                  <a:pt x="439225" y="394970"/>
                </a:lnTo>
                <a:lnTo>
                  <a:pt x="444825" y="397510"/>
                </a:lnTo>
                <a:lnTo>
                  <a:pt x="467288" y="406400"/>
                </a:lnTo>
                <a:lnTo>
                  <a:pt x="489435" y="416560"/>
                </a:lnTo>
                <a:lnTo>
                  <a:pt x="510887" y="426720"/>
                </a:lnTo>
                <a:lnTo>
                  <a:pt x="523000" y="433070"/>
                </a:lnTo>
                <a:lnTo>
                  <a:pt x="547733" y="440690"/>
                </a:lnTo>
                <a:lnTo>
                  <a:pt x="559751" y="445770"/>
                </a:lnTo>
                <a:lnTo>
                  <a:pt x="572278" y="452120"/>
                </a:lnTo>
                <a:lnTo>
                  <a:pt x="610806" y="467360"/>
                </a:lnTo>
                <a:lnTo>
                  <a:pt x="652178" y="488950"/>
                </a:lnTo>
                <a:lnTo>
                  <a:pt x="673656" y="511810"/>
                </a:lnTo>
                <a:lnTo>
                  <a:pt x="671971" y="518160"/>
                </a:lnTo>
                <a:lnTo>
                  <a:pt x="667727" y="527050"/>
                </a:lnTo>
                <a:lnTo>
                  <a:pt x="660766" y="532130"/>
                </a:lnTo>
                <a:lnTo>
                  <a:pt x="652541" y="534670"/>
                </a:lnTo>
                <a:close/>
              </a:path>
              <a:path w="673734" h="626110">
                <a:moveTo>
                  <a:pt x="334637" y="626110"/>
                </a:moveTo>
                <a:lnTo>
                  <a:pt x="326549" y="626110"/>
                </a:lnTo>
                <a:lnTo>
                  <a:pt x="319136" y="622300"/>
                </a:lnTo>
                <a:lnTo>
                  <a:pt x="298692" y="568960"/>
                </a:lnTo>
                <a:lnTo>
                  <a:pt x="289040" y="523240"/>
                </a:lnTo>
                <a:lnTo>
                  <a:pt x="281329" y="482600"/>
                </a:lnTo>
                <a:lnTo>
                  <a:pt x="275684" y="444500"/>
                </a:lnTo>
                <a:lnTo>
                  <a:pt x="272799" y="425450"/>
                </a:lnTo>
                <a:lnTo>
                  <a:pt x="271956" y="420370"/>
                </a:lnTo>
                <a:lnTo>
                  <a:pt x="270271" y="414020"/>
                </a:lnTo>
                <a:lnTo>
                  <a:pt x="268249" y="405130"/>
                </a:lnTo>
                <a:lnTo>
                  <a:pt x="323318" y="405130"/>
                </a:lnTo>
                <a:lnTo>
                  <a:pt x="324928" y="408940"/>
                </a:lnTo>
                <a:lnTo>
                  <a:pt x="326821" y="416560"/>
                </a:lnTo>
                <a:lnTo>
                  <a:pt x="326961" y="420370"/>
                </a:lnTo>
                <a:lnTo>
                  <a:pt x="326897" y="429260"/>
                </a:lnTo>
                <a:lnTo>
                  <a:pt x="326771" y="434340"/>
                </a:lnTo>
                <a:lnTo>
                  <a:pt x="328824" y="444500"/>
                </a:lnTo>
                <a:lnTo>
                  <a:pt x="338250" y="483870"/>
                </a:lnTo>
                <a:lnTo>
                  <a:pt x="351632" y="551180"/>
                </a:lnTo>
                <a:lnTo>
                  <a:pt x="357722" y="595630"/>
                </a:lnTo>
                <a:lnTo>
                  <a:pt x="356769" y="608330"/>
                </a:lnTo>
                <a:lnTo>
                  <a:pt x="352245" y="618490"/>
                </a:lnTo>
                <a:lnTo>
                  <a:pt x="344689" y="624840"/>
                </a:lnTo>
                <a:lnTo>
                  <a:pt x="334637" y="626110"/>
                </a:lnTo>
                <a:close/>
              </a:path>
              <a:path w="673734" h="626110">
                <a:moveTo>
                  <a:pt x="106153" y="576580"/>
                </a:moveTo>
                <a:lnTo>
                  <a:pt x="103457" y="568960"/>
                </a:lnTo>
                <a:lnTo>
                  <a:pt x="99582" y="563880"/>
                </a:lnTo>
                <a:lnTo>
                  <a:pt x="100088" y="558800"/>
                </a:lnTo>
                <a:lnTo>
                  <a:pt x="100930" y="551180"/>
                </a:lnTo>
                <a:lnTo>
                  <a:pt x="103457" y="543560"/>
                </a:lnTo>
                <a:lnTo>
                  <a:pt x="107333" y="537210"/>
                </a:lnTo>
                <a:lnTo>
                  <a:pt x="115113" y="523240"/>
                </a:lnTo>
                <a:lnTo>
                  <a:pt x="123066" y="509270"/>
                </a:lnTo>
                <a:lnTo>
                  <a:pt x="131241" y="496570"/>
                </a:lnTo>
                <a:lnTo>
                  <a:pt x="139685" y="482600"/>
                </a:lnTo>
                <a:lnTo>
                  <a:pt x="162263" y="455930"/>
                </a:lnTo>
                <a:lnTo>
                  <a:pt x="166476" y="457200"/>
                </a:lnTo>
                <a:lnTo>
                  <a:pt x="227820" y="457200"/>
                </a:lnTo>
                <a:lnTo>
                  <a:pt x="224840" y="461010"/>
                </a:lnTo>
                <a:lnTo>
                  <a:pt x="213627" y="474980"/>
                </a:lnTo>
                <a:lnTo>
                  <a:pt x="201861" y="487680"/>
                </a:lnTo>
                <a:lnTo>
                  <a:pt x="190045" y="502920"/>
                </a:lnTo>
                <a:lnTo>
                  <a:pt x="179998" y="518160"/>
                </a:lnTo>
                <a:lnTo>
                  <a:pt x="170773" y="533400"/>
                </a:lnTo>
                <a:lnTo>
                  <a:pt x="161421" y="549910"/>
                </a:lnTo>
                <a:lnTo>
                  <a:pt x="158557" y="553720"/>
                </a:lnTo>
                <a:lnTo>
                  <a:pt x="156029" y="558800"/>
                </a:lnTo>
                <a:lnTo>
                  <a:pt x="153165" y="563880"/>
                </a:lnTo>
                <a:lnTo>
                  <a:pt x="143713" y="575310"/>
                </a:lnTo>
                <a:lnTo>
                  <a:pt x="107670" y="575310"/>
                </a:lnTo>
                <a:lnTo>
                  <a:pt x="106153" y="576580"/>
                </a:lnTo>
                <a:close/>
              </a:path>
              <a:path w="673734" h="626110">
                <a:moveTo>
                  <a:pt x="120134" y="582930"/>
                </a:moveTo>
                <a:lnTo>
                  <a:pt x="104806" y="577850"/>
                </a:lnTo>
                <a:lnTo>
                  <a:pt x="106322" y="576580"/>
                </a:lnTo>
                <a:lnTo>
                  <a:pt x="107670" y="575310"/>
                </a:lnTo>
                <a:lnTo>
                  <a:pt x="143713" y="575310"/>
                </a:lnTo>
                <a:lnTo>
                  <a:pt x="132903" y="581660"/>
                </a:lnTo>
                <a:lnTo>
                  <a:pt x="120134" y="582930"/>
                </a:lnTo>
                <a:close/>
              </a:path>
            </a:pathLst>
          </a:custGeom>
          <a:solidFill>
            <a:srgbClr val="FE5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030231" y="3146296"/>
            <a:ext cx="12295505" cy="6746240"/>
            <a:chOff x="3030231" y="3146296"/>
            <a:chExt cx="12295505" cy="6746240"/>
          </a:xfrm>
        </p:grpSpPr>
        <p:sp>
          <p:nvSpPr>
            <p:cNvPr id="8" name="object 8"/>
            <p:cNvSpPr/>
            <p:nvPr/>
          </p:nvSpPr>
          <p:spPr>
            <a:xfrm>
              <a:off x="3030231" y="8609932"/>
              <a:ext cx="1343025" cy="840740"/>
            </a:xfrm>
            <a:custGeom>
              <a:avLst/>
              <a:gdLst/>
              <a:ahLst/>
              <a:cxnLst/>
              <a:rect l="l" t="t" r="r" b="b"/>
              <a:pathLst>
                <a:path w="1343025" h="840740">
                  <a:moveTo>
                    <a:pt x="1330579" y="358541"/>
                  </a:moveTo>
                  <a:lnTo>
                    <a:pt x="161448" y="25838"/>
                  </a:lnTo>
                  <a:lnTo>
                    <a:pt x="163430" y="16571"/>
                  </a:lnTo>
                  <a:lnTo>
                    <a:pt x="185883" y="21445"/>
                  </a:lnTo>
                  <a:lnTo>
                    <a:pt x="207946" y="25962"/>
                  </a:lnTo>
                  <a:lnTo>
                    <a:pt x="209462" y="26393"/>
                  </a:lnTo>
                  <a:lnTo>
                    <a:pt x="211754" y="24096"/>
                  </a:lnTo>
                  <a:lnTo>
                    <a:pt x="213746" y="24008"/>
                  </a:lnTo>
                  <a:lnTo>
                    <a:pt x="219417" y="23655"/>
                  </a:lnTo>
                  <a:lnTo>
                    <a:pt x="225305" y="23692"/>
                  </a:lnTo>
                  <a:lnTo>
                    <a:pt x="231237" y="24725"/>
                  </a:lnTo>
                  <a:lnTo>
                    <a:pt x="481229" y="77843"/>
                  </a:lnTo>
                  <a:lnTo>
                    <a:pt x="578699" y="100101"/>
                  </a:lnTo>
                  <a:lnTo>
                    <a:pt x="607126" y="106040"/>
                  </a:lnTo>
                  <a:lnTo>
                    <a:pt x="621405" y="109213"/>
                  </a:lnTo>
                  <a:lnTo>
                    <a:pt x="635655" y="112684"/>
                  </a:lnTo>
                  <a:lnTo>
                    <a:pt x="664059" y="119968"/>
                  </a:lnTo>
                  <a:lnTo>
                    <a:pt x="678309" y="123440"/>
                  </a:lnTo>
                  <a:lnTo>
                    <a:pt x="686448" y="125065"/>
                  </a:lnTo>
                  <a:lnTo>
                    <a:pt x="702825" y="127974"/>
                  </a:lnTo>
                  <a:lnTo>
                    <a:pt x="710916" y="129770"/>
                  </a:lnTo>
                  <a:lnTo>
                    <a:pt x="856595" y="165983"/>
                  </a:lnTo>
                  <a:lnTo>
                    <a:pt x="927382" y="182486"/>
                  </a:lnTo>
                  <a:lnTo>
                    <a:pt x="950783" y="188526"/>
                  </a:lnTo>
                  <a:lnTo>
                    <a:pt x="1251460" y="270814"/>
                  </a:lnTo>
                  <a:lnTo>
                    <a:pt x="1290238" y="283241"/>
                  </a:lnTo>
                  <a:lnTo>
                    <a:pt x="1328855" y="297098"/>
                  </a:lnTo>
                  <a:lnTo>
                    <a:pt x="1342994" y="311537"/>
                  </a:lnTo>
                  <a:lnTo>
                    <a:pt x="1335902" y="336733"/>
                  </a:lnTo>
                  <a:lnTo>
                    <a:pt x="1334169" y="343505"/>
                  </a:lnTo>
                  <a:lnTo>
                    <a:pt x="1332734" y="349323"/>
                  </a:lnTo>
                  <a:lnTo>
                    <a:pt x="1330579" y="358541"/>
                  </a:lnTo>
                  <a:close/>
                </a:path>
                <a:path w="1343025" h="840740">
                  <a:moveTo>
                    <a:pt x="1330220" y="360077"/>
                  </a:moveTo>
                  <a:lnTo>
                    <a:pt x="107663" y="12170"/>
                  </a:lnTo>
                  <a:lnTo>
                    <a:pt x="122411" y="8692"/>
                  </a:lnTo>
                  <a:lnTo>
                    <a:pt x="136121" y="10479"/>
                  </a:lnTo>
                  <a:lnTo>
                    <a:pt x="149049" y="16529"/>
                  </a:lnTo>
                  <a:lnTo>
                    <a:pt x="161448" y="25838"/>
                  </a:lnTo>
                  <a:lnTo>
                    <a:pt x="1330579" y="358541"/>
                  </a:lnTo>
                  <a:lnTo>
                    <a:pt x="1330220" y="360077"/>
                  </a:lnTo>
                  <a:close/>
                </a:path>
                <a:path w="1343025" h="840740">
                  <a:moveTo>
                    <a:pt x="1308789" y="359549"/>
                  </a:moveTo>
                  <a:lnTo>
                    <a:pt x="77397" y="9129"/>
                  </a:lnTo>
                  <a:lnTo>
                    <a:pt x="84377" y="1857"/>
                  </a:lnTo>
                  <a:lnTo>
                    <a:pt x="92243" y="0"/>
                  </a:lnTo>
                  <a:lnTo>
                    <a:pt x="100252" y="3467"/>
                  </a:lnTo>
                  <a:lnTo>
                    <a:pt x="107663" y="12170"/>
                  </a:lnTo>
                  <a:lnTo>
                    <a:pt x="1330220" y="360077"/>
                  </a:lnTo>
                  <a:lnTo>
                    <a:pt x="1330004" y="360999"/>
                  </a:lnTo>
                  <a:lnTo>
                    <a:pt x="1327895" y="362365"/>
                  </a:lnTo>
                  <a:lnTo>
                    <a:pt x="1311298" y="357642"/>
                  </a:lnTo>
                  <a:lnTo>
                    <a:pt x="1309090" y="357341"/>
                  </a:lnTo>
                  <a:lnTo>
                    <a:pt x="1308831" y="358250"/>
                  </a:lnTo>
                  <a:lnTo>
                    <a:pt x="1308789" y="359549"/>
                  </a:lnTo>
                  <a:close/>
                </a:path>
                <a:path w="1343025" h="840740">
                  <a:moveTo>
                    <a:pt x="1314374" y="359500"/>
                  </a:moveTo>
                  <a:lnTo>
                    <a:pt x="1313117" y="358159"/>
                  </a:lnTo>
                  <a:lnTo>
                    <a:pt x="1327895" y="362365"/>
                  </a:lnTo>
                  <a:lnTo>
                    <a:pt x="1327192" y="362820"/>
                  </a:lnTo>
                  <a:lnTo>
                    <a:pt x="1314374" y="359500"/>
                  </a:lnTo>
                  <a:close/>
                </a:path>
                <a:path w="1343025" h="840740">
                  <a:moveTo>
                    <a:pt x="126860" y="521634"/>
                  </a:moveTo>
                  <a:lnTo>
                    <a:pt x="116943" y="503082"/>
                  </a:lnTo>
                  <a:lnTo>
                    <a:pt x="112055" y="493827"/>
                  </a:lnTo>
                  <a:lnTo>
                    <a:pt x="107252" y="484595"/>
                  </a:lnTo>
                  <a:lnTo>
                    <a:pt x="105083" y="480701"/>
                  </a:lnTo>
                  <a:lnTo>
                    <a:pt x="102525" y="477024"/>
                  </a:lnTo>
                  <a:lnTo>
                    <a:pt x="100356" y="473129"/>
                  </a:lnTo>
                  <a:lnTo>
                    <a:pt x="94599" y="463114"/>
                  </a:lnTo>
                  <a:lnTo>
                    <a:pt x="88554" y="453140"/>
                  </a:lnTo>
                  <a:lnTo>
                    <a:pt x="83345" y="443035"/>
                  </a:lnTo>
                  <a:lnTo>
                    <a:pt x="80095" y="432628"/>
                  </a:lnTo>
                  <a:lnTo>
                    <a:pt x="76056" y="419886"/>
                  </a:lnTo>
                  <a:lnTo>
                    <a:pt x="64441" y="396468"/>
                  </a:lnTo>
                  <a:lnTo>
                    <a:pt x="60475" y="384116"/>
                  </a:lnTo>
                  <a:lnTo>
                    <a:pt x="58371" y="378340"/>
                  </a:lnTo>
                  <a:lnTo>
                    <a:pt x="55073" y="372870"/>
                  </a:lnTo>
                  <a:lnTo>
                    <a:pt x="51386" y="367474"/>
                  </a:lnTo>
                  <a:lnTo>
                    <a:pt x="48113" y="361919"/>
                  </a:lnTo>
                  <a:lnTo>
                    <a:pt x="44816" y="355082"/>
                  </a:lnTo>
                  <a:lnTo>
                    <a:pt x="42903" y="347984"/>
                  </a:lnTo>
                  <a:lnTo>
                    <a:pt x="39995" y="340930"/>
                  </a:lnTo>
                  <a:lnTo>
                    <a:pt x="37521" y="334655"/>
                  </a:lnTo>
                  <a:lnTo>
                    <a:pt x="33964" y="328727"/>
                  </a:lnTo>
                  <a:lnTo>
                    <a:pt x="31793" y="322539"/>
                  </a:lnTo>
                  <a:lnTo>
                    <a:pt x="27625" y="309207"/>
                  </a:lnTo>
                  <a:lnTo>
                    <a:pt x="23631" y="295802"/>
                  </a:lnTo>
                  <a:lnTo>
                    <a:pt x="19580" y="282382"/>
                  </a:lnTo>
                  <a:lnTo>
                    <a:pt x="15241" y="269002"/>
                  </a:lnTo>
                  <a:lnTo>
                    <a:pt x="10037" y="248048"/>
                  </a:lnTo>
                  <a:lnTo>
                    <a:pt x="7474" y="226771"/>
                  </a:lnTo>
                  <a:lnTo>
                    <a:pt x="5731" y="205420"/>
                  </a:lnTo>
                  <a:lnTo>
                    <a:pt x="2986" y="184245"/>
                  </a:lnTo>
                  <a:lnTo>
                    <a:pt x="0" y="152007"/>
                  </a:lnTo>
                  <a:lnTo>
                    <a:pt x="2091" y="120171"/>
                  </a:lnTo>
                  <a:lnTo>
                    <a:pt x="7129" y="88558"/>
                  </a:lnTo>
                  <a:lnTo>
                    <a:pt x="15495" y="47268"/>
                  </a:lnTo>
                  <a:lnTo>
                    <a:pt x="25329" y="22821"/>
                  </a:lnTo>
                  <a:lnTo>
                    <a:pt x="27488" y="17537"/>
                  </a:lnTo>
                  <a:lnTo>
                    <a:pt x="30948" y="14589"/>
                  </a:lnTo>
                  <a:lnTo>
                    <a:pt x="43681" y="18213"/>
                  </a:lnTo>
                  <a:lnTo>
                    <a:pt x="51042" y="19980"/>
                  </a:lnTo>
                  <a:lnTo>
                    <a:pt x="54409" y="10452"/>
                  </a:lnTo>
                  <a:lnTo>
                    <a:pt x="55489" y="7810"/>
                  </a:lnTo>
                  <a:lnTo>
                    <a:pt x="63541" y="7152"/>
                  </a:lnTo>
                  <a:lnTo>
                    <a:pt x="68519" y="6930"/>
                  </a:lnTo>
                  <a:lnTo>
                    <a:pt x="71723" y="7186"/>
                  </a:lnTo>
                  <a:lnTo>
                    <a:pt x="74452" y="7963"/>
                  </a:lnTo>
                  <a:lnTo>
                    <a:pt x="77397" y="9129"/>
                  </a:lnTo>
                  <a:lnTo>
                    <a:pt x="1308789" y="359549"/>
                  </a:lnTo>
                  <a:lnTo>
                    <a:pt x="1309136" y="360631"/>
                  </a:lnTo>
                  <a:lnTo>
                    <a:pt x="1312180" y="368666"/>
                  </a:lnTo>
                  <a:lnTo>
                    <a:pt x="1313824" y="376548"/>
                  </a:lnTo>
                  <a:lnTo>
                    <a:pt x="1312211" y="383995"/>
                  </a:lnTo>
                  <a:lnTo>
                    <a:pt x="1305488" y="390724"/>
                  </a:lnTo>
                  <a:lnTo>
                    <a:pt x="1306018" y="399370"/>
                  </a:lnTo>
                  <a:lnTo>
                    <a:pt x="1304217" y="406707"/>
                  </a:lnTo>
                  <a:lnTo>
                    <a:pt x="1299606" y="412691"/>
                  </a:lnTo>
                  <a:lnTo>
                    <a:pt x="1291706" y="417278"/>
                  </a:lnTo>
                  <a:lnTo>
                    <a:pt x="1289152" y="418190"/>
                  </a:lnTo>
                  <a:lnTo>
                    <a:pt x="1287170" y="427457"/>
                  </a:lnTo>
                  <a:lnTo>
                    <a:pt x="1288819" y="430876"/>
                  </a:lnTo>
                  <a:lnTo>
                    <a:pt x="1290849" y="437505"/>
                  </a:lnTo>
                  <a:lnTo>
                    <a:pt x="1290310" y="443343"/>
                  </a:lnTo>
                  <a:lnTo>
                    <a:pt x="1288089" y="448824"/>
                  </a:lnTo>
                  <a:lnTo>
                    <a:pt x="1285077" y="454388"/>
                  </a:lnTo>
                  <a:lnTo>
                    <a:pt x="1277470" y="468741"/>
                  </a:lnTo>
                  <a:lnTo>
                    <a:pt x="1271243" y="480927"/>
                  </a:lnTo>
                  <a:lnTo>
                    <a:pt x="219064" y="181506"/>
                  </a:lnTo>
                  <a:lnTo>
                    <a:pt x="215037" y="180687"/>
                  </a:lnTo>
                  <a:lnTo>
                    <a:pt x="208459" y="183075"/>
                  </a:lnTo>
                  <a:lnTo>
                    <a:pt x="202962" y="185116"/>
                  </a:lnTo>
                  <a:lnTo>
                    <a:pt x="191536" y="188418"/>
                  </a:lnTo>
                  <a:lnTo>
                    <a:pt x="191105" y="189934"/>
                  </a:lnTo>
                  <a:lnTo>
                    <a:pt x="1264024" y="495258"/>
                  </a:lnTo>
                  <a:lnTo>
                    <a:pt x="1253236" y="516765"/>
                  </a:lnTo>
                  <a:lnTo>
                    <a:pt x="1253085" y="523604"/>
                  </a:lnTo>
                  <a:lnTo>
                    <a:pt x="1243239" y="520802"/>
                  </a:lnTo>
                  <a:lnTo>
                    <a:pt x="1241336" y="522882"/>
                  </a:lnTo>
                  <a:lnTo>
                    <a:pt x="1240212" y="524528"/>
                  </a:lnTo>
                  <a:lnTo>
                    <a:pt x="1230012" y="537396"/>
                  </a:lnTo>
                  <a:lnTo>
                    <a:pt x="1220514" y="550710"/>
                  </a:lnTo>
                  <a:lnTo>
                    <a:pt x="1212535" y="564947"/>
                  </a:lnTo>
                  <a:lnTo>
                    <a:pt x="1206892" y="580586"/>
                  </a:lnTo>
                  <a:lnTo>
                    <a:pt x="1205985" y="582622"/>
                  </a:lnTo>
                  <a:lnTo>
                    <a:pt x="1174545" y="615948"/>
                  </a:lnTo>
                  <a:lnTo>
                    <a:pt x="1137547" y="650258"/>
                  </a:lnTo>
                  <a:lnTo>
                    <a:pt x="1131335" y="655756"/>
                  </a:lnTo>
                  <a:lnTo>
                    <a:pt x="170440" y="382311"/>
                  </a:lnTo>
                  <a:lnTo>
                    <a:pt x="183027" y="411781"/>
                  </a:lnTo>
                  <a:lnTo>
                    <a:pt x="1108830" y="675240"/>
                  </a:lnTo>
                  <a:lnTo>
                    <a:pt x="1107773" y="676147"/>
                  </a:lnTo>
                  <a:lnTo>
                    <a:pt x="1073145" y="705166"/>
                  </a:lnTo>
                  <a:lnTo>
                    <a:pt x="1055856" y="719806"/>
                  </a:lnTo>
                  <a:lnTo>
                    <a:pt x="1039569" y="732867"/>
                  </a:lnTo>
                  <a:lnTo>
                    <a:pt x="255128" y="509636"/>
                  </a:lnTo>
                  <a:lnTo>
                    <a:pt x="254307" y="511369"/>
                  </a:lnTo>
                  <a:lnTo>
                    <a:pt x="301891" y="556041"/>
                  </a:lnTo>
                  <a:lnTo>
                    <a:pt x="1006113" y="756444"/>
                  </a:lnTo>
                  <a:lnTo>
                    <a:pt x="1003703" y="758052"/>
                  </a:lnTo>
                  <a:lnTo>
                    <a:pt x="137283" y="511492"/>
                  </a:lnTo>
                  <a:lnTo>
                    <a:pt x="126860" y="521634"/>
                  </a:lnTo>
                  <a:close/>
                </a:path>
                <a:path w="1343025" h="840740">
                  <a:moveTo>
                    <a:pt x="1264024" y="495258"/>
                  </a:moveTo>
                  <a:lnTo>
                    <a:pt x="191105" y="189934"/>
                  </a:lnTo>
                  <a:lnTo>
                    <a:pt x="217082" y="190773"/>
                  </a:lnTo>
                  <a:lnTo>
                    <a:pt x="219064" y="181506"/>
                  </a:lnTo>
                  <a:lnTo>
                    <a:pt x="1271243" y="480927"/>
                  </a:lnTo>
                  <a:lnTo>
                    <a:pt x="1270074" y="483216"/>
                  </a:lnTo>
                  <a:lnTo>
                    <a:pt x="1264024" y="495258"/>
                  </a:lnTo>
                  <a:close/>
                </a:path>
                <a:path w="1343025" h="840740">
                  <a:moveTo>
                    <a:pt x="1253070" y="524255"/>
                  </a:moveTo>
                  <a:lnTo>
                    <a:pt x="1244148" y="521061"/>
                  </a:lnTo>
                  <a:lnTo>
                    <a:pt x="1253085" y="523604"/>
                  </a:lnTo>
                  <a:lnTo>
                    <a:pt x="1253070" y="524255"/>
                  </a:lnTo>
                  <a:close/>
                </a:path>
                <a:path w="1343025" h="840740">
                  <a:moveTo>
                    <a:pt x="1108830" y="675240"/>
                  </a:moveTo>
                  <a:lnTo>
                    <a:pt x="183027" y="411781"/>
                  </a:lnTo>
                  <a:lnTo>
                    <a:pt x="215227" y="402266"/>
                  </a:lnTo>
                  <a:lnTo>
                    <a:pt x="170440" y="382311"/>
                  </a:lnTo>
                  <a:lnTo>
                    <a:pt x="1131335" y="655756"/>
                  </a:lnTo>
                  <a:lnTo>
                    <a:pt x="1124892" y="661459"/>
                  </a:lnTo>
                  <a:lnTo>
                    <a:pt x="1108830" y="675240"/>
                  </a:lnTo>
                  <a:close/>
                </a:path>
                <a:path w="1343025" h="840740">
                  <a:moveTo>
                    <a:pt x="1006113" y="756444"/>
                  </a:moveTo>
                  <a:lnTo>
                    <a:pt x="301891" y="556041"/>
                  </a:lnTo>
                  <a:lnTo>
                    <a:pt x="305002" y="549717"/>
                  </a:lnTo>
                  <a:lnTo>
                    <a:pt x="306902" y="545342"/>
                  </a:lnTo>
                  <a:lnTo>
                    <a:pt x="309364" y="540145"/>
                  </a:lnTo>
                  <a:lnTo>
                    <a:pt x="346595" y="538287"/>
                  </a:lnTo>
                  <a:lnTo>
                    <a:pt x="346679" y="535689"/>
                  </a:lnTo>
                  <a:lnTo>
                    <a:pt x="1039569" y="732867"/>
                  </a:lnTo>
                  <a:lnTo>
                    <a:pt x="1030248" y="740342"/>
                  </a:lnTo>
                  <a:lnTo>
                    <a:pt x="1006113" y="756444"/>
                  </a:lnTo>
                  <a:close/>
                </a:path>
                <a:path w="1343025" h="840740">
                  <a:moveTo>
                    <a:pt x="156699" y="571088"/>
                  </a:moveTo>
                  <a:lnTo>
                    <a:pt x="153056" y="565463"/>
                  </a:lnTo>
                  <a:lnTo>
                    <a:pt x="147025" y="556932"/>
                  </a:lnTo>
                  <a:lnTo>
                    <a:pt x="141132" y="548348"/>
                  </a:lnTo>
                  <a:lnTo>
                    <a:pt x="136797" y="539039"/>
                  </a:lnTo>
                  <a:lnTo>
                    <a:pt x="135440" y="528336"/>
                  </a:lnTo>
                  <a:lnTo>
                    <a:pt x="135738" y="523833"/>
                  </a:lnTo>
                  <a:lnTo>
                    <a:pt x="136426" y="519113"/>
                  </a:lnTo>
                  <a:lnTo>
                    <a:pt x="137283" y="511492"/>
                  </a:lnTo>
                  <a:lnTo>
                    <a:pt x="1003703" y="758052"/>
                  </a:lnTo>
                  <a:lnTo>
                    <a:pt x="1003273" y="758339"/>
                  </a:lnTo>
                  <a:lnTo>
                    <a:pt x="974476" y="773237"/>
                  </a:lnTo>
                  <a:lnTo>
                    <a:pt x="928847" y="789637"/>
                  </a:lnTo>
                  <a:lnTo>
                    <a:pt x="928118" y="789957"/>
                  </a:lnTo>
                  <a:lnTo>
                    <a:pt x="165966" y="573069"/>
                  </a:lnTo>
                  <a:lnTo>
                    <a:pt x="156699" y="571088"/>
                  </a:lnTo>
                  <a:close/>
                </a:path>
                <a:path w="1343025" h="840740">
                  <a:moveTo>
                    <a:pt x="519658" y="811968"/>
                  </a:moveTo>
                  <a:lnTo>
                    <a:pt x="450533" y="788078"/>
                  </a:lnTo>
                  <a:lnTo>
                    <a:pt x="379426" y="756343"/>
                  </a:lnTo>
                  <a:lnTo>
                    <a:pt x="343810" y="735342"/>
                  </a:lnTo>
                  <a:lnTo>
                    <a:pt x="310099" y="711320"/>
                  </a:lnTo>
                  <a:lnTo>
                    <a:pt x="278475" y="684389"/>
                  </a:lnTo>
                  <a:lnTo>
                    <a:pt x="258980" y="666676"/>
                  </a:lnTo>
                  <a:lnTo>
                    <a:pt x="239424" y="649314"/>
                  </a:lnTo>
                  <a:lnTo>
                    <a:pt x="190726" y="606920"/>
                  </a:lnTo>
                  <a:lnTo>
                    <a:pt x="165966" y="573069"/>
                  </a:lnTo>
                  <a:lnTo>
                    <a:pt x="928118" y="789957"/>
                  </a:lnTo>
                  <a:lnTo>
                    <a:pt x="914592" y="795898"/>
                  </a:lnTo>
                  <a:lnTo>
                    <a:pt x="900452" y="802622"/>
                  </a:lnTo>
                  <a:lnTo>
                    <a:pt x="886238" y="809171"/>
                  </a:lnTo>
                  <a:lnTo>
                    <a:pt x="884570" y="810007"/>
                  </a:lnTo>
                  <a:lnTo>
                    <a:pt x="871645" y="806329"/>
                  </a:lnTo>
                  <a:lnTo>
                    <a:pt x="866797" y="807243"/>
                  </a:lnTo>
                  <a:lnTo>
                    <a:pt x="863593" y="806986"/>
                  </a:lnTo>
                  <a:lnTo>
                    <a:pt x="863686" y="813567"/>
                  </a:lnTo>
                  <a:lnTo>
                    <a:pt x="864255" y="819628"/>
                  </a:lnTo>
                  <a:lnTo>
                    <a:pt x="858022" y="820803"/>
                  </a:lnTo>
                  <a:lnTo>
                    <a:pt x="849191" y="821895"/>
                  </a:lnTo>
                  <a:lnTo>
                    <a:pt x="840405" y="823982"/>
                  </a:lnTo>
                  <a:lnTo>
                    <a:pt x="833307" y="825930"/>
                  </a:lnTo>
                  <a:lnTo>
                    <a:pt x="826124" y="828116"/>
                  </a:lnTo>
                  <a:lnTo>
                    <a:pt x="819078" y="829941"/>
                  </a:lnTo>
                  <a:lnTo>
                    <a:pt x="811882" y="830939"/>
                  </a:lnTo>
                  <a:lnTo>
                    <a:pt x="771183" y="833971"/>
                  </a:lnTo>
                  <a:lnTo>
                    <a:pt x="730583" y="837952"/>
                  </a:lnTo>
                  <a:lnTo>
                    <a:pt x="689981" y="840213"/>
                  </a:lnTo>
                  <a:lnTo>
                    <a:pt x="649277" y="838081"/>
                  </a:lnTo>
                  <a:lnTo>
                    <a:pt x="625637" y="834590"/>
                  </a:lnTo>
                  <a:lnTo>
                    <a:pt x="602105" y="830392"/>
                  </a:lnTo>
                  <a:lnTo>
                    <a:pt x="578647" y="825724"/>
                  </a:lnTo>
                  <a:lnTo>
                    <a:pt x="555224" y="820820"/>
                  </a:lnTo>
                  <a:lnTo>
                    <a:pt x="519658" y="811968"/>
                  </a:lnTo>
                  <a:close/>
                </a:path>
                <a:path w="1343025" h="840740">
                  <a:moveTo>
                    <a:pt x="877540" y="813249"/>
                  </a:moveTo>
                  <a:lnTo>
                    <a:pt x="871645" y="806329"/>
                  </a:lnTo>
                  <a:lnTo>
                    <a:pt x="884570" y="810007"/>
                  </a:lnTo>
                  <a:lnTo>
                    <a:pt x="881651" y="811470"/>
                  </a:lnTo>
                  <a:lnTo>
                    <a:pt x="877540" y="813249"/>
                  </a:lnTo>
                  <a:close/>
                </a:path>
              </a:pathLst>
            </a:custGeom>
            <a:solidFill>
              <a:srgbClr val="BDC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6714" y="3146296"/>
              <a:ext cx="11828514" cy="67457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017833" y="3962387"/>
            <a:ext cx="10923270" cy="173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7100"/>
              </a:lnSpc>
              <a:spcBef>
                <a:spcPts val="100"/>
              </a:spcBef>
            </a:pPr>
            <a:r>
              <a:rPr sz="3500" b="1" spc="240" dirty="0">
                <a:latin typeface="Trebuchet MS"/>
                <a:cs typeface="Trebuchet MS"/>
              </a:rPr>
              <a:t>It</a:t>
            </a:r>
            <a:r>
              <a:rPr sz="3500" b="1" spc="195" dirty="0">
                <a:latin typeface="Trebuchet MS"/>
                <a:cs typeface="Trebuchet MS"/>
              </a:rPr>
              <a:t> </a:t>
            </a:r>
            <a:r>
              <a:rPr sz="3500" b="1" spc="210" dirty="0">
                <a:latin typeface="Trebuchet MS"/>
                <a:cs typeface="Trebuchet MS"/>
              </a:rPr>
              <a:t>is</a:t>
            </a:r>
            <a:r>
              <a:rPr sz="3500" b="1" spc="200" dirty="0">
                <a:latin typeface="Trebuchet MS"/>
                <a:cs typeface="Trebuchet MS"/>
              </a:rPr>
              <a:t> </a:t>
            </a:r>
            <a:r>
              <a:rPr sz="3500" b="1" spc="245" dirty="0">
                <a:latin typeface="Trebuchet MS"/>
                <a:cs typeface="Trebuchet MS"/>
              </a:rPr>
              <a:t>a</a:t>
            </a:r>
            <a:r>
              <a:rPr sz="3500" b="1" spc="200" dirty="0">
                <a:latin typeface="Trebuchet MS"/>
                <a:cs typeface="Trebuchet MS"/>
              </a:rPr>
              <a:t> </a:t>
            </a:r>
            <a:r>
              <a:rPr sz="3500" b="1" spc="220" dirty="0">
                <a:latin typeface="Trebuchet MS"/>
                <a:cs typeface="Trebuchet MS"/>
              </a:rPr>
              <a:t>peer</a:t>
            </a:r>
            <a:r>
              <a:rPr sz="3500" b="1" spc="195" dirty="0">
                <a:latin typeface="Trebuchet MS"/>
                <a:cs typeface="Trebuchet MS"/>
              </a:rPr>
              <a:t> </a:t>
            </a:r>
            <a:r>
              <a:rPr sz="3500" b="1" spc="320" dirty="0">
                <a:latin typeface="Trebuchet MS"/>
                <a:cs typeface="Trebuchet MS"/>
              </a:rPr>
              <a:t>support</a:t>
            </a:r>
            <a:r>
              <a:rPr sz="3500" b="1" spc="200" dirty="0">
                <a:latin typeface="Trebuchet MS"/>
                <a:cs typeface="Trebuchet MS"/>
              </a:rPr>
              <a:t> </a:t>
            </a:r>
            <a:r>
              <a:rPr sz="3500" b="1" spc="350" dirty="0">
                <a:latin typeface="Trebuchet MS"/>
                <a:cs typeface="Trebuchet MS"/>
              </a:rPr>
              <a:t>program</a:t>
            </a:r>
            <a:r>
              <a:rPr sz="3500" b="1" spc="200" dirty="0">
                <a:latin typeface="Trebuchet MS"/>
                <a:cs typeface="Trebuchet MS"/>
              </a:rPr>
              <a:t> </a:t>
            </a:r>
            <a:r>
              <a:rPr sz="3500" b="1" spc="310" dirty="0">
                <a:latin typeface="Trebuchet MS"/>
                <a:cs typeface="Trebuchet MS"/>
              </a:rPr>
              <a:t>that</a:t>
            </a:r>
            <a:r>
              <a:rPr sz="3500" b="1" spc="200" dirty="0">
                <a:latin typeface="Trebuchet MS"/>
                <a:cs typeface="Trebuchet MS"/>
              </a:rPr>
              <a:t> </a:t>
            </a:r>
            <a:r>
              <a:rPr sz="3500" b="1" spc="335" dirty="0">
                <a:latin typeface="Trebuchet MS"/>
                <a:cs typeface="Trebuchet MS"/>
              </a:rPr>
              <a:t>assists</a:t>
            </a:r>
            <a:r>
              <a:rPr sz="3500" b="1" spc="195" dirty="0">
                <a:latin typeface="Trebuchet MS"/>
                <a:cs typeface="Trebuchet MS"/>
              </a:rPr>
              <a:t> </a:t>
            </a:r>
            <a:r>
              <a:rPr sz="3500" b="1" spc="290" dirty="0">
                <a:latin typeface="Trebuchet MS"/>
                <a:cs typeface="Trebuchet MS"/>
              </a:rPr>
              <a:t>new </a:t>
            </a:r>
            <a:r>
              <a:rPr sz="3500" b="1" spc="-1035" dirty="0">
                <a:latin typeface="Trebuchet MS"/>
                <a:cs typeface="Trebuchet MS"/>
              </a:rPr>
              <a:t> </a:t>
            </a:r>
            <a:r>
              <a:rPr sz="3500" b="1" spc="325" dirty="0">
                <a:latin typeface="Trebuchet MS"/>
                <a:cs typeface="Trebuchet MS"/>
              </a:rPr>
              <a:t>students </a:t>
            </a:r>
            <a:r>
              <a:rPr sz="3500" b="1" spc="240" dirty="0">
                <a:latin typeface="Trebuchet MS"/>
                <a:cs typeface="Trebuchet MS"/>
              </a:rPr>
              <a:t>to </a:t>
            </a:r>
            <a:r>
              <a:rPr sz="3500" b="1" spc="370" dirty="0">
                <a:latin typeface="Trebuchet MS"/>
                <a:cs typeface="Trebuchet MS"/>
              </a:rPr>
              <a:t>make </a:t>
            </a:r>
            <a:r>
              <a:rPr sz="3500" b="1" spc="245" dirty="0">
                <a:latin typeface="Trebuchet MS"/>
                <a:cs typeface="Trebuchet MS"/>
              </a:rPr>
              <a:t>a </a:t>
            </a:r>
            <a:r>
              <a:rPr sz="3500" b="1" spc="370" dirty="0">
                <a:latin typeface="Trebuchet MS"/>
                <a:cs typeface="Trebuchet MS"/>
              </a:rPr>
              <a:t>smooth </a:t>
            </a:r>
            <a:r>
              <a:rPr sz="3500" b="1" spc="305" dirty="0">
                <a:latin typeface="Trebuchet MS"/>
                <a:cs typeface="Trebuchet MS"/>
              </a:rPr>
              <a:t>transition </a:t>
            </a:r>
            <a:r>
              <a:rPr sz="3500" b="1" spc="270" dirty="0">
                <a:latin typeface="Trebuchet MS"/>
                <a:cs typeface="Trebuchet MS"/>
              </a:rPr>
              <a:t>into </a:t>
            </a:r>
            <a:r>
              <a:rPr sz="3500" b="1" spc="275" dirty="0">
                <a:latin typeface="Trebuchet MS"/>
                <a:cs typeface="Trebuchet MS"/>
              </a:rPr>
              <a:t> </a:t>
            </a:r>
            <a:r>
              <a:rPr sz="3500" b="1" spc="280" dirty="0">
                <a:latin typeface="Trebuchet MS"/>
                <a:cs typeface="Trebuchet MS"/>
              </a:rPr>
              <a:t>university</a:t>
            </a:r>
            <a:r>
              <a:rPr sz="3500" b="1" spc="195" dirty="0">
                <a:latin typeface="Trebuchet MS"/>
                <a:cs typeface="Trebuchet MS"/>
              </a:rPr>
              <a:t> </a:t>
            </a:r>
            <a:r>
              <a:rPr sz="3500" b="1" spc="110" dirty="0">
                <a:latin typeface="Trebuchet MS"/>
                <a:cs typeface="Trebuchet MS"/>
              </a:rPr>
              <a:t>life.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6370" y="1423832"/>
            <a:ext cx="1697545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300" spc="434" dirty="0">
                <a:solidFill>
                  <a:srgbClr val="FE5C49"/>
                </a:solidFill>
                <a:latin typeface="Tahoma"/>
                <a:cs typeface="Tahoma"/>
              </a:rPr>
              <a:t>WHO AM I</a:t>
            </a:r>
            <a:r>
              <a:rPr sz="6300" spc="725" dirty="0">
                <a:solidFill>
                  <a:srgbClr val="FE5C49"/>
                </a:solidFill>
                <a:latin typeface="Tahoma"/>
                <a:cs typeface="Tahoma"/>
              </a:rPr>
              <a:t>?</a:t>
            </a:r>
            <a:endParaRPr sz="63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10732" y="8604243"/>
            <a:ext cx="478155" cy="445134"/>
          </a:xfrm>
          <a:custGeom>
            <a:avLst/>
            <a:gdLst/>
            <a:ahLst/>
            <a:cxnLst/>
            <a:rect l="l" t="t" r="r" b="b"/>
            <a:pathLst>
              <a:path w="478155" h="445134">
                <a:moveTo>
                  <a:pt x="202064" y="445087"/>
                </a:moveTo>
                <a:lnTo>
                  <a:pt x="155979" y="442003"/>
                </a:lnTo>
                <a:lnTo>
                  <a:pt x="111421" y="423980"/>
                </a:lnTo>
                <a:lnTo>
                  <a:pt x="76951" y="392756"/>
                </a:lnTo>
                <a:lnTo>
                  <a:pt x="50123" y="354297"/>
                </a:lnTo>
                <a:lnTo>
                  <a:pt x="28491" y="314573"/>
                </a:lnTo>
                <a:lnTo>
                  <a:pt x="9608" y="279549"/>
                </a:lnTo>
                <a:lnTo>
                  <a:pt x="0" y="234060"/>
                </a:lnTo>
                <a:lnTo>
                  <a:pt x="8637" y="183844"/>
                </a:lnTo>
                <a:lnTo>
                  <a:pt x="23000" y="143216"/>
                </a:lnTo>
                <a:lnTo>
                  <a:pt x="79993" y="81405"/>
                </a:lnTo>
                <a:lnTo>
                  <a:pt x="127206" y="46734"/>
                </a:lnTo>
                <a:lnTo>
                  <a:pt x="172201" y="21958"/>
                </a:lnTo>
                <a:lnTo>
                  <a:pt x="214969" y="6554"/>
                </a:lnTo>
                <a:lnTo>
                  <a:pt x="255502" y="0"/>
                </a:lnTo>
                <a:lnTo>
                  <a:pt x="293790" y="1772"/>
                </a:lnTo>
                <a:lnTo>
                  <a:pt x="363598" y="28207"/>
                </a:lnTo>
                <a:lnTo>
                  <a:pt x="395101" y="51824"/>
                </a:lnTo>
                <a:lnTo>
                  <a:pt x="424325" y="81678"/>
                </a:lnTo>
                <a:lnTo>
                  <a:pt x="456182" y="129644"/>
                </a:lnTo>
                <a:lnTo>
                  <a:pt x="473223" y="178530"/>
                </a:lnTo>
                <a:lnTo>
                  <a:pt x="478003" y="226380"/>
                </a:lnTo>
                <a:lnTo>
                  <a:pt x="473076" y="271235"/>
                </a:lnTo>
                <a:lnTo>
                  <a:pt x="460995" y="311141"/>
                </a:lnTo>
                <a:lnTo>
                  <a:pt x="425590" y="368275"/>
                </a:lnTo>
                <a:lnTo>
                  <a:pt x="354767" y="410640"/>
                </a:lnTo>
                <a:lnTo>
                  <a:pt x="305760" y="427704"/>
                </a:lnTo>
                <a:lnTo>
                  <a:pt x="253425" y="439754"/>
                </a:lnTo>
                <a:lnTo>
                  <a:pt x="202064" y="445087"/>
                </a:lnTo>
                <a:close/>
              </a:path>
            </a:pathLst>
          </a:custGeom>
          <a:solidFill>
            <a:srgbClr val="BDC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3901" y="3917783"/>
            <a:ext cx="1168400" cy="483870"/>
          </a:xfrm>
          <a:custGeom>
            <a:avLst/>
            <a:gdLst/>
            <a:ahLst/>
            <a:cxnLst/>
            <a:rect l="l" t="t" r="r" b="b"/>
            <a:pathLst>
              <a:path w="1168400" h="483870">
                <a:moveTo>
                  <a:pt x="225664" y="2540"/>
                </a:moveTo>
                <a:lnTo>
                  <a:pt x="197808" y="2540"/>
                </a:lnTo>
                <a:lnTo>
                  <a:pt x="204784" y="1270"/>
                </a:lnTo>
                <a:lnTo>
                  <a:pt x="211209" y="0"/>
                </a:lnTo>
                <a:lnTo>
                  <a:pt x="222452" y="0"/>
                </a:lnTo>
                <a:lnTo>
                  <a:pt x="225664" y="2540"/>
                </a:lnTo>
                <a:close/>
              </a:path>
              <a:path w="1168400" h="483870">
                <a:moveTo>
                  <a:pt x="37405" y="454660"/>
                </a:moveTo>
                <a:lnTo>
                  <a:pt x="28910" y="453390"/>
                </a:lnTo>
                <a:lnTo>
                  <a:pt x="24092" y="452120"/>
                </a:lnTo>
                <a:lnTo>
                  <a:pt x="15258" y="452120"/>
                </a:lnTo>
                <a:lnTo>
                  <a:pt x="10440" y="447040"/>
                </a:lnTo>
                <a:lnTo>
                  <a:pt x="4818" y="443230"/>
                </a:lnTo>
                <a:lnTo>
                  <a:pt x="3212" y="438150"/>
                </a:lnTo>
                <a:lnTo>
                  <a:pt x="803" y="431800"/>
                </a:lnTo>
                <a:lnTo>
                  <a:pt x="0" y="425450"/>
                </a:lnTo>
                <a:lnTo>
                  <a:pt x="803" y="419100"/>
                </a:lnTo>
                <a:lnTo>
                  <a:pt x="11205" y="377190"/>
                </a:lnTo>
                <a:lnTo>
                  <a:pt x="23188" y="336550"/>
                </a:lnTo>
                <a:lnTo>
                  <a:pt x="36828" y="295910"/>
                </a:lnTo>
                <a:lnTo>
                  <a:pt x="60130" y="236220"/>
                </a:lnTo>
                <a:lnTo>
                  <a:pt x="74786" y="195580"/>
                </a:lnTo>
                <a:lnTo>
                  <a:pt x="82716" y="175260"/>
                </a:lnTo>
                <a:lnTo>
                  <a:pt x="87460" y="165100"/>
                </a:lnTo>
                <a:lnTo>
                  <a:pt x="92956" y="153670"/>
                </a:lnTo>
                <a:lnTo>
                  <a:pt x="98753" y="143510"/>
                </a:lnTo>
                <a:lnTo>
                  <a:pt x="104400" y="133350"/>
                </a:lnTo>
                <a:lnTo>
                  <a:pt x="113321" y="115570"/>
                </a:lnTo>
                <a:lnTo>
                  <a:pt x="122168" y="97790"/>
                </a:lnTo>
                <a:lnTo>
                  <a:pt x="131165" y="80010"/>
                </a:lnTo>
                <a:lnTo>
                  <a:pt x="140538" y="62230"/>
                </a:lnTo>
                <a:lnTo>
                  <a:pt x="149246" y="48260"/>
                </a:lnTo>
                <a:lnTo>
                  <a:pt x="158407" y="34290"/>
                </a:lnTo>
                <a:lnTo>
                  <a:pt x="167868" y="21590"/>
                </a:lnTo>
                <a:lnTo>
                  <a:pt x="177480" y="7620"/>
                </a:lnTo>
                <a:lnTo>
                  <a:pt x="183553" y="2540"/>
                </a:lnTo>
                <a:lnTo>
                  <a:pt x="190530" y="1270"/>
                </a:lnTo>
                <a:lnTo>
                  <a:pt x="197808" y="2540"/>
                </a:lnTo>
                <a:lnTo>
                  <a:pt x="225664" y="2540"/>
                </a:lnTo>
                <a:lnTo>
                  <a:pt x="251865" y="35560"/>
                </a:lnTo>
                <a:lnTo>
                  <a:pt x="258114" y="60960"/>
                </a:lnTo>
                <a:lnTo>
                  <a:pt x="262280" y="86360"/>
                </a:lnTo>
                <a:lnTo>
                  <a:pt x="264212" y="97790"/>
                </a:lnTo>
                <a:lnTo>
                  <a:pt x="266496" y="115570"/>
                </a:lnTo>
                <a:lnTo>
                  <a:pt x="267286" y="121920"/>
                </a:lnTo>
                <a:lnTo>
                  <a:pt x="188723" y="121920"/>
                </a:lnTo>
                <a:lnTo>
                  <a:pt x="184707" y="128270"/>
                </a:lnTo>
                <a:lnTo>
                  <a:pt x="181495" y="132080"/>
                </a:lnTo>
                <a:lnTo>
                  <a:pt x="179889" y="137160"/>
                </a:lnTo>
                <a:lnTo>
                  <a:pt x="148669" y="200660"/>
                </a:lnTo>
                <a:lnTo>
                  <a:pt x="118052" y="265430"/>
                </a:lnTo>
                <a:lnTo>
                  <a:pt x="97975" y="317500"/>
                </a:lnTo>
                <a:lnTo>
                  <a:pt x="90158" y="336550"/>
                </a:lnTo>
                <a:lnTo>
                  <a:pt x="74824" y="374650"/>
                </a:lnTo>
                <a:lnTo>
                  <a:pt x="59528" y="417830"/>
                </a:lnTo>
                <a:lnTo>
                  <a:pt x="52200" y="441960"/>
                </a:lnTo>
                <a:lnTo>
                  <a:pt x="48674" y="448310"/>
                </a:lnTo>
                <a:lnTo>
                  <a:pt x="45069" y="452120"/>
                </a:lnTo>
                <a:lnTo>
                  <a:pt x="24092" y="452120"/>
                </a:lnTo>
                <a:lnTo>
                  <a:pt x="18470" y="453390"/>
                </a:lnTo>
                <a:lnTo>
                  <a:pt x="43868" y="453390"/>
                </a:lnTo>
                <a:lnTo>
                  <a:pt x="37405" y="454660"/>
                </a:lnTo>
                <a:close/>
              </a:path>
              <a:path w="1168400" h="483870">
                <a:moveTo>
                  <a:pt x="388921" y="313690"/>
                </a:moveTo>
                <a:lnTo>
                  <a:pt x="301154" y="313690"/>
                </a:lnTo>
                <a:lnTo>
                  <a:pt x="301957" y="312420"/>
                </a:lnTo>
                <a:lnTo>
                  <a:pt x="316889" y="287020"/>
                </a:lnTo>
                <a:lnTo>
                  <a:pt x="346452" y="234950"/>
                </a:lnTo>
                <a:lnTo>
                  <a:pt x="369089" y="198120"/>
                </a:lnTo>
                <a:lnTo>
                  <a:pt x="377245" y="186690"/>
                </a:lnTo>
                <a:lnTo>
                  <a:pt x="385100" y="175260"/>
                </a:lnTo>
                <a:lnTo>
                  <a:pt x="402128" y="143510"/>
                </a:lnTo>
                <a:lnTo>
                  <a:pt x="414086" y="127000"/>
                </a:lnTo>
                <a:lnTo>
                  <a:pt x="426798" y="110490"/>
                </a:lnTo>
                <a:lnTo>
                  <a:pt x="439283" y="92710"/>
                </a:lnTo>
                <a:lnTo>
                  <a:pt x="445971" y="85090"/>
                </a:lnTo>
                <a:lnTo>
                  <a:pt x="453638" y="78740"/>
                </a:lnTo>
                <a:lnTo>
                  <a:pt x="461757" y="71120"/>
                </a:lnTo>
                <a:lnTo>
                  <a:pt x="486765" y="49530"/>
                </a:lnTo>
                <a:lnTo>
                  <a:pt x="495436" y="41910"/>
                </a:lnTo>
                <a:lnTo>
                  <a:pt x="504332" y="35560"/>
                </a:lnTo>
                <a:lnTo>
                  <a:pt x="516316" y="29210"/>
                </a:lnTo>
                <a:lnTo>
                  <a:pt x="529127" y="25400"/>
                </a:lnTo>
                <a:lnTo>
                  <a:pt x="542391" y="22860"/>
                </a:lnTo>
                <a:lnTo>
                  <a:pt x="555729" y="21590"/>
                </a:lnTo>
                <a:lnTo>
                  <a:pt x="558942" y="21590"/>
                </a:lnTo>
                <a:lnTo>
                  <a:pt x="562957" y="22860"/>
                </a:lnTo>
                <a:lnTo>
                  <a:pt x="565366" y="25400"/>
                </a:lnTo>
                <a:lnTo>
                  <a:pt x="571477" y="31750"/>
                </a:lnTo>
                <a:lnTo>
                  <a:pt x="595645" y="66040"/>
                </a:lnTo>
                <a:lnTo>
                  <a:pt x="599296" y="107950"/>
                </a:lnTo>
                <a:lnTo>
                  <a:pt x="600253" y="130810"/>
                </a:lnTo>
                <a:lnTo>
                  <a:pt x="517985" y="130810"/>
                </a:lnTo>
                <a:lnTo>
                  <a:pt x="514772" y="134620"/>
                </a:lnTo>
                <a:lnTo>
                  <a:pt x="512363" y="139700"/>
                </a:lnTo>
                <a:lnTo>
                  <a:pt x="508348" y="143510"/>
                </a:lnTo>
                <a:lnTo>
                  <a:pt x="504006" y="148590"/>
                </a:lnTo>
                <a:lnTo>
                  <a:pt x="495022" y="157480"/>
                </a:lnTo>
                <a:lnTo>
                  <a:pt x="490680" y="162560"/>
                </a:lnTo>
                <a:lnTo>
                  <a:pt x="478195" y="176530"/>
                </a:lnTo>
                <a:lnTo>
                  <a:pt x="466086" y="191770"/>
                </a:lnTo>
                <a:lnTo>
                  <a:pt x="454428" y="205740"/>
                </a:lnTo>
                <a:lnTo>
                  <a:pt x="443298" y="222250"/>
                </a:lnTo>
                <a:lnTo>
                  <a:pt x="436585" y="232410"/>
                </a:lnTo>
                <a:lnTo>
                  <a:pt x="430549" y="243840"/>
                </a:lnTo>
                <a:lnTo>
                  <a:pt x="424664" y="255270"/>
                </a:lnTo>
                <a:lnTo>
                  <a:pt x="418403" y="265430"/>
                </a:lnTo>
                <a:lnTo>
                  <a:pt x="408515" y="281940"/>
                </a:lnTo>
                <a:lnTo>
                  <a:pt x="388921" y="313690"/>
                </a:lnTo>
                <a:close/>
              </a:path>
              <a:path w="1168400" h="483870">
                <a:moveTo>
                  <a:pt x="956559" y="317500"/>
                </a:moveTo>
                <a:lnTo>
                  <a:pt x="864914" y="317500"/>
                </a:lnTo>
                <a:lnTo>
                  <a:pt x="869733" y="311150"/>
                </a:lnTo>
                <a:lnTo>
                  <a:pt x="872945" y="308610"/>
                </a:lnTo>
                <a:lnTo>
                  <a:pt x="889810" y="281940"/>
                </a:lnTo>
                <a:lnTo>
                  <a:pt x="904265" y="260350"/>
                </a:lnTo>
                <a:lnTo>
                  <a:pt x="933176" y="214630"/>
                </a:lnTo>
                <a:lnTo>
                  <a:pt x="938835" y="205740"/>
                </a:lnTo>
                <a:lnTo>
                  <a:pt x="944118" y="195580"/>
                </a:lnTo>
                <a:lnTo>
                  <a:pt x="949551" y="186690"/>
                </a:lnTo>
                <a:lnTo>
                  <a:pt x="955662" y="176530"/>
                </a:lnTo>
                <a:lnTo>
                  <a:pt x="967959" y="161290"/>
                </a:lnTo>
                <a:lnTo>
                  <a:pt x="993156" y="130810"/>
                </a:lnTo>
                <a:lnTo>
                  <a:pt x="1005453" y="115570"/>
                </a:lnTo>
                <a:lnTo>
                  <a:pt x="1015441" y="102870"/>
                </a:lnTo>
                <a:lnTo>
                  <a:pt x="1034815" y="77470"/>
                </a:lnTo>
                <a:lnTo>
                  <a:pt x="1044804" y="66040"/>
                </a:lnTo>
                <a:lnTo>
                  <a:pt x="1053500" y="57150"/>
                </a:lnTo>
                <a:lnTo>
                  <a:pt x="1062572" y="48260"/>
                </a:lnTo>
                <a:lnTo>
                  <a:pt x="1071795" y="40640"/>
                </a:lnTo>
                <a:lnTo>
                  <a:pt x="1080942" y="31750"/>
                </a:lnTo>
                <a:lnTo>
                  <a:pt x="1082548" y="30480"/>
                </a:lnTo>
                <a:lnTo>
                  <a:pt x="1088170" y="30480"/>
                </a:lnTo>
                <a:lnTo>
                  <a:pt x="1094595" y="27940"/>
                </a:lnTo>
                <a:lnTo>
                  <a:pt x="1101019" y="27940"/>
                </a:lnTo>
                <a:lnTo>
                  <a:pt x="1107444" y="25400"/>
                </a:lnTo>
                <a:lnTo>
                  <a:pt x="1117432" y="24130"/>
                </a:lnTo>
                <a:lnTo>
                  <a:pt x="1153445" y="58420"/>
                </a:lnTo>
                <a:lnTo>
                  <a:pt x="1160328" y="92710"/>
                </a:lnTo>
                <a:lnTo>
                  <a:pt x="1160274" y="102870"/>
                </a:lnTo>
                <a:lnTo>
                  <a:pt x="1159843" y="115570"/>
                </a:lnTo>
                <a:lnTo>
                  <a:pt x="1159790" y="143510"/>
                </a:lnTo>
                <a:lnTo>
                  <a:pt x="1078533" y="143510"/>
                </a:lnTo>
                <a:lnTo>
                  <a:pt x="1074329" y="148590"/>
                </a:lnTo>
                <a:lnTo>
                  <a:pt x="1070201" y="154940"/>
                </a:lnTo>
                <a:lnTo>
                  <a:pt x="1066223" y="160020"/>
                </a:lnTo>
                <a:lnTo>
                  <a:pt x="1062471" y="165100"/>
                </a:lnTo>
                <a:lnTo>
                  <a:pt x="1051504" y="180340"/>
                </a:lnTo>
                <a:lnTo>
                  <a:pt x="1029269" y="209550"/>
                </a:lnTo>
                <a:lnTo>
                  <a:pt x="1018302" y="224790"/>
                </a:lnTo>
                <a:lnTo>
                  <a:pt x="1011564" y="233680"/>
                </a:lnTo>
                <a:lnTo>
                  <a:pt x="1004750" y="242570"/>
                </a:lnTo>
                <a:lnTo>
                  <a:pt x="998087" y="251460"/>
                </a:lnTo>
                <a:lnTo>
                  <a:pt x="991800" y="260350"/>
                </a:lnTo>
                <a:lnTo>
                  <a:pt x="977608" y="283210"/>
                </a:lnTo>
                <a:lnTo>
                  <a:pt x="963793" y="306070"/>
                </a:lnTo>
                <a:lnTo>
                  <a:pt x="956559" y="317500"/>
                </a:lnTo>
                <a:close/>
              </a:path>
              <a:path w="1168400" h="483870">
                <a:moveTo>
                  <a:pt x="690493" y="284480"/>
                </a:moveTo>
                <a:lnTo>
                  <a:pt x="600702" y="284480"/>
                </a:lnTo>
                <a:lnTo>
                  <a:pt x="615885" y="257810"/>
                </a:lnTo>
                <a:lnTo>
                  <a:pt x="646552" y="204470"/>
                </a:lnTo>
                <a:lnTo>
                  <a:pt x="661736" y="179070"/>
                </a:lnTo>
                <a:lnTo>
                  <a:pt x="667194" y="168910"/>
                </a:lnTo>
                <a:lnTo>
                  <a:pt x="704136" y="119380"/>
                </a:lnTo>
                <a:lnTo>
                  <a:pt x="743763" y="80010"/>
                </a:lnTo>
                <a:lnTo>
                  <a:pt x="766136" y="63500"/>
                </a:lnTo>
                <a:lnTo>
                  <a:pt x="766939" y="62230"/>
                </a:lnTo>
                <a:lnTo>
                  <a:pt x="768545" y="62230"/>
                </a:lnTo>
                <a:lnTo>
                  <a:pt x="796778" y="54610"/>
                </a:lnTo>
                <a:lnTo>
                  <a:pt x="806290" y="53340"/>
                </a:lnTo>
                <a:lnTo>
                  <a:pt x="841951" y="80010"/>
                </a:lnTo>
                <a:lnTo>
                  <a:pt x="861577" y="125730"/>
                </a:lnTo>
                <a:lnTo>
                  <a:pt x="862461" y="151130"/>
                </a:lnTo>
                <a:lnTo>
                  <a:pt x="783000" y="151130"/>
                </a:lnTo>
                <a:lnTo>
                  <a:pt x="772447" y="163830"/>
                </a:lnTo>
                <a:lnTo>
                  <a:pt x="762421" y="176530"/>
                </a:lnTo>
                <a:lnTo>
                  <a:pt x="752847" y="187960"/>
                </a:lnTo>
                <a:lnTo>
                  <a:pt x="743649" y="200660"/>
                </a:lnTo>
                <a:lnTo>
                  <a:pt x="732958" y="214630"/>
                </a:lnTo>
                <a:lnTo>
                  <a:pt x="722568" y="229870"/>
                </a:lnTo>
                <a:lnTo>
                  <a:pt x="712480" y="245110"/>
                </a:lnTo>
                <a:lnTo>
                  <a:pt x="702692" y="259080"/>
                </a:lnTo>
                <a:lnTo>
                  <a:pt x="698991" y="265430"/>
                </a:lnTo>
                <a:lnTo>
                  <a:pt x="695967" y="273050"/>
                </a:lnTo>
                <a:lnTo>
                  <a:pt x="693093" y="279400"/>
                </a:lnTo>
                <a:lnTo>
                  <a:pt x="690493" y="284480"/>
                </a:lnTo>
                <a:close/>
              </a:path>
              <a:path w="1168400" h="483870">
                <a:moveTo>
                  <a:pt x="300351" y="447040"/>
                </a:moveTo>
                <a:lnTo>
                  <a:pt x="290663" y="445770"/>
                </a:lnTo>
                <a:lnTo>
                  <a:pt x="281880" y="444500"/>
                </a:lnTo>
                <a:lnTo>
                  <a:pt x="273698" y="443230"/>
                </a:lnTo>
                <a:lnTo>
                  <a:pt x="265818" y="443230"/>
                </a:lnTo>
                <a:lnTo>
                  <a:pt x="232378" y="405130"/>
                </a:lnTo>
                <a:lnTo>
                  <a:pt x="224221" y="361950"/>
                </a:lnTo>
                <a:lnTo>
                  <a:pt x="221649" y="339090"/>
                </a:lnTo>
                <a:lnTo>
                  <a:pt x="218248" y="317500"/>
                </a:lnTo>
                <a:lnTo>
                  <a:pt x="214321" y="297180"/>
                </a:lnTo>
                <a:lnTo>
                  <a:pt x="206390" y="255270"/>
                </a:lnTo>
                <a:lnTo>
                  <a:pt x="201823" y="222250"/>
                </a:lnTo>
                <a:lnTo>
                  <a:pt x="193290" y="156210"/>
                </a:lnTo>
                <a:lnTo>
                  <a:pt x="188723" y="121920"/>
                </a:lnTo>
                <a:lnTo>
                  <a:pt x="267286" y="121920"/>
                </a:lnTo>
                <a:lnTo>
                  <a:pt x="270762" y="149860"/>
                </a:lnTo>
                <a:lnTo>
                  <a:pt x="273046" y="167640"/>
                </a:lnTo>
                <a:lnTo>
                  <a:pt x="275116" y="179070"/>
                </a:lnTo>
                <a:lnTo>
                  <a:pt x="277563" y="191770"/>
                </a:lnTo>
                <a:lnTo>
                  <a:pt x="280161" y="204470"/>
                </a:lnTo>
                <a:lnTo>
                  <a:pt x="282683" y="215900"/>
                </a:lnTo>
                <a:lnTo>
                  <a:pt x="292320" y="279400"/>
                </a:lnTo>
                <a:lnTo>
                  <a:pt x="295231" y="295910"/>
                </a:lnTo>
                <a:lnTo>
                  <a:pt x="296950" y="304800"/>
                </a:lnTo>
                <a:lnTo>
                  <a:pt x="298744" y="313690"/>
                </a:lnTo>
                <a:lnTo>
                  <a:pt x="388921" y="313690"/>
                </a:lnTo>
                <a:lnTo>
                  <a:pt x="388137" y="314960"/>
                </a:lnTo>
                <a:lnTo>
                  <a:pt x="378249" y="331470"/>
                </a:lnTo>
                <a:lnTo>
                  <a:pt x="370795" y="344170"/>
                </a:lnTo>
                <a:lnTo>
                  <a:pt x="356792" y="370840"/>
                </a:lnTo>
                <a:lnTo>
                  <a:pt x="349338" y="384810"/>
                </a:lnTo>
                <a:lnTo>
                  <a:pt x="341834" y="397510"/>
                </a:lnTo>
                <a:lnTo>
                  <a:pt x="333879" y="408940"/>
                </a:lnTo>
                <a:lnTo>
                  <a:pt x="325622" y="421640"/>
                </a:lnTo>
                <a:lnTo>
                  <a:pt x="317215" y="433070"/>
                </a:lnTo>
                <a:lnTo>
                  <a:pt x="312397" y="439420"/>
                </a:lnTo>
                <a:lnTo>
                  <a:pt x="304366" y="443230"/>
                </a:lnTo>
                <a:lnTo>
                  <a:pt x="300351" y="447040"/>
                </a:lnTo>
                <a:close/>
              </a:path>
              <a:path w="1168400" h="483870">
                <a:moveTo>
                  <a:pt x="593537" y="435610"/>
                </a:moveTo>
                <a:lnTo>
                  <a:pt x="585343" y="435610"/>
                </a:lnTo>
                <a:lnTo>
                  <a:pt x="576998" y="434340"/>
                </a:lnTo>
                <a:lnTo>
                  <a:pt x="562957" y="434340"/>
                </a:lnTo>
                <a:lnTo>
                  <a:pt x="529805" y="402590"/>
                </a:lnTo>
                <a:lnTo>
                  <a:pt x="527220" y="391160"/>
                </a:lnTo>
                <a:lnTo>
                  <a:pt x="520594" y="340360"/>
                </a:lnTo>
                <a:lnTo>
                  <a:pt x="519591" y="307340"/>
                </a:lnTo>
                <a:lnTo>
                  <a:pt x="518954" y="293370"/>
                </a:lnTo>
                <a:lnTo>
                  <a:pt x="518533" y="281940"/>
                </a:lnTo>
                <a:lnTo>
                  <a:pt x="518189" y="269240"/>
                </a:lnTo>
                <a:lnTo>
                  <a:pt x="518110" y="265430"/>
                </a:lnTo>
                <a:lnTo>
                  <a:pt x="517985" y="250190"/>
                </a:lnTo>
                <a:lnTo>
                  <a:pt x="517181" y="248920"/>
                </a:lnTo>
                <a:lnTo>
                  <a:pt x="517985" y="246380"/>
                </a:lnTo>
                <a:lnTo>
                  <a:pt x="520900" y="224790"/>
                </a:lnTo>
                <a:lnTo>
                  <a:pt x="520945" y="199390"/>
                </a:lnTo>
                <a:lnTo>
                  <a:pt x="520172" y="180340"/>
                </a:lnTo>
                <a:lnTo>
                  <a:pt x="520143" y="168910"/>
                </a:lnTo>
                <a:lnTo>
                  <a:pt x="520394" y="153670"/>
                </a:lnTo>
                <a:lnTo>
                  <a:pt x="521197" y="146050"/>
                </a:lnTo>
                <a:lnTo>
                  <a:pt x="521197" y="139700"/>
                </a:lnTo>
                <a:lnTo>
                  <a:pt x="522000" y="132080"/>
                </a:lnTo>
                <a:lnTo>
                  <a:pt x="520394" y="132080"/>
                </a:lnTo>
                <a:lnTo>
                  <a:pt x="519591" y="130810"/>
                </a:lnTo>
                <a:lnTo>
                  <a:pt x="600253" y="130810"/>
                </a:lnTo>
                <a:lnTo>
                  <a:pt x="600612" y="140970"/>
                </a:lnTo>
                <a:lnTo>
                  <a:pt x="600734" y="146050"/>
                </a:lnTo>
                <a:lnTo>
                  <a:pt x="600849" y="154940"/>
                </a:lnTo>
                <a:lnTo>
                  <a:pt x="600758" y="168910"/>
                </a:lnTo>
                <a:lnTo>
                  <a:pt x="600646" y="175260"/>
                </a:lnTo>
                <a:lnTo>
                  <a:pt x="600208" y="191770"/>
                </a:lnTo>
                <a:lnTo>
                  <a:pt x="600086" y="198120"/>
                </a:lnTo>
                <a:lnTo>
                  <a:pt x="599864" y="213360"/>
                </a:lnTo>
                <a:lnTo>
                  <a:pt x="599422" y="229870"/>
                </a:lnTo>
                <a:lnTo>
                  <a:pt x="598769" y="265430"/>
                </a:lnTo>
                <a:lnTo>
                  <a:pt x="598292" y="283210"/>
                </a:lnTo>
                <a:lnTo>
                  <a:pt x="599898" y="284480"/>
                </a:lnTo>
                <a:lnTo>
                  <a:pt x="690493" y="284480"/>
                </a:lnTo>
                <a:lnTo>
                  <a:pt x="689843" y="285750"/>
                </a:lnTo>
                <a:lnTo>
                  <a:pt x="678274" y="306070"/>
                </a:lnTo>
                <a:lnTo>
                  <a:pt x="654834" y="346710"/>
                </a:lnTo>
                <a:lnTo>
                  <a:pt x="643265" y="365760"/>
                </a:lnTo>
                <a:lnTo>
                  <a:pt x="636162" y="378460"/>
                </a:lnTo>
                <a:lnTo>
                  <a:pt x="615157" y="416560"/>
                </a:lnTo>
                <a:lnTo>
                  <a:pt x="601505" y="431800"/>
                </a:lnTo>
                <a:lnTo>
                  <a:pt x="593537" y="435610"/>
                </a:lnTo>
                <a:close/>
              </a:path>
              <a:path w="1168400" h="483870">
                <a:moveTo>
                  <a:pt x="1151613" y="483870"/>
                </a:moveTo>
                <a:lnTo>
                  <a:pt x="1141098" y="482600"/>
                </a:lnTo>
                <a:lnTo>
                  <a:pt x="1130130" y="480060"/>
                </a:lnTo>
                <a:lnTo>
                  <a:pt x="1118862" y="476250"/>
                </a:lnTo>
                <a:lnTo>
                  <a:pt x="1107444" y="473710"/>
                </a:lnTo>
                <a:lnTo>
                  <a:pt x="1087266" y="430530"/>
                </a:lnTo>
                <a:lnTo>
                  <a:pt x="1084957" y="401320"/>
                </a:lnTo>
                <a:lnTo>
                  <a:pt x="1082899" y="378460"/>
                </a:lnTo>
                <a:lnTo>
                  <a:pt x="1077278" y="332740"/>
                </a:lnTo>
                <a:lnTo>
                  <a:pt x="1075421" y="289560"/>
                </a:lnTo>
                <a:lnTo>
                  <a:pt x="1076462" y="279400"/>
                </a:lnTo>
                <a:lnTo>
                  <a:pt x="1080139" y="269240"/>
                </a:lnTo>
                <a:lnTo>
                  <a:pt x="1081369" y="262890"/>
                </a:lnTo>
                <a:lnTo>
                  <a:pt x="1080942" y="256540"/>
                </a:lnTo>
                <a:lnTo>
                  <a:pt x="1079913" y="250190"/>
                </a:lnTo>
                <a:lnTo>
                  <a:pt x="1079567" y="246380"/>
                </a:lnTo>
                <a:lnTo>
                  <a:pt x="1079446" y="234950"/>
                </a:lnTo>
                <a:lnTo>
                  <a:pt x="1080013" y="213360"/>
                </a:lnTo>
                <a:lnTo>
                  <a:pt x="1080123" y="204470"/>
                </a:lnTo>
                <a:lnTo>
                  <a:pt x="1080239" y="185420"/>
                </a:lnTo>
                <a:lnTo>
                  <a:pt x="1080478" y="175260"/>
                </a:lnTo>
                <a:lnTo>
                  <a:pt x="1080876" y="167640"/>
                </a:lnTo>
                <a:lnTo>
                  <a:pt x="1080942" y="160020"/>
                </a:lnTo>
                <a:lnTo>
                  <a:pt x="1083351" y="153670"/>
                </a:lnTo>
                <a:lnTo>
                  <a:pt x="1084154" y="146050"/>
                </a:lnTo>
                <a:lnTo>
                  <a:pt x="1080942" y="144780"/>
                </a:lnTo>
                <a:lnTo>
                  <a:pt x="1078533" y="143510"/>
                </a:lnTo>
                <a:lnTo>
                  <a:pt x="1159790" y="143510"/>
                </a:lnTo>
                <a:lnTo>
                  <a:pt x="1159733" y="168910"/>
                </a:lnTo>
                <a:lnTo>
                  <a:pt x="1159644" y="176530"/>
                </a:lnTo>
                <a:lnTo>
                  <a:pt x="1159380" y="184150"/>
                </a:lnTo>
                <a:lnTo>
                  <a:pt x="1158740" y="191770"/>
                </a:lnTo>
                <a:lnTo>
                  <a:pt x="1157830" y="200660"/>
                </a:lnTo>
                <a:lnTo>
                  <a:pt x="1157234" y="207010"/>
                </a:lnTo>
                <a:lnTo>
                  <a:pt x="1155114" y="236220"/>
                </a:lnTo>
                <a:lnTo>
                  <a:pt x="1154806" y="260350"/>
                </a:lnTo>
                <a:lnTo>
                  <a:pt x="1154830" y="269240"/>
                </a:lnTo>
                <a:lnTo>
                  <a:pt x="1155992" y="297180"/>
                </a:lnTo>
                <a:lnTo>
                  <a:pt x="1161112" y="351790"/>
                </a:lnTo>
                <a:lnTo>
                  <a:pt x="1163157" y="374650"/>
                </a:lnTo>
                <a:lnTo>
                  <a:pt x="1167448" y="429260"/>
                </a:lnTo>
                <a:lnTo>
                  <a:pt x="1167790" y="434340"/>
                </a:lnTo>
                <a:lnTo>
                  <a:pt x="1167896" y="436880"/>
                </a:lnTo>
                <a:lnTo>
                  <a:pt x="1167783" y="448310"/>
                </a:lnTo>
                <a:lnTo>
                  <a:pt x="1167674" y="455930"/>
                </a:lnTo>
                <a:lnTo>
                  <a:pt x="1163659" y="461010"/>
                </a:lnTo>
                <a:lnTo>
                  <a:pt x="1158840" y="471170"/>
                </a:lnTo>
                <a:lnTo>
                  <a:pt x="1155628" y="477520"/>
                </a:lnTo>
                <a:lnTo>
                  <a:pt x="1151613" y="483870"/>
                </a:lnTo>
                <a:close/>
              </a:path>
              <a:path w="1168400" h="483870">
                <a:moveTo>
                  <a:pt x="866520" y="453390"/>
                </a:moveTo>
                <a:lnTo>
                  <a:pt x="864914" y="453390"/>
                </a:lnTo>
                <a:lnTo>
                  <a:pt x="824823" y="445770"/>
                </a:lnTo>
                <a:lnTo>
                  <a:pt x="796652" y="416560"/>
                </a:lnTo>
                <a:lnTo>
                  <a:pt x="786514" y="373380"/>
                </a:lnTo>
                <a:lnTo>
                  <a:pt x="785103" y="351790"/>
                </a:lnTo>
                <a:lnTo>
                  <a:pt x="785128" y="344170"/>
                </a:lnTo>
                <a:lnTo>
                  <a:pt x="785409" y="327660"/>
                </a:lnTo>
                <a:lnTo>
                  <a:pt x="785623" y="318770"/>
                </a:lnTo>
                <a:lnTo>
                  <a:pt x="784977" y="304800"/>
                </a:lnTo>
                <a:lnTo>
                  <a:pt x="784845" y="302260"/>
                </a:lnTo>
                <a:lnTo>
                  <a:pt x="784777" y="299720"/>
                </a:lnTo>
                <a:lnTo>
                  <a:pt x="784669" y="287020"/>
                </a:lnTo>
                <a:lnTo>
                  <a:pt x="784790" y="278130"/>
                </a:lnTo>
                <a:lnTo>
                  <a:pt x="785255" y="257810"/>
                </a:lnTo>
                <a:lnTo>
                  <a:pt x="785354" y="250190"/>
                </a:lnTo>
                <a:lnTo>
                  <a:pt x="785572" y="223520"/>
                </a:lnTo>
                <a:lnTo>
                  <a:pt x="786087" y="187960"/>
                </a:lnTo>
                <a:lnTo>
                  <a:pt x="786212" y="165100"/>
                </a:lnTo>
                <a:lnTo>
                  <a:pt x="784606" y="160020"/>
                </a:lnTo>
                <a:lnTo>
                  <a:pt x="783000" y="151130"/>
                </a:lnTo>
                <a:lnTo>
                  <a:pt x="862461" y="151130"/>
                </a:lnTo>
                <a:lnTo>
                  <a:pt x="862338" y="157480"/>
                </a:lnTo>
                <a:lnTo>
                  <a:pt x="861752" y="175260"/>
                </a:lnTo>
                <a:lnTo>
                  <a:pt x="862505" y="196850"/>
                </a:lnTo>
                <a:lnTo>
                  <a:pt x="863860" y="219710"/>
                </a:lnTo>
                <a:lnTo>
                  <a:pt x="864914" y="241300"/>
                </a:lnTo>
                <a:lnTo>
                  <a:pt x="865231" y="259080"/>
                </a:lnTo>
                <a:lnTo>
                  <a:pt x="865128" y="287020"/>
                </a:lnTo>
                <a:lnTo>
                  <a:pt x="865013" y="299720"/>
                </a:lnTo>
                <a:lnTo>
                  <a:pt x="864914" y="317500"/>
                </a:lnTo>
                <a:lnTo>
                  <a:pt x="956559" y="317500"/>
                </a:lnTo>
                <a:lnTo>
                  <a:pt x="950128" y="327660"/>
                </a:lnTo>
                <a:lnTo>
                  <a:pt x="936388" y="350520"/>
                </a:lnTo>
                <a:lnTo>
                  <a:pt x="926864" y="367030"/>
                </a:lnTo>
                <a:lnTo>
                  <a:pt x="917415" y="382270"/>
                </a:lnTo>
                <a:lnTo>
                  <a:pt x="907816" y="397510"/>
                </a:lnTo>
                <a:lnTo>
                  <a:pt x="897840" y="414020"/>
                </a:lnTo>
                <a:lnTo>
                  <a:pt x="891077" y="422910"/>
                </a:lnTo>
                <a:lnTo>
                  <a:pt x="884087" y="433070"/>
                </a:lnTo>
                <a:lnTo>
                  <a:pt x="876948" y="441960"/>
                </a:lnTo>
                <a:lnTo>
                  <a:pt x="869732" y="450850"/>
                </a:lnTo>
                <a:lnTo>
                  <a:pt x="868929" y="452120"/>
                </a:lnTo>
                <a:lnTo>
                  <a:pt x="866520" y="453390"/>
                </a:lnTo>
                <a:close/>
              </a:path>
            </a:pathLst>
          </a:custGeom>
          <a:solidFill>
            <a:srgbClr val="FFD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86239" y="3603362"/>
            <a:ext cx="673735" cy="626110"/>
          </a:xfrm>
          <a:custGeom>
            <a:avLst/>
            <a:gdLst/>
            <a:ahLst/>
            <a:cxnLst/>
            <a:rect l="l" t="t" r="r" b="b"/>
            <a:pathLst>
              <a:path w="673734" h="626110">
                <a:moveTo>
                  <a:pt x="254601" y="271780"/>
                </a:moveTo>
                <a:lnTo>
                  <a:pt x="252165" y="264160"/>
                </a:lnTo>
                <a:lnTo>
                  <a:pt x="249651" y="256540"/>
                </a:lnTo>
                <a:lnTo>
                  <a:pt x="247421" y="247650"/>
                </a:lnTo>
                <a:lnTo>
                  <a:pt x="245839" y="240030"/>
                </a:lnTo>
                <a:lnTo>
                  <a:pt x="244093" y="226060"/>
                </a:lnTo>
                <a:lnTo>
                  <a:pt x="241550" y="196850"/>
                </a:lnTo>
                <a:lnTo>
                  <a:pt x="240278" y="181610"/>
                </a:lnTo>
                <a:lnTo>
                  <a:pt x="236824" y="146050"/>
                </a:lnTo>
                <a:lnTo>
                  <a:pt x="232606" y="87630"/>
                </a:lnTo>
                <a:lnTo>
                  <a:pt x="230700" y="43180"/>
                </a:lnTo>
                <a:lnTo>
                  <a:pt x="230000" y="21590"/>
                </a:lnTo>
                <a:lnTo>
                  <a:pt x="229711" y="13970"/>
                </a:lnTo>
                <a:lnTo>
                  <a:pt x="229663" y="2540"/>
                </a:lnTo>
                <a:lnTo>
                  <a:pt x="241626" y="0"/>
                </a:lnTo>
                <a:lnTo>
                  <a:pt x="249422" y="0"/>
                </a:lnTo>
                <a:lnTo>
                  <a:pt x="268610" y="35560"/>
                </a:lnTo>
                <a:lnTo>
                  <a:pt x="276956" y="81280"/>
                </a:lnTo>
                <a:lnTo>
                  <a:pt x="280823" y="120650"/>
                </a:lnTo>
                <a:lnTo>
                  <a:pt x="282950" y="135890"/>
                </a:lnTo>
                <a:lnTo>
                  <a:pt x="288566" y="177800"/>
                </a:lnTo>
                <a:lnTo>
                  <a:pt x="290467" y="196850"/>
                </a:lnTo>
                <a:lnTo>
                  <a:pt x="291670" y="207010"/>
                </a:lnTo>
                <a:lnTo>
                  <a:pt x="293903" y="222250"/>
                </a:lnTo>
                <a:lnTo>
                  <a:pt x="296262" y="237490"/>
                </a:lnTo>
                <a:lnTo>
                  <a:pt x="301106" y="269240"/>
                </a:lnTo>
                <a:lnTo>
                  <a:pt x="305150" y="270510"/>
                </a:lnTo>
                <a:lnTo>
                  <a:pt x="255612" y="270510"/>
                </a:lnTo>
                <a:lnTo>
                  <a:pt x="254601" y="271780"/>
                </a:lnTo>
                <a:close/>
              </a:path>
              <a:path w="673734" h="626110">
                <a:moveTo>
                  <a:pt x="351922" y="297180"/>
                </a:moveTo>
                <a:lnTo>
                  <a:pt x="243143" y="297180"/>
                </a:lnTo>
                <a:lnTo>
                  <a:pt x="255612" y="294640"/>
                </a:lnTo>
                <a:lnTo>
                  <a:pt x="255612" y="270510"/>
                </a:lnTo>
                <a:lnTo>
                  <a:pt x="305150" y="270510"/>
                </a:lnTo>
                <a:lnTo>
                  <a:pt x="309531" y="265430"/>
                </a:lnTo>
                <a:lnTo>
                  <a:pt x="314417" y="261620"/>
                </a:lnTo>
                <a:lnTo>
                  <a:pt x="350118" y="208280"/>
                </a:lnTo>
                <a:lnTo>
                  <a:pt x="386198" y="163830"/>
                </a:lnTo>
                <a:lnTo>
                  <a:pt x="396060" y="151130"/>
                </a:lnTo>
                <a:lnTo>
                  <a:pt x="404690" y="138430"/>
                </a:lnTo>
                <a:lnTo>
                  <a:pt x="412878" y="124460"/>
                </a:lnTo>
                <a:lnTo>
                  <a:pt x="421414" y="110490"/>
                </a:lnTo>
                <a:lnTo>
                  <a:pt x="447868" y="76200"/>
                </a:lnTo>
                <a:lnTo>
                  <a:pt x="469928" y="66040"/>
                </a:lnTo>
                <a:lnTo>
                  <a:pt x="476850" y="67310"/>
                </a:lnTo>
                <a:lnTo>
                  <a:pt x="483840" y="72390"/>
                </a:lnTo>
                <a:lnTo>
                  <a:pt x="486644" y="80010"/>
                </a:lnTo>
                <a:lnTo>
                  <a:pt x="486446" y="88900"/>
                </a:lnTo>
                <a:lnTo>
                  <a:pt x="468959" y="132080"/>
                </a:lnTo>
                <a:lnTo>
                  <a:pt x="444501" y="171450"/>
                </a:lnTo>
                <a:lnTo>
                  <a:pt x="437927" y="180340"/>
                </a:lnTo>
                <a:lnTo>
                  <a:pt x="351922" y="297180"/>
                </a:lnTo>
                <a:close/>
              </a:path>
              <a:path w="673734" h="626110">
                <a:moveTo>
                  <a:pt x="17186" y="194310"/>
                </a:moveTo>
                <a:lnTo>
                  <a:pt x="13437" y="187960"/>
                </a:lnTo>
                <a:lnTo>
                  <a:pt x="9688" y="182880"/>
                </a:lnTo>
                <a:lnTo>
                  <a:pt x="6192" y="177800"/>
                </a:lnTo>
                <a:lnTo>
                  <a:pt x="3201" y="172720"/>
                </a:lnTo>
                <a:lnTo>
                  <a:pt x="1010" y="167640"/>
                </a:lnTo>
                <a:lnTo>
                  <a:pt x="0" y="160020"/>
                </a:lnTo>
                <a:lnTo>
                  <a:pt x="2190" y="157480"/>
                </a:lnTo>
                <a:lnTo>
                  <a:pt x="5054" y="152400"/>
                </a:lnTo>
                <a:lnTo>
                  <a:pt x="11963" y="148590"/>
                </a:lnTo>
                <a:lnTo>
                  <a:pt x="23497" y="148590"/>
                </a:lnTo>
                <a:lnTo>
                  <a:pt x="29550" y="149860"/>
                </a:lnTo>
                <a:lnTo>
                  <a:pt x="34813" y="153670"/>
                </a:lnTo>
                <a:lnTo>
                  <a:pt x="38923" y="161290"/>
                </a:lnTo>
                <a:lnTo>
                  <a:pt x="42756" y="167640"/>
                </a:lnTo>
                <a:lnTo>
                  <a:pt x="49243" y="171450"/>
                </a:lnTo>
                <a:lnTo>
                  <a:pt x="56931" y="175260"/>
                </a:lnTo>
                <a:lnTo>
                  <a:pt x="64366" y="179070"/>
                </a:lnTo>
                <a:lnTo>
                  <a:pt x="83435" y="190500"/>
                </a:lnTo>
                <a:lnTo>
                  <a:pt x="28307" y="190500"/>
                </a:lnTo>
                <a:lnTo>
                  <a:pt x="17186" y="194310"/>
                </a:lnTo>
                <a:close/>
              </a:path>
              <a:path w="673734" h="626110">
                <a:moveTo>
                  <a:pt x="227820" y="457200"/>
                </a:moveTo>
                <a:lnTo>
                  <a:pt x="166476" y="457200"/>
                </a:lnTo>
                <a:lnTo>
                  <a:pt x="166644" y="453390"/>
                </a:lnTo>
                <a:lnTo>
                  <a:pt x="171012" y="448310"/>
                </a:lnTo>
                <a:lnTo>
                  <a:pt x="175427" y="444500"/>
                </a:lnTo>
                <a:lnTo>
                  <a:pt x="179748" y="439420"/>
                </a:lnTo>
                <a:lnTo>
                  <a:pt x="183831" y="434340"/>
                </a:lnTo>
                <a:lnTo>
                  <a:pt x="187962" y="427990"/>
                </a:lnTo>
                <a:lnTo>
                  <a:pt x="191856" y="422910"/>
                </a:lnTo>
                <a:lnTo>
                  <a:pt x="195655" y="416560"/>
                </a:lnTo>
                <a:lnTo>
                  <a:pt x="199502" y="411480"/>
                </a:lnTo>
                <a:lnTo>
                  <a:pt x="216920" y="386080"/>
                </a:lnTo>
                <a:lnTo>
                  <a:pt x="225732" y="373380"/>
                </a:lnTo>
                <a:lnTo>
                  <a:pt x="234718" y="361950"/>
                </a:lnTo>
                <a:lnTo>
                  <a:pt x="239736" y="354330"/>
                </a:lnTo>
                <a:lnTo>
                  <a:pt x="165802" y="297180"/>
                </a:lnTo>
                <a:lnTo>
                  <a:pt x="150587" y="288290"/>
                </a:lnTo>
                <a:lnTo>
                  <a:pt x="135198" y="278130"/>
                </a:lnTo>
                <a:lnTo>
                  <a:pt x="119905" y="269240"/>
                </a:lnTo>
                <a:lnTo>
                  <a:pt x="104974" y="260350"/>
                </a:lnTo>
                <a:lnTo>
                  <a:pt x="85968" y="246380"/>
                </a:lnTo>
                <a:lnTo>
                  <a:pt x="67294" y="233680"/>
                </a:lnTo>
                <a:lnTo>
                  <a:pt x="48840" y="218440"/>
                </a:lnTo>
                <a:lnTo>
                  <a:pt x="30498" y="204470"/>
                </a:lnTo>
                <a:lnTo>
                  <a:pt x="27970" y="203200"/>
                </a:lnTo>
                <a:lnTo>
                  <a:pt x="28981" y="196850"/>
                </a:lnTo>
                <a:lnTo>
                  <a:pt x="28307" y="190500"/>
                </a:lnTo>
                <a:lnTo>
                  <a:pt x="83435" y="190500"/>
                </a:lnTo>
                <a:lnTo>
                  <a:pt x="89791" y="194310"/>
                </a:lnTo>
                <a:lnTo>
                  <a:pt x="140640" y="222250"/>
                </a:lnTo>
                <a:lnTo>
                  <a:pt x="165970" y="237490"/>
                </a:lnTo>
                <a:lnTo>
                  <a:pt x="177784" y="243840"/>
                </a:lnTo>
                <a:lnTo>
                  <a:pt x="200968" y="259080"/>
                </a:lnTo>
                <a:lnTo>
                  <a:pt x="218036" y="270510"/>
                </a:lnTo>
                <a:lnTo>
                  <a:pt x="221238" y="278130"/>
                </a:lnTo>
                <a:lnTo>
                  <a:pt x="226798" y="283210"/>
                </a:lnTo>
                <a:lnTo>
                  <a:pt x="243143" y="297180"/>
                </a:lnTo>
                <a:lnTo>
                  <a:pt x="351922" y="297180"/>
                </a:lnTo>
                <a:lnTo>
                  <a:pt x="344410" y="307340"/>
                </a:lnTo>
                <a:lnTo>
                  <a:pt x="340335" y="313690"/>
                </a:lnTo>
                <a:lnTo>
                  <a:pt x="336196" y="318770"/>
                </a:lnTo>
                <a:lnTo>
                  <a:pt x="331994" y="323850"/>
                </a:lnTo>
                <a:lnTo>
                  <a:pt x="327729" y="328930"/>
                </a:lnTo>
                <a:lnTo>
                  <a:pt x="322674" y="335280"/>
                </a:lnTo>
                <a:lnTo>
                  <a:pt x="325370" y="339090"/>
                </a:lnTo>
                <a:lnTo>
                  <a:pt x="340972" y="346710"/>
                </a:lnTo>
                <a:lnTo>
                  <a:pt x="360507" y="354330"/>
                </a:lnTo>
                <a:lnTo>
                  <a:pt x="370022" y="359410"/>
                </a:lnTo>
                <a:lnTo>
                  <a:pt x="376075" y="361950"/>
                </a:lnTo>
                <a:lnTo>
                  <a:pt x="381796" y="367030"/>
                </a:lnTo>
                <a:lnTo>
                  <a:pt x="387485" y="370840"/>
                </a:lnTo>
                <a:lnTo>
                  <a:pt x="393443" y="374650"/>
                </a:lnTo>
                <a:lnTo>
                  <a:pt x="400507" y="378460"/>
                </a:lnTo>
                <a:lnTo>
                  <a:pt x="407745" y="382270"/>
                </a:lnTo>
                <a:lnTo>
                  <a:pt x="422425" y="387350"/>
                </a:lnTo>
                <a:lnTo>
                  <a:pt x="439225" y="394970"/>
                </a:lnTo>
                <a:lnTo>
                  <a:pt x="319641" y="394970"/>
                </a:lnTo>
                <a:lnTo>
                  <a:pt x="322245" y="402590"/>
                </a:lnTo>
                <a:lnTo>
                  <a:pt x="323318" y="405130"/>
                </a:lnTo>
                <a:lnTo>
                  <a:pt x="268249" y="405130"/>
                </a:lnTo>
                <a:lnTo>
                  <a:pt x="262202" y="412750"/>
                </a:lnTo>
                <a:lnTo>
                  <a:pt x="256770" y="420370"/>
                </a:lnTo>
                <a:lnTo>
                  <a:pt x="251686" y="427990"/>
                </a:lnTo>
                <a:lnTo>
                  <a:pt x="235768" y="447040"/>
                </a:lnTo>
                <a:lnTo>
                  <a:pt x="227820" y="457200"/>
                </a:lnTo>
                <a:close/>
              </a:path>
              <a:path w="673734" h="626110">
                <a:moveTo>
                  <a:pt x="652541" y="534670"/>
                </a:moveTo>
                <a:lnTo>
                  <a:pt x="644506" y="533400"/>
                </a:lnTo>
                <a:lnTo>
                  <a:pt x="564806" y="497840"/>
                </a:lnTo>
                <a:lnTo>
                  <a:pt x="556860" y="495300"/>
                </a:lnTo>
                <a:lnTo>
                  <a:pt x="540400" y="491490"/>
                </a:lnTo>
                <a:lnTo>
                  <a:pt x="532454" y="488950"/>
                </a:lnTo>
                <a:lnTo>
                  <a:pt x="519954" y="483870"/>
                </a:lnTo>
                <a:lnTo>
                  <a:pt x="507643" y="477520"/>
                </a:lnTo>
                <a:lnTo>
                  <a:pt x="495395" y="472440"/>
                </a:lnTo>
                <a:lnTo>
                  <a:pt x="483084" y="466090"/>
                </a:lnTo>
                <a:lnTo>
                  <a:pt x="479714" y="464820"/>
                </a:lnTo>
                <a:lnTo>
                  <a:pt x="476176" y="463550"/>
                </a:lnTo>
                <a:lnTo>
                  <a:pt x="472806" y="462280"/>
                </a:lnTo>
                <a:lnTo>
                  <a:pt x="434852" y="445770"/>
                </a:lnTo>
                <a:lnTo>
                  <a:pt x="415938" y="436880"/>
                </a:lnTo>
                <a:lnTo>
                  <a:pt x="397150" y="429260"/>
                </a:lnTo>
                <a:lnTo>
                  <a:pt x="381182" y="420370"/>
                </a:lnTo>
                <a:lnTo>
                  <a:pt x="365325" y="412750"/>
                </a:lnTo>
                <a:lnTo>
                  <a:pt x="349499" y="403860"/>
                </a:lnTo>
                <a:lnTo>
                  <a:pt x="333626" y="396240"/>
                </a:lnTo>
                <a:lnTo>
                  <a:pt x="330593" y="394970"/>
                </a:lnTo>
                <a:lnTo>
                  <a:pt x="439225" y="394970"/>
                </a:lnTo>
                <a:lnTo>
                  <a:pt x="444825" y="397510"/>
                </a:lnTo>
                <a:lnTo>
                  <a:pt x="467288" y="406400"/>
                </a:lnTo>
                <a:lnTo>
                  <a:pt x="489435" y="416560"/>
                </a:lnTo>
                <a:lnTo>
                  <a:pt x="510887" y="426720"/>
                </a:lnTo>
                <a:lnTo>
                  <a:pt x="523000" y="433070"/>
                </a:lnTo>
                <a:lnTo>
                  <a:pt x="547733" y="440690"/>
                </a:lnTo>
                <a:lnTo>
                  <a:pt x="559751" y="445770"/>
                </a:lnTo>
                <a:lnTo>
                  <a:pt x="572278" y="452120"/>
                </a:lnTo>
                <a:lnTo>
                  <a:pt x="610806" y="467360"/>
                </a:lnTo>
                <a:lnTo>
                  <a:pt x="652178" y="488950"/>
                </a:lnTo>
                <a:lnTo>
                  <a:pt x="673656" y="511810"/>
                </a:lnTo>
                <a:lnTo>
                  <a:pt x="671971" y="518160"/>
                </a:lnTo>
                <a:lnTo>
                  <a:pt x="667727" y="527050"/>
                </a:lnTo>
                <a:lnTo>
                  <a:pt x="660766" y="532130"/>
                </a:lnTo>
                <a:lnTo>
                  <a:pt x="652541" y="534670"/>
                </a:lnTo>
                <a:close/>
              </a:path>
              <a:path w="673734" h="626110">
                <a:moveTo>
                  <a:pt x="334637" y="626110"/>
                </a:moveTo>
                <a:lnTo>
                  <a:pt x="326549" y="626110"/>
                </a:lnTo>
                <a:lnTo>
                  <a:pt x="319136" y="622300"/>
                </a:lnTo>
                <a:lnTo>
                  <a:pt x="298692" y="568960"/>
                </a:lnTo>
                <a:lnTo>
                  <a:pt x="289040" y="523240"/>
                </a:lnTo>
                <a:lnTo>
                  <a:pt x="281329" y="482600"/>
                </a:lnTo>
                <a:lnTo>
                  <a:pt x="275684" y="444500"/>
                </a:lnTo>
                <a:lnTo>
                  <a:pt x="272799" y="425450"/>
                </a:lnTo>
                <a:lnTo>
                  <a:pt x="271956" y="420370"/>
                </a:lnTo>
                <a:lnTo>
                  <a:pt x="270271" y="414020"/>
                </a:lnTo>
                <a:lnTo>
                  <a:pt x="268249" y="405130"/>
                </a:lnTo>
                <a:lnTo>
                  <a:pt x="323318" y="405130"/>
                </a:lnTo>
                <a:lnTo>
                  <a:pt x="324928" y="408940"/>
                </a:lnTo>
                <a:lnTo>
                  <a:pt x="326821" y="416560"/>
                </a:lnTo>
                <a:lnTo>
                  <a:pt x="326961" y="420370"/>
                </a:lnTo>
                <a:lnTo>
                  <a:pt x="326897" y="429260"/>
                </a:lnTo>
                <a:lnTo>
                  <a:pt x="326771" y="434340"/>
                </a:lnTo>
                <a:lnTo>
                  <a:pt x="328824" y="444500"/>
                </a:lnTo>
                <a:lnTo>
                  <a:pt x="338250" y="483870"/>
                </a:lnTo>
                <a:lnTo>
                  <a:pt x="351632" y="551180"/>
                </a:lnTo>
                <a:lnTo>
                  <a:pt x="357722" y="595630"/>
                </a:lnTo>
                <a:lnTo>
                  <a:pt x="356769" y="608330"/>
                </a:lnTo>
                <a:lnTo>
                  <a:pt x="352245" y="618490"/>
                </a:lnTo>
                <a:lnTo>
                  <a:pt x="344689" y="624840"/>
                </a:lnTo>
                <a:lnTo>
                  <a:pt x="334637" y="626110"/>
                </a:lnTo>
                <a:close/>
              </a:path>
              <a:path w="673734" h="626110">
                <a:moveTo>
                  <a:pt x="106153" y="576580"/>
                </a:moveTo>
                <a:lnTo>
                  <a:pt x="103457" y="568960"/>
                </a:lnTo>
                <a:lnTo>
                  <a:pt x="99582" y="563880"/>
                </a:lnTo>
                <a:lnTo>
                  <a:pt x="100088" y="558800"/>
                </a:lnTo>
                <a:lnTo>
                  <a:pt x="100930" y="551180"/>
                </a:lnTo>
                <a:lnTo>
                  <a:pt x="103457" y="543560"/>
                </a:lnTo>
                <a:lnTo>
                  <a:pt x="107333" y="537210"/>
                </a:lnTo>
                <a:lnTo>
                  <a:pt x="115113" y="523240"/>
                </a:lnTo>
                <a:lnTo>
                  <a:pt x="123066" y="509270"/>
                </a:lnTo>
                <a:lnTo>
                  <a:pt x="131241" y="496570"/>
                </a:lnTo>
                <a:lnTo>
                  <a:pt x="139685" y="482600"/>
                </a:lnTo>
                <a:lnTo>
                  <a:pt x="162263" y="455930"/>
                </a:lnTo>
                <a:lnTo>
                  <a:pt x="166476" y="457200"/>
                </a:lnTo>
                <a:lnTo>
                  <a:pt x="227820" y="457200"/>
                </a:lnTo>
                <a:lnTo>
                  <a:pt x="224840" y="461010"/>
                </a:lnTo>
                <a:lnTo>
                  <a:pt x="213627" y="474980"/>
                </a:lnTo>
                <a:lnTo>
                  <a:pt x="201861" y="487680"/>
                </a:lnTo>
                <a:lnTo>
                  <a:pt x="190045" y="502920"/>
                </a:lnTo>
                <a:lnTo>
                  <a:pt x="179998" y="518160"/>
                </a:lnTo>
                <a:lnTo>
                  <a:pt x="170773" y="533400"/>
                </a:lnTo>
                <a:lnTo>
                  <a:pt x="161421" y="549910"/>
                </a:lnTo>
                <a:lnTo>
                  <a:pt x="158557" y="553720"/>
                </a:lnTo>
                <a:lnTo>
                  <a:pt x="156029" y="558800"/>
                </a:lnTo>
                <a:lnTo>
                  <a:pt x="153165" y="563880"/>
                </a:lnTo>
                <a:lnTo>
                  <a:pt x="143713" y="575310"/>
                </a:lnTo>
                <a:lnTo>
                  <a:pt x="107670" y="575310"/>
                </a:lnTo>
                <a:lnTo>
                  <a:pt x="106153" y="576580"/>
                </a:lnTo>
                <a:close/>
              </a:path>
              <a:path w="673734" h="626110">
                <a:moveTo>
                  <a:pt x="120134" y="582930"/>
                </a:moveTo>
                <a:lnTo>
                  <a:pt x="104806" y="577850"/>
                </a:lnTo>
                <a:lnTo>
                  <a:pt x="106322" y="576580"/>
                </a:lnTo>
                <a:lnTo>
                  <a:pt x="107670" y="575310"/>
                </a:lnTo>
                <a:lnTo>
                  <a:pt x="143713" y="575310"/>
                </a:lnTo>
                <a:lnTo>
                  <a:pt x="132903" y="581660"/>
                </a:lnTo>
                <a:lnTo>
                  <a:pt x="120134" y="582930"/>
                </a:lnTo>
                <a:close/>
              </a:path>
            </a:pathLst>
          </a:custGeom>
          <a:solidFill>
            <a:srgbClr val="FE5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92928" y="3267518"/>
            <a:ext cx="6511171" cy="5235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7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500" b="1" spc="240" dirty="0">
                <a:latin typeface="Trebuchet MS"/>
                <a:cs typeface="Trebuchet MS"/>
              </a:rPr>
              <a:t>Second year Software Engineering Student</a:t>
            </a:r>
          </a:p>
          <a:p>
            <a:pPr marL="469900" marR="5080" indent="-457200" algn="just">
              <a:lnSpc>
                <a:spcPct val="107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500" b="1" spc="240" dirty="0">
              <a:latin typeface="Trebuchet MS"/>
              <a:cs typeface="Trebuchet MS"/>
            </a:endParaRPr>
          </a:p>
          <a:p>
            <a:pPr marL="469900" marR="5080" indent="-457200" algn="just">
              <a:lnSpc>
                <a:spcPct val="107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500" b="1" spc="240" dirty="0">
                <a:latin typeface="Trebuchet MS"/>
                <a:cs typeface="Trebuchet MS"/>
              </a:rPr>
              <a:t>Electronics Engineering Technologist</a:t>
            </a:r>
          </a:p>
          <a:p>
            <a:pPr marL="469900" marR="5080" indent="-457200" algn="just">
              <a:lnSpc>
                <a:spcPct val="107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500" b="1" spc="240" dirty="0">
              <a:latin typeface="Trebuchet MS"/>
              <a:cs typeface="Trebuchet MS"/>
            </a:endParaRPr>
          </a:p>
          <a:p>
            <a:pPr marL="469900" marR="5080" indent="-457200" algn="just">
              <a:lnSpc>
                <a:spcPct val="107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500" b="1" spc="240" dirty="0">
                <a:latin typeface="Trebuchet MS"/>
                <a:cs typeface="Trebuchet MS"/>
              </a:rPr>
              <a:t>Sports Fan</a:t>
            </a:r>
          </a:p>
          <a:p>
            <a:pPr marL="469900" marR="5080" indent="-457200" algn="just">
              <a:lnSpc>
                <a:spcPct val="107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3500" b="1" spc="240" dirty="0">
              <a:latin typeface="Trebuchet MS"/>
              <a:cs typeface="Trebuchet MS"/>
            </a:endParaRPr>
          </a:p>
          <a:p>
            <a:pPr marL="469900" marR="5080" indent="-457200" algn="just">
              <a:lnSpc>
                <a:spcPct val="107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500" b="1" spc="240" dirty="0">
                <a:latin typeface="Trebuchet MS"/>
                <a:cs typeface="Trebuchet MS"/>
              </a:rPr>
              <a:t>Tutor</a:t>
            </a:r>
            <a:endParaRPr sz="3500" dirty="0">
              <a:latin typeface="Trebuchet MS"/>
              <a:cs typeface="Trebuchet MS"/>
            </a:endParaRPr>
          </a:p>
        </p:txBody>
      </p:sp>
      <p:pic>
        <p:nvPicPr>
          <p:cNvPr id="12" name="Picture 11" descr="A person smiling at camera&#10;&#10;Description automatically generated">
            <a:extLst>
              <a:ext uri="{FF2B5EF4-FFF2-40B4-BE49-F238E27FC236}">
                <a16:creationId xmlns:a16="http://schemas.microsoft.com/office/drawing/2014/main" id="{DFD975C2-6E06-2B93-F738-0761A3DEC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92" y="3262075"/>
            <a:ext cx="8229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2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2399" y="5174493"/>
            <a:ext cx="12273280" cy="3902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0665"/>
              </a:lnSpc>
              <a:spcBef>
                <a:spcPts val="130"/>
              </a:spcBef>
            </a:pPr>
            <a:r>
              <a:rPr sz="10150" spc="975" dirty="0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sz="10150" spc="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150" spc="88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0150" spc="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150" spc="915" dirty="0">
                <a:solidFill>
                  <a:srgbClr val="FFFFFF"/>
                </a:solidFill>
                <a:latin typeface="Tahoma"/>
                <a:cs typeface="Tahoma"/>
              </a:rPr>
              <a:t>MENTORS</a:t>
            </a:r>
            <a:endParaRPr sz="10150">
              <a:latin typeface="Tahoma"/>
              <a:cs typeface="Tahoma"/>
            </a:endParaRPr>
          </a:p>
          <a:p>
            <a:pPr marL="3525520" marR="3067685" indent="1161415">
              <a:lnSpc>
                <a:spcPct val="75100"/>
              </a:lnSpc>
              <a:spcBef>
                <a:spcPts val="1520"/>
              </a:spcBef>
            </a:pPr>
            <a:r>
              <a:rPr sz="10150" spc="101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0150" spc="101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150" spc="60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0150" spc="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150" spc="575" dirty="0">
                <a:solidFill>
                  <a:srgbClr val="FFFFFF"/>
                </a:solidFill>
                <a:latin typeface="Tahoma"/>
                <a:cs typeface="Tahoma"/>
              </a:rPr>
              <a:t>TAS</a:t>
            </a:r>
            <a:endParaRPr sz="1015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68451" y="4744966"/>
            <a:ext cx="421640" cy="122555"/>
          </a:xfrm>
          <a:custGeom>
            <a:avLst/>
            <a:gdLst/>
            <a:ahLst/>
            <a:cxnLst/>
            <a:rect l="l" t="t" r="r" b="b"/>
            <a:pathLst>
              <a:path w="421640" h="122554">
                <a:moveTo>
                  <a:pt x="359066" y="122483"/>
                </a:moveTo>
                <a:lnTo>
                  <a:pt x="346235" y="121972"/>
                </a:lnTo>
                <a:lnTo>
                  <a:pt x="333711" y="120234"/>
                </a:lnTo>
                <a:lnTo>
                  <a:pt x="287370" y="111952"/>
                </a:lnTo>
                <a:lnTo>
                  <a:pt x="240801" y="104966"/>
                </a:lnTo>
                <a:lnTo>
                  <a:pt x="194051" y="99070"/>
                </a:lnTo>
                <a:lnTo>
                  <a:pt x="147165" y="94060"/>
                </a:lnTo>
                <a:lnTo>
                  <a:pt x="100187" y="89732"/>
                </a:lnTo>
                <a:lnTo>
                  <a:pt x="53164" y="85881"/>
                </a:lnTo>
                <a:lnTo>
                  <a:pt x="45803" y="84871"/>
                </a:lnTo>
                <a:lnTo>
                  <a:pt x="31080" y="81625"/>
                </a:lnTo>
                <a:lnTo>
                  <a:pt x="23719" y="80156"/>
                </a:lnTo>
                <a:lnTo>
                  <a:pt x="15987" y="76002"/>
                </a:lnTo>
                <a:lnTo>
                  <a:pt x="8486" y="68398"/>
                </a:lnTo>
                <a:lnTo>
                  <a:pt x="2671" y="59107"/>
                </a:lnTo>
                <a:lnTo>
                  <a:pt x="0" y="49893"/>
                </a:lnTo>
                <a:lnTo>
                  <a:pt x="1738" y="37841"/>
                </a:lnTo>
                <a:lnTo>
                  <a:pt x="42531" y="2453"/>
                </a:lnTo>
                <a:lnTo>
                  <a:pt x="62161" y="0"/>
                </a:lnTo>
                <a:lnTo>
                  <a:pt x="100067" y="396"/>
                </a:lnTo>
                <a:lnTo>
                  <a:pt x="175571" y="2415"/>
                </a:lnTo>
                <a:lnTo>
                  <a:pt x="213477" y="3271"/>
                </a:lnTo>
                <a:lnTo>
                  <a:pt x="213477" y="4907"/>
                </a:lnTo>
                <a:lnTo>
                  <a:pt x="354977" y="4907"/>
                </a:lnTo>
                <a:lnTo>
                  <a:pt x="364919" y="5073"/>
                </a:lnTo>
                <a:lnTo>
                  <a:pt x="408141" y="14722"/>
                </a:lnTo>
                <a:lnTo>
                  <a:pt x="421228" y="58174"/>
                </a:lnTo>
                <a:lnTo>
                  <a:pt x="420257" y="77715"/>
                </a:lnTo>
                <a:lnTo>
                  <a:pt x="402621" y="113486"/>
                </a:lnTo>
                <a:lnTo>
                  <a:pt x="371898" y="122074"/>
                </a:lnTo>
                <a:lnTo>
                  <a:pt x="359066" y="122483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32622" y="4765414"/>
            <a:ext cx="340360" cy="141605"/>
          </a:xfrm>
          <a:custGeom>
            <a:avLst/>
            <a:gdLst/>
            <a:ahLst/>
            <a:cxnLst/>
            <a:rect l="l" t="t" r="r" b="b"/>
            <a:pathLst>
              <a:path w="340359" h="141604">
                <a:moveTo>
                  <a:pt x="76092" y="141500"/>
                </a:moveTo>
                <a:lnTo>
                  <a:pt x="37905" y="137359"/>
                </a:lnTo>
                <a:lnTo>
                  <a:pt x="0" y="104719"/>
                </a:lnTo>
                <a:lnTo>
                  <a:pt x="843" y="89153"/>
                </a:lnTo>
                <a:lnTo>
                  <a:pt x="27834" y="48257"/>
                </a:lnTo>
                <a:lnTo>
                  <a:pt x="101872" y="25780"/>
                </a:lnTo>
                <a:lnTo>
                  <a:pt x="148919" y="16194"/>
                </a:lnTo>
                <a:lnTo>
                  <a:pt x="196162" y="7786"/>
                </a:lnTo>
                <a:lnTo>
                  <a:pt x="243798" y="1930"/>
                </a:lnTo>
                <a:lnTo>
                  <a:pt x="292022" y="0"/>
                </a:lnTo>
                <a:lnTo>
                  <a:pt x="299128" y="728"/>
                </a:lnTo>
                <a:lnTo>
                  <a:pt x="331002" y="24192"/>
                </a:lnTo>
                <a:lnTo>
                  <a:pt x="339846" y="65829"/>
                </a:lnTo>
                <a:lnTo>
                  <a:pt x="335373" y="83427"/>
                </a:lnTo>
                <a:lnTo>
                  <a:pt x="302451" y="112259"/>
                </a:lnTo>
                <a:lnTo>
                  <a:pt x="232979" y="122866"/>
                </a:lnTo>
                <a:lnTo>
                  <a:pt x="178945" y="129640"/>
                </a:lnTo>
                <a:lnTo>
                  <a:pt x="126445" y="135800"/>
                </a:lnTo>
                <a:lnTo>
                  <a:pt x="76092" y="141500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33140" y="4730244"/>
            <a:ext cx="394335" cy="118110"/>
          </a:xfrm>
          <a:custGeom>
            <a:avLst/>
            <a:gdLst/>
            <a:ahLst/>
            <a:cxnLst/>
            <a:rect l="l" t="t" r="r" b="b"/>
            <a:pathLst>
              <a:path w="394334" h="118110">
                <a:moveTo>
                  <a:pt x="337801" y="117780"/>
                </a:moveTo>
                <a:lnTo>
                  <a:pt x="331258" y="117780"/>
                </a:lnTo>
                <a:lnTo>
                  <a:pt x="37624" y="100604"/>
                </a:lnTo>
                <a:lnTo>
                  <a:pt x="31081" y="100604"/>
                </a:lnTo>
                <a:lnTo>
                  <a:pt x="24538" y="96514"/>
                </a:lnTo>
                <a:lnTo>
                  <a:pt x="17994" y="94878"/>
                </a:lnTo>
                <a:lnTo>
                  <a:pt x="10926" y="90099"/>
                </a:lnTo>
                <a:lnTo>
                  <a:pt x="5009" y="81792"/>
                </a:lnTo>
                <a:lnTo>
                  <a:pt x="1086" y="71644"/>
                </a:lnTo>
                <a:lnTo>
                  <a:pt x="0" y="61344"/>
                </a:lnTo>
                <a:lnTo>
                  <a:pt x="3987" y="45803"/>
                </a:lnTo>
                <a:lnTo>
                  <a:pt x="34352" y="16358"/>
                </a:lnTo>
                <a:lnTo>
                  <a:pt x="74430" y="10632"/>
                </a:lnTo>
                <a:lnTo>
                  <a:pt x="95518" y="10926"/>
                </a:lnTo>
                <a:lnTo>
                  <a:pt x="118598" y="11757"/>
                </a:lnTo>
                <a:lnTo>
                  <a:pt x="179942" y="14722"/>
                </a:lnTo>
                <a:lnTo>
                  <a:pt x="201681" y="14109"/>
                </a:lnTo>
                <a:lnTo>
                  <a:pt x="229938" y="12882"/>
                </a:lnTo>
                <a:lnTo>
                  <a:pt x="262642" y="10121"/>
                </a:lnTo>
                <a:lnTo>
                  <a:pt x="297723" y="4907"/>
                </a:lnTo>
                <a:lnTo>
                  <a:pt x="310120" y="2760"/>
                </a:lnTo>
                <a:lnTo>
                  <a:pt x="322670" y="1226"/>
                </a:lnTo>
                <a:lnTo>
                  <a:pt x="335220" y="306"/>
                </a:lnTo>
                <a:lnTo>
                  <a:pt x="347616" y="0"/>
                </a:lnTo>
                <a:lnTo>
                  <a:pt x="357674" y="1124"/>
                </a:lnTo>
                <a:lnTo>
                  <a:pt x="387899" y="38953"/>
                </a:lnTo>
                <a:lnTo>
                  <a:pt x="394238" y="58072"/>
                </a:lnTo>
                <a:lnTo>
                  <a:pt x="394033" y="77613"/>
                </a:lnTo>
                <a:lnTo>
                  <a:pt x="385240" y="96003"/>
                </a:lnTo>
                <a:lnTo>
                  <a:pt x="370313" y="109946"/>
                </a:lnTo>
                <a:lnTo>
                  <a:pt x="351706" y="116144"/>
                </a:lnTo>
                <a:lnTo>
                  <a:pt x="337801" y="117780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71629" y="4809249"/>
            <a:ext cx="361315" cy="105410"/>
          </a:xfrm>
          <a:custGeom>
            <a:avLst/>
            <a:gdLst/>
            <a:ahLst/>
            <a:cxnLst/>
            <a:rect l="l" t="t" r="r" b="b"/>
            <a:pathLst>
              <a:path w="361315" h="105410">
                <a:moveTo>
                  <a:pt x="326350" y="105026"/>
                </a:moveTo>
                <a:lnTo>
                  <a:pt x="296764" y="103530"/>
                </a:lnTo>
                <a:lnTo>
                  <a:pt x="206933" y="97664"/>
                </a:lnTo>
                <a:lnTo>
                  <a:pt x="141500" y="93881"/>
                </a:lnTo>
                <a:lnTo>
                  <a:pt x="76066" y="89485"/>
                </a:lnTo>
                <a:lnTo>
                  <a:pt x="26173" y="81306"/>
                </a:lnTo>
                <a:lnTo>
                  <a:pt x="0" y="53497"/>
                </a:lnTo>
                <a:lnTo>
                  <a:pt x="460" y="41011"/>
                </a:lnTo>
                <a:lnTo>
                  <a:pt x="39260" y="8383"/>
                </a:lnTo>
                <a:lnTo>
                  <a:pt x="90789" y="332"/>
                </a:lnTo>
                <a:lnTo>
                  <a:pt x="146126" y="0"/>
                </a:lnTo>
                <a:lnTo>
                  <a:pt x="201617" y="127"/>
                </a:lnTo>
                <a:lnTo>
                  <a:pt x="312445" y="1150"/>
                </a:lnTo>
                <a:lnTo>
                  <a:pt x="350172" y="21853"/>
                </a:lnTo>
                <a:lnTo>
                  <a:pt x="360702" y="65766"/>
                </a:lnTo>
                <a:lnTo>
                  <a:pt x="359246" y="82712"/>
                </a:lnTo>
                <a:lnTo>
                  <a:pt x="352728" y="95211"/>
                </a:lnTo>
                <a:lnTo>
                  <a:pt x="341609" y="102802"/>
                </a:lnTo>
                <a:lnTo>
                  <a:pt x="326350" y="105026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4284" y="4776865"/>
            <a:ext cx="352425" cy="116205"/>
          </a:xfrm>
          <a:custGeom>
            <a:avLst/>
            <a:gdLst/>
            <a:ahLst/>
            <a:cxnLst/>
            <a:rect l="l" t="t" r="r" b="b"/>
            <a:pathLst>
              <a:path w="352425" h="116204">
                <a:moveTo>
                  <a:pt x="286272" y="116144"/>
                </a:moveTo>
                <a:lnTo>
                  <a:pt x="254245" y="112783"/>
                </a:lnTo>
                <a:lnTo>
                  <a:pt x="221451" y="108885"/>
                </a:lnTo>
                <a:lnTo>
                  <a:pt x="150497" y="99786"/>
                </a:lnTo>
                <a:lnTo>
                  <a:pt x="96412" y="96821"/>
                </a:lnTo>
                <a:lnTo>
                  <a:pt x="36806" y="93242"/>
                </a:lnTo>
                <a:lnTo>
                  <a:pt x="1150" y="60232"/>
                </a:lnTo>
                <a:lnTo>
                  <a:pt x="0" y="41713"/>
                </a:lnTo>
                <a:lnTo>
                  <a:pt x="3220" y="28831"/>
                </a:lnTo>
                <a:lnTo>
                  <a:pt x="39273" y="2990"/>
                </a:lnTo>
                <a:lnTo>
                  <a:pt x="69523" y="0"/>
                </a:lnTo>
                <a:lnTo>
                  <a:pt x="161784" y="5012"/>
                </a:lnTo>
                <a:lnTo>
                  <a:pt x="207915" y="7714"/>
                </a:lnTo>
                <a:lnTo>
                  <a:pt x="254046" y="10652"/>
                </a:lnTo>
                <a:lnTo>
                  <a:pt x="300176" y="13904"/>
                </a:lnTo>
                <a:lnTo>
                  <a:pt x="336983" y="26991"/>
                </a:lnTo>
                <a:lnTo>
                  <a:pt x="352280" y="58506"/>
                </a:lnTo>
                <a:lnTo>
                  <a:pt x="347616" y="69523"/>
                </a:lnTo>
                <a:lnTo>
                  <a:pt x="321442" y="100604"/>
                </a:lnTo>
                <a:lnTo>
                  <a:pt x="296713" y="116016"/>
                </a:lnTo>
                <a:lnTo>
                  <a:pt x="286272" y="116144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58681" y="4795473"/>
            <a:ext cx="337185" cy="116839"/>
          </a:xfrm>
          <a:custGeom>
            <a:avLst/>
            <a:gdLst/>
            <a:ahLst/>
            <a:cxnLst/>
            <a:rect l="l" t="t" r="r" b="b"/>
            <a:pathLst>
              <a:path w="337184" h="116839">
                <a:moveTo>
                  <a:pt x="292815" y="116349"/>
                </a:moveTo>
                <a:lnTo>
                  <a:pt x="242603" y="105332"/>
                </a:lnTo>
                <a:lnTo>
                  <a:pt x="193540" y="99377"/>
                </a:lnTo>
                <a:lnTo>
                  <a:pt x="145245" y="96795"/>
                </a:lnTo>
                <a:lnTo>
                  <a:pt x="97332" y="95901"/>
                </a:lnTo>
                <a:lnTo>
                  <a:pt x="80028" y="95198"/>
                </a:lnTo>
                <a:lnTo>
                  <a:pt x="27809" y="87721"/>
                </a:lnTo>
                <a:lnTo>
                  <a:pt x="0" y="49279"/>
                </a:lnTo>
                <a:lnTo>
                  <a:pt x="1559" y="36819"/>
                </a:lnTo>
                <a:lnTo>
                  <a:pt x="50711" y="3885"/>
                </a:lnTo>
                <a:lnTo>
                  <a:pt x="123109" y="0"/>
                </a:lnTo>
                <a:lnTo>
                  <a:pt x="171047" y="408"/>
                </a:lnTo>
                <a:lnTo>
                  <a:pt x="267460" y="1840"/>
                </a:lnTo>
                <a:lnTo>
                  <a:pt x="315883" y="20128"/>
                </a:lnTo>
                <a:lnTo>
                  <a:pt x="336970" y="53739"/>
                </a:lnTo>
                <a:lnTo>
                  <a:pt x="334529" y="60730"/>
                </a:lnTo>
                <a:lnTo>
                  <a:pt x="325596" y="73331"/>
                </a:lnTo>
                <a:lnTo>
                  <a:pt x="304969" y="100067"/>
                </a:lnTo>
                <a:lnTo>
                  <a:pt x="292815" y="116349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26867" y="4740876"/>
            <a:ext cx="311785" cy="111125"/>
          </a:xfrm>
          <a:custGeom>
            <a:avLst/>
            <a:gdLst/>
            <a:ahLst/>
            <a:cxnLst/>
            <a:rect l="l" t="t" r="r" b="b"/>
            <a:pathLst>
              <a:path w="311784" h="111125">
                <a:moveTo>
                  <a:pt x="103773" y="110623"/>
                </a:moveTo>
                <a:lnTo>
                  <a:pt x="57663" y="109601"/>
                </a:lnTo>
                <a:lnTo>
                  <a:pt x="18403" y="99786"/>
                </a:lnTo>
                <a:lnTo>
                  <a:pt x="0" y="70456"/>
                </a:lnTo>
                <a:lnTo>
                  <a:pt x="2044" y="57254"/>
                </a:lnTo>
                <a:lnTo>
                  <a:pt x="29994" y="22633"/>
                </a:lnTo>
                <a:lnTo>
                  <a:pt x="68091" y="10735"/>
                </a:lnTo>
                <a:lnTo>
                  <a:pt x="136592" y="5866"/>
                </a:lnTo>
                <a:lnTo>
                  <a:pt x="222473" y="1853"/>
                </a:lnTo>
                <a:lnTo>
                  <a:pt x="265414" y="0"/>
                </a:lnTo>
                <a:lnTo>
                  <a:pt x="283498" y="4677"/>
                </a:lnTo>
                <a:lnTo>
                  <a:pt x="299051" y="17789"/>
                </a:lnTo>
                <a:lnTo>
                  <a:pt x="309237" y="36116"/>
                </a:lnTo>
                <a:lnTo>
                  <a:pt x="311218" y="56436"/>
                </a:lnTo>
                <a:lnTo>
                  <a:pt x="310400" y="62979"/>
                </a:lnTo>
                <a:lnTo>
                  <a:pt x="292099" y="97434"/>
                </a:lnTo>
                <a:lnTo>
                  <a:pt x="238959" y="107492"/>
                </a:lnTo>
                <a:lnTo>
                  <a:pt x="147633" y="107147"/>
                </a:lnTo>
                <a:lnTo>
                  <a:pt x="149270" y="108783"/>
                </a:lnTo>
                <a:lnTo>
                  <a:pt x="149270" y="110419"/>
                </a:lnTo>
                <a:lnTo>
                  <a:pt x="103773" y="110623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52110" y="4749874"/>
            <a:ext cx="337820" cy="102235"/>
          </a:xfrm>
          <a:custGeom>
            <a:avLst/>
            <a:gdLst/>
            <a:ahLst/>
            <a:cxnLst/>
            <a:rect l="l" t="t" r="r" b="b"/>
            <a:pathLst>
              <a:path w="337820" h="102235">
                <a:moveTo>
                  <a:pt x="169309" y="102240"/>
                </a:moveTo>
                <a:lnTo>
                  <a:pt x="169306" y="101422"/>
                </a:lnTo>
                <a:lnTo>
                  <a:pt x="108783" y="98763"/>
                </a:lnTo>
                <a:lnTo>
                  <a:pt x="78443" y="97051"/>
                </a:lnTo>
                <a:lnTo>
                  <a:pt x="33636" y="92016"/>
                </a:lnTo>
                <a:lnTo>
                  <a:pt x="1456" y="64500"/>
                </a:lnTo>
                <a:lnTo>
                  <a:pt x="0" y="53982"/>
                </a:lnTo>
                <a:lnTo>
                  <a:pt x="1239" y="43937"/>
                </a:lnTo>
                <a:lnTo>
                  <a:pt x="40078" y="16971"/>
                </a:lnTo>
                <a:lnTo>
                  <a:pt x="240468" y="0"/>
                </a:lnTo>
                <a:lnTo>
                  <a:pt x="263536" y="881"/>
                </a:lnTo>
                <a:lnTo>
                  <a:pt x="305684" y="15527"/>
                </a:lnTo>
                <a:lnTo>
                  <a:pt x="336471" y="43043"/>
                </a:lnTo>
                <a:lnTo>
                  <a:pt x="337379" y="53100"/>
                </a:lnTo>
                <a:lnTo>
                  <a:pt x="334529" y="62161"/>
                </a:lnTo>
                <a:lnTo>
                  <a:pt x="322835" y="79006"/>
                </a:lnTo>
                <a:lnTo>
                  <a:pt x="309071" y="92016"/>
                </a:lnTo>
                <a:lnTo>
                  <a:pt x="292087" y="100118"/>
                </a:lnTo>
                <a:lnTo>
                  <a:pt x="281023" y="101217"/>
                </a:lnTo>
                <a:lnTo>
                  <a:pt x="220429" y="101217"/>
                </a:lnTo>
                <a:lnTo>
                  <a:pt x="170127" y="101422"/>
                </a:lnTo>
                <a:lnTo>
                  <a:pt x="169309" y="102240"/>
                </a:lnTo>
                <a:close/>
              </a:path>
              <a:path w="337820" h="102235">
                <a:moveTo>
                  <a:pt x="270731" y="102240"/>
                </a:moveTo>
                <a:lnTo>
                  <a:pt x="245574" y="101422"/>
                </a:lnTo>
                <a:lnTo>
                  <a:pt x="220429" y="101217"/>
                </a:lnTo>
                <a:lnTo>
                  <a:pt x="281023" y="101217"/>
                </a:lnTo>
                <a:lnTo>
                  <a:pt x="270731" y="102240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31094" y="4755599"/>
            <a:ext cx="274320" cy="114300"/>
          </a:xfrm>
          <a:custGeom>
            <a:avLst/>
            <a:gdLst/>
            <a:ahLst/>
            <a:cxnLst/>
            <a:rect l="l" t="t" r="r" b="b"/>
            <a:pathLst>
              <a:path w="274320" h="114300">
                <a:moveTo>
                  <a:pt x="135774" y="113690"/>
                </a:moveTo>
                <a:lnTo>
                  <a:pt x="44985" y="113690"/>
                </a:lnTo>
                <a:lnTo>
                  <a:pt x="27834" y="110815"/>
                </a:lnTo>
                <a:lnTo>
                  <a:pt x="14518" y="102342"/>
                </a:lnTo>
                <a:lnTo>
                  <a:pt x="5188" y="88501"/>
                </a:lnTo>
                <a:lnTo>
                  <a:pt x="0" y="69523"/>
                </a:lnTo>
                <a:lnTo>
                  <a:pt x="1265" y="51350"/>
                </a:lnTo>
                <a:lnTo>
                  <a:pt x="8894" y="35170"/>
                </a:lnTo>
                <a:lnTo>
                  <a:pt x="21278" y="23285"/>
                </a:lnTo>
                <a:lnTo>
                  <a:pt x="36806" y="17994"/>
                </a:lnTo>
                <a:lnTo>
                  <a:pt x="127672" y="10978"/>
                </a:lnTo>
                <a:lnTo>
                  <a:pt x="157858" y="8179"/>
                </a:lnTo>
                <a:lnTo>
                  <a:pt x="173053" y="6441"/>
                </a:lnTo>
                <a:lnTo>
                  <a:pt x="202831" y="1738"/>
                </a:lnTo>
                <a:lnTo>
                  <a:pt x="217566" y="0"/>
                </a:lnTo>
                <a:lnTo>
                  <a:pt x="259280" y="23719"/>
                </a:lnTo>
                <a:lnTo>
                  <a:pt x="273542" y="66507"/>
                </a:lnTo>
                <a:lnTo>
                  <a:pt x="274003" y="81792"/>
                </a:lnTo>
                <a:lnTo>
                  <a:pt x="272226" y="88348"/>
                </a:lnTo>
                <a:lnTo>
                  <a:pt x="267766" y="95594"/>
                </a:lnTo>
                <a:lnTo>
                  <a:pt x="261925" y="101460"/>
                </a:lnTo>
                <a:lnTo>
                  <a:pt x="256008" y="103875"/>
                </a:lnTo>
                <a:lnTo>
                  <a:pt x="134956" y="110419"/>
                </a:lnTo>
                <a:lnTo>
                  <a:pt x="135774" y="111237"/>
                </a:lnTo>
                <a:lnTo>
                  <a:pt x="135774" y="113690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60186" y="4776469"/>
            <a:ext cx="308610" cy="96520"/>
          </a:xfrm>
          <a:custGeom>
            <a:avLst/>
            <a:gdLst/>
            <a:ahLst/>
            <a:cxnLst/>
            <a:rect l="l" t="t" r="r" b="b"/>
            <a:pathLst>
              <a:path w="308609" h="96520">
                <a:moveTo>
                  <a:pt x="140682" y="96092"/>
                </a:moveTo>
                <a:lnTo>
                  <a:pt x="59708" y="96092"/>
                </a:lnTo>
                <a:lnTo>
                  <a:pt x="52346" y="95683"/>
                </a:lnTo>
                <a:lnTo>
                  <a:pt x="9610" y="79018"/>
                </a:lnTo>
                <a:lnTo>
                  <a:pt x="0" y="56832"/>
                </a:lnTo>
                <a:lnTo>
                  <a:pt x="1789" y="43924"/>
                </a:lnTo>
                <a:lnTo>
                  <a:pt x="38455" y="16090"/>
                </a:lnTo>
                <a:lnTo>
                  <a:pt x="174293" y="3552"/>
                </a:lnTo>
                <a:lnTo>
                  <a:pt x="206933" y="396"/>
                </a:lnTo>
                <a:lnTo>
                  <a:pt x="259037" y="6262"/>
                </a:lnTo>
                <a:lnTo>
                  <a:pt x="297518" y="24729"/>
                </a:lnTo>
                <a:lnTo>
                  <a:pt x="308355" y="46199"/>
                </a:lnTo>
                <a:lnTo>
                  <a:pt x="305480" y="58506"/>
                </a:lnTo>
                <a:lnTo>
                  <a:pt x="271549" y="90367"/>
                </a:lnTo>
                <a:lnTo>
                  <a:pt x="242104" y="95274"/>
                </a:lnTo>
                <a:lnTo>
                  <a:pt x="140682" y="95274"/>
                </a:lnTo>
                <a:lnTo>
                  <a:pt x="140682" y="96092"/>
                </a:lnTo>
                <a:close/>
              </a:path>
              <a:path w="308609" h="96520">
                <a:moveTo>
                  <a:pt x="216940" y="95619"/>
                </a:moveTo>
                <a:lnTo>
                  <a:pt x="140682" y="95274"/>
                </a:lnTo>
                <a:lnTo>
                  <a:pt x="242104" y="95274"/>
                </a:lnTo>
                <a:lnTo>
                  <a:pt x="216940" y="95619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7187" y="4789952"/>
            <a:ext cx="234359" cy="9569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3260" y="4795677"/>
            <a:ext cx="229631" cy="89153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1873000" y="2954831"/>
            <a:ext cx="952500" cy="921385"/>
          </a:xfrm>
          <a:custGeom>
            <a:avLst/>
            <a:gdLst/>
            <a:ahLst/>
            <a:cxnLst/>
            <a:rect l="l" t="t" r="r" b="b"/>
            <a:pathLst>
              <a:path w="952500" h="921385">
                <a:moveTo>
                  <a:pt x="348966" y="1316"/>
                </a:moveTo>
                <a:lnTo>
                  <a:pt x="33248" y="193916"/>
                </a:lnTo>
                <a:lnTo>
                  <a:pt x="33459" y="187837"/>
                </a:lnTo>
                <a:lnTo>
                  <a:pt x="33856" y="183132"/>
                </a:lnTo>
                <a:lnTo>
                  <a:pt x="34570" y="178233"/>
                </a:lnTo>
                <a:lnTo>
                  <a:pt x="35152" y="174903"/>
                </a:lnTo>
                <a:lnTo>
                  <a:pt x="36422" y="174128"/>
                </a:lnTo>
                <a:lnTo>
                  <a:pt x="54691" y="145131"/>
                </a:lnTo>
                <a:lnTo>
                  <a:pt x="90075" y="101231"/>
                </a:lnTo>
                <a:lnTo>
                  <a:pt x="122724" y="70900"/>
                </a:lnTo>
                <a:lnTo>
                  <a:pt x="158703" y="44488"/>
                </a:lnTo>
                <a:lnTo>
                  <a:pt x="202743" y="17622"/>
                </a:lnTo>
                <a:lnTo>
                  <a:pt x="208643" y="15511"/>
                </a:lnTo>
                <a:lnTo>
                  <a:pt x="215389" y="15858"/>
                </a:lnTo>
                <a:lnTo>
                  <a:pt x="245786" y="15167"/>
                </a:lnTo>
                <a:lnTo>
                  <a:pt x="275574" y="11871"/>
                </a:lnTo>
                <a:lnTo>
                  <a:pt x="335019" y="2385"/>
                </a:lnTo>
                <a:lnTo>
                  <a:pt x="343447" y="1707"/>
                </a:lnTo>
                <a:lnTo>
                  <a:pt x="348966" y="1316"/>
                </a:lnTo>
                <a:close/>
              </a:path>
              <a:path w="952500" h="921385">
                <a:moveTo>
                  <a:pt x="562852" y="77622"/>
                </a:moveTo>
                <a:lnTo>
                  <a:pt x="21531" y="407849"/>
                </a:lnTo>
                <a:lnTo>
                  <a:pt x="19108" y="403377"/>
                </a:lnTo>
                <a:lnTo>
                  <a:pt x="16716" y="398885"/>
                </a:lnTo>
                <a:lnTo>
                  <a:pt x="16055" y="397801"/>
                </a:lnTo>
                <a:lnTo>
                  <a:pt x="15235" y="396813"/>
                </a:lnTo>
                <a:lnTo>
                  <a:pt x="15050" y="395439"/>
                </a:lnTo>
                <a:lnTo>
                  <a:pt x="16240" y="390249"/>
                </a:lnTo>
                <a:lnTo>
                  <a:pt x="13965" y="388662"/>
                </a:lnTo>
                <a:lnTo>
                  <a:pt x="8515" y="389011"/>
                </a:lnTo>
                <a:lnTo>
                  <a:pt x="7334" y="380806"/>
                </a:lnTo>
                <a:lnTo>
                  <a:pt x="5790" y="371334"/>
                </a:lnTo>
                <a:lnTo>
                  <a:pt x="7235" y="363014"/>
                </a:lnTo>
                <a:lnTo>
                  <a:pt x="13038" y="355011"/>
                </a:lnTo>
                <a:lnTo>
                  <a:pt x="4917" y="358478"/>
                </a:lnTo>
                <a:lnTo>
                  <a:pt x="2933" y="355225"/>
                </a:lnTo>
                <a:lnTo>
                  <a:pt x="2827" y="349339"/>
                </a:lnTo>
                <a:lnTo>
                  <a:pt x="3065" y="344731"/>
                </a:lnTo>
                <a:lnTo>
                  <a:pt x="3118" y="338748"/>
                </a:lnTo>
                <a:lnTo>
                  <a:pt x="3197" y="334237"/>
                </a:lnTo>
                <a:lnTo>
                  <a:pt x="2985" y="331391"/>
                </a:lnTo>
                <a:lnTo>
                  <a:pt x="366" y="328525"/>
                </a:lnTo>
                <a:lnTo>
                  <a:pt x="0" y="309409"/>
                </a:lnTo>
                <a:lnTo>
                  <a:pt x="451" y="294257"/>
                </a:lnTo>
                <a:lnTo>
                  <a:pt x="331" y="277966"/>
                </a:lnTo>
                <a:lnTo>
                  <a:pt x="1291" y="255066"/>
                </a:lnTo>
                <a:lnTo>
                  <a:pt x="18486" y="202922"/>
                </a:lnTo>
                <a:lnTo>
                  <a:pt x="18936" y="201160"/>
                </a:lnTo>
                <a:lnTo>
                  <a:pt x="20205" y="200385"/>
                </a:lnTo>
                <a:lnTo>
                  <a:pt x="20814" y="198526"/>
                </a:lnTo>
                <a:lnTo>
                  <a:pt x="23036" y="197171"/>
                </a:lnTo>
                <a:lnTo>
                  <a:pt x="24756" y="194634"/>
                </a:lnTo>
                <a:lnTo>
                  <a:pt x="27137" y="193181"/>
                </a:lnTo>
                <a:lnTo>
                  <a:pt x="25973" y="190916"/>
                </a:lnTo>
                <a:lnTo>
                  <a:pt x="33248" y="193916"/>
                </a:lnTo>
                <a:lnTo>
                  <a:pt x="348966" y="1316"/>
                </a:lnTo>
                <a:lnTo>
                  <a:pt x="368194" y="0"/>
                </a:lnTo>
                <a:lnTo>
                  <a:pt x="369490" y="696"/>
                </a:lnTo>
                <a:lnTo>
                  <a:pt x="370443" y="115"/>
                </a:lnTo>
                <a:lnTo>
                  <a:pt x="379968" y="4718"/>
                </a:lnTo>
                <a:lnTo>
                  <a:pt x="389808" y="6154"/>
                </a:lnTo>
                <a:lnTo>
                  <a:pt x="399158" y="4913"/>
                </a:lnTo>
                <a:lnTo>
                  <a:pt x="407877" y="2569"/>
                </a:lnTo>
                <a:lnTo>
                  <a:pt x="417926" y="902"/>
                </a:lnTo>
                <a:lnTo>
                  <a:pt x="426858" y="2891"/>
                </a:lnTo>
                <a:lnTo>
                  <a:pt x="435083" y="6800"/>
                </a:lnTo>
                <a:lnTo>
                  <a:pt x="443009" y="10890"/>
                </a:lnTo>
                <a:lnTo>
                  <a:pt x="450235" y="13921"/>
                </a:lnTo>
                <a:lnTo>
                  <a:pt x="458419" y="17854"/>
                </a:lnTo>
                <a:lnTo>
                  <a:pt x="466002" y="20666"/>
                </a:lnTo>
                <a:lnTo>
                  <a:pt x="474068" y="24672"/>
                </a:lnTo>
                <a:lnTo>
                  <a:pt x="511000" y="43797"/>
                </a:lnTo>
                <a:lnTo>
                  <a:pt x="519166" y="49228"/>
                </a:lnTo>
                <a:lnTo>
                  <a:pt x="527481" y="54569"/>
                </a:lnTo>
                <a:lnTo>
                  <a:pt x="535558" y="60056"/>
                </a:lnTo>
                <a:lnTo>
                  <a:pt x="543011" y="65923"/>
                </a:lnTo>
                <a:lnTo>
                  <a:pt x="549545" y="72350"/>
                </a:lnTo>
                <a:lnTo>
                  <a:pt x="557455" y="74963"/>
                </a:lnTo>
                <a:lnTo>
                  <a:pt x="562852" y="77622"/>
                </a:lnTo>
                <a:close/>
              </a:path>
              <a:path w="952500" h="921385">
                <a:moveTo>
                  <a:pt x="731387" y="229199"/>
                </a:moveTo>
                <a:lnTo>
                  <a:pt x="108122" y="609415"/>
                </a:lnTo>
                <a:lnTo>
                  <a:pt x="102725" y="603782"/>
                </a:lnTo>
                <a:lnTo>
                  <a:pt x="95688" y="605099"/>
                </a:lnTo>
                <a:lnTo>
                  <a:pt x="93307" y="597626"/>
                </a:lnTo>
                <a:lnTo>
                  <a:pt x="91138" y="592999"/>
                </a:lnTo>
                <a:lnTo>
                  <a:pt x="88810" y="588468"/>
                </a:lnTo>
                <a:lnTo>
                  <a:pt x="83254" y="582931"/>
                </a:lnTo>
                <a:lnTo>
                  <a:pt x="94524" y="576056"/>
                </a:lnTo>
                <a:lnTo>
                  <a:pt x="95450" y="574004"/>
                </a:lnTo>
                <a:lnTo>
                  <a:pt x="96825" y="570189"/>
                </a:lnTo>
                <a:lnTo>
                  <a:pt x="96640" y="568815"/>
                </a:lnTo>
                <a:lnTo>
                  <a:pt x="95793" y="566356"/>
                </a:lnTo>
                <a:lnTo>
                  <a:pt x="92090" y="565640"/>
                </a:lnTo>
                <a:lnTo>
                  <a:pt x="90476" y="565137"/>
                </a:lnTo>
                <a:lnTo>
                  <a:pt x="83239" y="560626"/>
                </a:lnTo>
                <a:lnTo>
                  <a:pt x="76574" y="557253"/>
                </a:lnTo>
                <a:lnTo>
                  <a:pt x="70616" y="551962"/>
                </a:lnTo>
                <a:lnTo>
                  <a:pt x="66825" y="543861"/>
                </a:lnTo>
                <a:lnTo>
                  <a:pt x="64664" y="537741"/>
                </a:lnTo>
                <a:lnTo>
                  <a:pt x="61758" y="532075"/>
                </a:lnTo>
                <a:lnTo>
                  <a:pt x="42961" y="492961"/>
                </a:lnTo>
                <a:lnTo>
                  <a:pt x="40474" y="479602"/>
                </a:lnTo>
                <a:lnTo>
                  <a:pt x="39046" y="471548"/>
                </a:lnTo>
                <a:lnTo>
                  <a:pt x="31956" y="469922"/>
                </a:lnTo>
                <a:lnTo>
                  <a:pt x="30844" y="461674"/>
                </a:lnTo>
                <a:lnTo>
                  <a:pt x="27987" y="454491"/>
                </a:lnTo>
                <a:lnTo>
                  <a:pt x="29548" y="452051"/>
                </a:lnTo>
                <a:lnTo>
                  <a:pt x="30976" y="451180"/>
                </a:lnTo>
                <a:lnTo>
                  <a:pt x="31426" y="449418"/>
                </a:lnTo>
                <a:lnTo>
                  <a:pt x="33648" y="448062"/>
                </a:lnTo>
                <a:lnTo>
                  <a:pt x="33146" y="446881"/>
                </a:lnTo>
                <a:lnTo>
                  <a:pt x="31426" y="440492"/>
                </a:lnTo>
                <a:lnTo>
                  <a:pt x="27511" y="433955"/>
                </a:lnTo>
                <a:lnTo>
                  <a:pt x="26796" y="432903"/>
                </a:lnTo>
                <a:lnTo>
                  <a:pt x="24495" y="429844"/>
                </a:lnTo>
                <a:lnTo>
                  <a:pt x="21876" y="426978"/>
                </a:lnTo>
                <a:lnTo>
                  <a:pt x="12537" y="407385"/>
                </a:lnTo>
                <a:lnTo>
                  <a:pt x="21531" y="407849"/>
                </a:lnTo>
                <a:lnTo>
                  <a:pt x="562852" y="77622"/>
                </a:lnTo>
                <a:lnTo>
                  <a:pt x="565551" y="78951"/>
                </a:lnTo>
                <a:lnTo>
                  <a:pt x="570676" y="81774"/>
                </a:lnTo>
                <a:lnTo>
                  <a:pt x="575749" y="86118"/>
                </a:lnTo>
                <a:lnTo>
                  <a:pt x="579863" y="89559"/>
                </a:lnTo>
                <a:lnTo>
                  <a:pt x="584757" y="94012"/>
                </a:lnTo>
                <a:lnTo>
                  <a:pt x="596789" y="104524"/>
                </a:lnTo>
                <a:lnTo>
                  <a:pt x="608204" y="113925"/>
                </a:lnTo>
                <a:lnTo>
                  <a:pt x="619588" y="123344"/>
                </a:lnTo>
                <a:lnTo>
                  <a:pt x="630869" y="132826"/>
                </a:lnTo>
                <a:lnTo>
                  <a:pt x="636546" y="138289"/>
                </a:lnTo>
                <a:lnTo>
                  <a:pt x="641339" y="142804"/>
                </a:lnTo>
                <a:lnTo>
                  <a:pt x="646823" y="148384"/>
                </a:lnTo>
                <a:lnTo>
                  <a:pt x="651928" y="152708"/>
                </a:lnTo>
                <a:lnTo>
                  <a:pt x="656161" y="156077"/>
                </a:lnTo>
                <a:lnTo>
                  <a:pt x="662457" y="158186"/>
                </a:lnTo>
                <a:lnTo>
                  <a:pt x="667642" y="160974"/>
                </a:lnTo>
                <a:lnTo>
                  <a:pt x="669256" y="161477"/>
                </a:lnTo>
                <a:lnTo>
                  <a:pt x="671373" y="163161"/>
                </a:lnTo>
                <a:lnTo>
                  <a:pt x="672351" y="164052"/>
                </a:lnTo>
                <a:lnTo>
                  <a:pt x="691530" y="185081"/>
                </a:lnTo>
                <a:lnTo>
                  <a:pt x="710739" y="206091"/>
                </a:lnTo>
                <a:lnTo>
                  <a:pt x="729709" y="227247"/>
                </a:lnTo>
                <a:lnTo>
                  <a:pt x="731387" y="229199"/>
                </a:lnTo>
                <a:close/>
              </a:path>
              <a:path w="952500" h="921385">
                <a:moveTo>
                  <a:pt x="94524" y="576056"/>
                </a:moveTo>
                <a:lnTo>
                  <a:pt x="91984" y="577606"/>
                </a:lnTo>
                <a:lnTo>
                  <a:pt x="85555" y="577064"/>
                </a:lnTo>
                <a:lnTo>
                  <a:pt x="80714" y="575555"/>
                </a:lnTo>
                <a:lnTo>
                  <a:pt x="81349" y="566242"/>
                </a:lnTo>
                <a:lnTo>
                  <a:pt x="86561" y="570500"/>
                </a:lnTo>
                <a:lnTo>
                  <a:pt x="94524" y="576056"/>
                </a:lnTo>
                <a:close/>
              </a:path>
              <a:path w="952500" h="921385">
                <a:moveTo>
                  <a:pt x="326911" y="907367"/>
                </a:moveTo>
                <a:lnTo>
                  <a:pt x="326276" y="907755"/>
                </a:lnTo>
                <a:lnTo>
                  <a:pt x="314027" y="904813"/>
                </a:lnTo>
                <a:lnTo>
                  <a:pt x="315667" y="897862"/>
                </a:lnTo>
                <a:lnTo>
                  <a:pt x="312387" y="893913"/>
                </a:lnTo>
                <a:lnTo>
                  <a:pt x="305006" y="893952"/>
                </a:lnTo>
                <a:lnTo>
                  <a:pt x="303233" y="893546"/>
                </a:lnTo>
                <a:lnTo>
                  <a:pt x="301434" y="891668"/>
                </a:lnTo>
                <a:lnTo>
                  <a:pt x="299794" y="889693"/>
                </a:lnTo>
                <a:lnTo>
                  <a:pt x="290621" y="878925"/>
                </a:lnTo>
                <a:lnTo>
                  <a:pt x="281493" y="868129"/>
                </a:lnTo>
                <a:lnTo>
                  <a:pt x="262888" y="845263"/>
                </a:lnTo>
                <a:lnTo>
                  <a:pt x="258947" y="840229"/>
                </a:lnTo>
                <a:lnTo>
                  <a:pt x="257095" y="835408"/>
                </a:lnTo>
                <a:lnTo>
                  <a:pt x="253470" y="830181"/>
                </a:lnTo>
                <a:lnTo>
                  <a:pt x="251327" y="827025"/>
                </a:lnTo>
                <a:lnTo>
                  <a:pt x="247597" y="824838"/>
                </a:lnTo>
                <a:lnTo>
                  <a:pt x="245295" y="821779"/>
                </a:lnTo>
                <a:lnTo>
                  <a:pt x="238559" y="812499"/>
                </a:lnTo>
                <a:lnTo>
                  <a:pt x="224544" y="792783"/>
                </a:lnTo>
                <a:lnTo>
                  <a:pt x="217808" y="783504"/>
                </a:lnTo>
                <a:lnTo>
                  <a:pt x="213197" y="777391"/>
                </a:lnTo>
                <a:lnTo>
                  <a:pt x="207880" y="770220"/>
                </a:lnTo>
                <a:lnTo>
                  <a:pt x="203255" y="764116"/>
                </a:lnTo>
                <a:lnTo>
                  <a:pt x="198733" y="757948"/>
                </a:lnTo>
                <a:lnTo>
                  <a:pt x="192946" y="749578"/>
                </a:lnTo>
                <a:lnTo>
                  <a:pt x="182271" y="733775"/>
                </a:lnTo>
                <a:lnTo>
                  <a:pt x="177145" y="726488"/>
                </a:lnTo>
                <a:lnTo>
                  <a:pt x="170384" y="717224"/>
                </a:lnTo>
                <a:lnTo>
                  <a:pt x="163534" y="708014"/>
                </a:lnTo>
                <a:lnTo>
                  <a:pt x="157405" y="699852"/>
                </a:lnTo>
                <a:lnTo>
                  <a:pt x="150822" y="690478"/>
                </a:lnTo>
                <a:lnTo>
                  <a:pt x="144550" y="680916"/>
                </a:lnTo>
                <a:lnTo>
                  <a:pt x="141189" y="675528"/>
                </a:lnTo>
                <a:lnTo>
                  <a:pt x="125874" y="650654"/>
                </a:lnTo>
                <a:lnTo>
                  <a:pt x="125715" y="650751"/>
                </a:lnTo>
                <a:lnTo>
                  <a:pt x="125372" y="649473"/>
                </a:lnTo>
                <a:lnTo>
                  <a:pt x="126079" y="643091"/>
                </a:lnTo>
                <a:lnTo>
                  <a:pt x="123572" y="638669"/>
                </a:lnTo>
                <a:lnTo>
                  <a:pt x="118738" y="634180"/>
                </a:lnTo>
                <a:lnTo>
                  <a:pt x="114445" y="630848"/>
                </a:lnTo>
                <a:lnTo>
                  <a:pt x="110689" y="627189"/>
                </a:lnTo>
                <a:lnTo>
                  <a:pt x="108334" y="621187"/>
                </a:lnTo>
                <a:lnTo>
                  <a:pt x="105318" y="614101"/>
                </a:lnTo>
                <a:lnTo>
                  <a:pt x="105582" y="610965"/>
                </a:lnTo>
                <a:lnTo>
                  <a:pt x="105371" y="608118"/>
                </a:lnTo>
                <a:lnTo>
                  <a:pt x="108122" y="609415"/>
                </a:lnTo>
                <a:lnTo>
                  <a:pt x="731387" y="229199"/>
                </a:lnTo>
                <a:lnTo>
                  <a:pt x="779135" y="286355"/>
                </a:lnTo>
                <a:lnTo>
                  <a:pt x="809471" y="324380"/>
                </a:lnTo>
                <a:lnTo>
                  <a:pt x="838313" y="361829"/>
                </a:lnTo>
                <a:lnTo>
                  <a:pt x="866774" y="400998"/>
                </a:lnTo>
                <a:lnTo>
                  <a:pt x="881141" y="420499"/>
                </a:lnTo>
                <a:lnTo>
                  <a:pt x="886737" y="427498"/>
                </a:lnTo>
                <a:lnTo>
                  <a:pt x="747304" y="512558"/>
                </a:lnTo>
                <a:lnTo>
                  <a:pt x="747357" y="515501"/>
                </a:lnTo>
                <a:lnTo>
                  <a:pt x="747542" y="516876"/>
                </a:lnTo>
                <a:lnTo>
                  <a:pt x="748045" y="518057"/>
                </a:lnTo>
                <a:lnTo>
                  <a:pt x="749183" y="518850"/>
                </a:lnTo>
                <a:lnTo>
                  <a:pt x="749976" y="518366"/>
                </a:lnTo>
                <a:lnTo>
                  <a:pt x="754606" y="517030"/>
                </a:lnTo>
                <a:lnTo>
                  <a:pt x="759394" y="515596"/>
                </a:lnTo>
                <a:lnTo>
                  <a:pt x="764024" y="514260"/>
                </a:lnTo>
                <a:lnTo>
                  <a:pt x="893133" y="435498"/>
                </a:lnTo>
                <a:lnTo>
                  <a:pt x="895531" y="438498"/>
                </a:lnTo>
                <a:lnTo>
                  <a:pt x="910160" y="456352"/>
                </a:lnTo>
                <a:lnTo>
                  <a:pt x="925241" y="475417"/>
                </a:lnTo>
                <a:lnTo>
                  <a:pt x="950268" y="510730"/>
                </a:lnTo>
                <a:lnTo>
                  <a:pt x="950454" y="512105"/>
                </a:lnTo>
                <a:lnTo>
                  <a:pt x="908549" y="537668"/>
                </a:lnTo>
                <a:lnTo>
                  <a:pt x="903972" y="541948"/>
                </a:lnTo>
                <a:lnTo>
                  <a:pt x="846142" y="583178"/>
                </a:lnTo>
                <a:lnTo>
                  <a:pt x="329636" y="898267"/>
                </a:lnTo>
                <a:lnTo>
                  <a:pt x="326911" y="907367"/>
                </a:lnTo>
                <a:close/>
              </a:path>
              <a:path w="952500" h="921385">
                <a:moveTo>
                  <a:pt x="893133" y="435498"/>
                </a:moveTo>
                <a:lnTo>
                  <a:pt x="764659" y="513872"/>
                </a:lnTo>
                <a:lnTo>
                  <a:pt x="764288" y="511123"/>
                </a:lnTo>
                <a:lnTo>
                  <a:pt x="765082" y="510639"/>
                </a:lnTo>
                <a:lnTo>
                  <a:pt x="763786" y="509942"/>
                </a:lnTo>
                <a:lnTo>
                  <a:pt x="762146" y="507967"/>
                </a:lnTo>
                <a:lnTo>
                  <a:pt x="761511" y="508355"/>
                </a:lnTo>
                <a:lnTo>
                  <a:pt x="757040" y="509594"/>
                </a:lnTo>
                <a:lnTo>
                  <a:pt x="752410" y="510931"/>
                </a:lnTo>
                <a:lnTo>
                  <a:pt x="748601" y="513255"/>
                </a:lnTo>
                <a:lnTo>
                  <a:pt x="747304" y="512558"/>
                </a:lnTo>
                <a:lnTo>
                  <a:pt x="886737" y="427498"/>
                </a:lnTo>
                <a:lnTo>
                  <a:pt x="893133" y="435498"/>
                </a:lnTo>
                <a:close/>
              </a:path>
              <a:path w="952500" h="921385">
                <a:moveTo>
                  <a:pt x="934131" y="532476"/>
                </a:moveTo>
                <a:lnTo>
                  <a:pt x="921274" y="540319"/>
                </a:lnTo>
                <a:lnTo>
                  <a:pt x="919343" y="540010"/>
                </a:lnTo>
                <a:lnTo>
                  <a:pt x="919025" y="540203"/>
                </a:lnTo>
                <a:lnTo>
                  <a:pt x="913152" y="534860"/>
                </a:lnTo>
                <a:lnTo>
                  <a:pt x="943787" y="516172"/>
                </a:lnTo>
                <a:lnTo>
                  <a:pt x="941644" y="521942"/>
                </a:lnTo>
                <a:lnTo>
                  <a:pt x="938205" y="527015"/>
                </a:lnTo>
                <a:lnTo>
                  <a:pt x="934131" y="532476"/>
                </a:lnTo>
                <a:close/>
              </a:path>
              <a:path w="952500" h="921385">
                <a:moveTo>
                  <a:pt x="952464" y="516829"/>
                </a:moveTo>
                <a:lnTo>
                  <a:pt x="943787" y="516172"/>
                </a:lnTo>
                <a:lnTo>
                  <a:pt x="950454" y="512105"/>
                </a:lnTo>
                <a:lnTo>
                  <a:pt x="951618" y="514370"/>
                </a:lnTo>
                <a:lnTo>
                  <a:pt x="952464" y="516829"/>
                </a:lnTo>
                <a:close/>
              </a:path>
              <a:path w="952500" h="921385">
                <a:moveTo>
                  <a:pt x="467758" y="860124"/>
                </a:moveTo>
                <a:lnTo>
                  <a:pt x="372202" y="918417"/>
                </a:lnTo>
                <a:lnTo>
                  <a:pt x="369319" y="918688"/>
                </a:lnTo>
                <a:lnTo>
                  <a:pt x="367255" y="919947"/>
                </a:lnTo>
                <a:lnTo>
                  <a:pt x="363102" y="920993"/>
                </a:lnTo>
                <a:lnTo>
                  <a:pt x="359398" y="920277"/>
                </a:lnTo>
                <a:lnTo>
                  <a:pt x="357864" y="915263"/>
                </a:lnTo>
                <a:lnTo>
                  <a:pt x="355509" y="909261"/>
                </a:lnTo>
                <a:lnTo>
                  <a:pt x="342096" y="895129"/>
                </a:lnTo>
                <a:lnTo>
                  <a:pt x="329636" y="898267"/>
                </a:lnTo>
                <a:lnTo>
                  <a:pt x="846142" y="583178"/>
                </a:lnTo>
                <a:lnTo>
                  <a:pt x="839683" y="588605"/>
                </a:lnTo>
                <a:lnTo>
                  <a:pt x="827426" y="600546"/>
                </a:lnTo>
                <a:lnTo>
                  <a:pt x="820877" y="606028"/>
                </a:lnTo>
                <a:lnTo>
                  <a:pt x="748444" y="656166"/>
                </a:lnTo>
                <a:lnTo>
                  <a:pt x="687413" y="702324"/>
                </a:lnTo>
                <a:lnTo>
                  <a:pt x="651619" y="728622"/>
                </a:lnTo>
                <a:lnTo>
                  <a:pt x="643578" y="733527"/>
                </a:lnTo>
                <a:lnTo>
                  <a:pt x="636169" y="739535"/>
                </a:lnTo>
                <a:lnTo>
                  <a:pt x="598227" y="765657"/>
                </a:lnTo>
                <a:lnTo>
                  <a:pt x="579954" y="779779"/>
                </a:lnTo>
                <a:lnTo>
                  <a:pt x="561064" y="792790"/>
                </a:lnTo>
                <a:lnTo>
                  <a:pt x="491595" y="844095"/>
                </a:lnTo>
                <a:lnTo>
                  <a:pt x="467758" y="860124"/>
                </a:lnTo>
                <a:close/>
              </a:path>
            </a:pathLst>
          </a:custGeom>
          <a:solidFill>
            <a:srgbClr val="FFD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02340" y="3710876"/>
            <a:ext cx="1193800" cy="446405"/>
          </a:xfrm>
          <a:custGeom>
            <a:avLst/>
            <a:gdLst/>
            <a:ahLst/>
            <a:cxnLst/>
            <a:rect l="l" t="t" r="r" b="b"/>
            <a:pathLst>
              <a:path w="1193800" h="446404">
                <a:moveTo>
                  <a:pt x="921952" y="19139"/>
                </a:moveTo>
                <a:lnTo>
                  <a:pt x="711226" y="19139"/>
                </a:lnTo>
                <a:lnTo>
                  <a:pt x="720977" y="17725"/>
                </a:lnTo>
                <a:lnTo>
                  <a:pt x="729008" y="10530"/>
                </a:lnTo>
                <a:lnTo>
                  <a:pt x="755408" y="5704"/>
                </a:lnTo>
                <a:lnTo>
                  <a:pt x="781864" y="1696"/>
                </a:lnTo>
                <a:lnTo>
                  <a:pt x="808433" y="0"/>
                </a:lnTo>
                <a:lnTo>
                  <a:pt x="835171" y="2109"/>
                </a:lnTo>
                <a:lnTo>
                  <a:pt x="867154" y="7960"/>
                </a:lnTo>
                <a:lnTo>
                  <a:pt x="921952" y="19139"/>
                </a:lnTo>
                <a:close/>
              </a:path>
              <a:path w="1193800" h="446404">
                <a:moveTo>
                  <a:pt x="984795" y="34590"/>
                </a:moveTo>
                <a:lnTo>
                  <a:pt x="663445" y="34590"/>
                </a:lnTo>
                <a:lnTo>
                  <a:pt x="670363" y="31883"/>
                </a:lnTo>
                <a:lnTo>
                  <a:pt x="677580" y="29177"/>
                </a:lnTo>
                <a:lnTo>
                  <a:pt x="684798" y="25868"/>
                </a:lnTo>
                <a:lnTo>
                  <a:pt x="691415" y="21658"/>
                </a:lnTo>
                <a:lnTo>
                  <a:pt x="700968" y="19031"/>
                </a:lnTo>
                <a:lnTo>
                  <a:pt x="711226" y="19139"/>
                </a:lnTo>
                <a:lnTo>
                  <a:pt x="921952" y="19139"/>
                </a:lnTo>
                <a:lnTo>
                  <a:pt x="962989" y="27372"/>
                </a:lnTo>
                <a:lnTo>
                  <a:pt x="978214" y="31714"/>
                </a:lnTo>
                <a:lnTo>
                  <a:pt x="984795" y="34590"/>
                </a:lnTo>
                <a:close/>
              </a:path>
              <a:path w="1193800" h="446404">
                <a:moveTo>
                  <a:pt x="601424" y="294021"/>
                </a:moveTo>
                <a:lnTo>
                  <a:pt x="306685" y="294021"/>
                </a:lnTo>
                <a:lnTo>
                  <a:pt x="317757" y="293302"/>
                </a:lnTo>
                <a:lnTo>
                  <a:pt x="349156" y="290398"/>
                </a:lnTo>
                <a:lnTo>
                  <a:pt x="389024" y="282137"/>
                </a:lnTo>
                <a:lnTo>
                  <a:pt x="427679" y="261940"/>
                </a:lnTo>
                <a:lnTo>
                  <a:pt x="460047" y="229920"/>
                </a:lnTo>
                <a:lnTo>
                  <a:pt x="474878" y="212331"/>
                </a:lnTo>
                <a:lnTo>
                  <a:pt x="488651" y="196509"/>
                </a:lnTo>
                <a:lnTo>
                  <a:pt x="502734" y="180941"/>
                </a:lnTo>
                <a:lnTo>
                  <a:pt x="516874" y="165429"/>
                </a:lnTo>
                <a:lnTo>
                  <a:pt x="530816" y="149776"/>
                </a:lnTo>
                <a:lnTo>
                  <a:pt x="553448" y="123987"/>
                </a:lnTo>
                <a:lnTo>
                  <a:pt x="564650" y="110951"/>
                </a:lnTo>
                <a:lnTo>
                  <a:pt x="575628" y="97747"/>
                </a:lnTo>
                <a:lnTo>
                  <a:pt x="591614" y="80228"/>
                </a:lnTo>
                <a:lnTo>
                  <a:pt x="609236" y="64289"/>
                </a:lnTo>
                <a:lnTo>
                  <a:pt x="628324" y="50041"/>
                </a:lnTo>
                <a:lnTo>
                  <a:pt x="648709" y="37597"/>
                </a:lnTo>
                <a:lnTo>
                  <a:pt x="655025" y="33989"/>
                </a:lnTo>
                <a:lnTo>
                  <a:pt x="663445" y="34590"/>
                </a:lnTo>
                <a:lnTo>
                  <a:pt x="984795" y="34590"/>
                </a:lnTo>
                <a:lnTo>
                  <a:pt x="1081830" y="90754"/>
                </a:lnTo>
                <a:lnTo>
                  <a:pt x="1120843" y="117258"/>
                </a:lnTo>
                <a:lnTo>
                  <a:pt x="1138323" y="132633"/>
                </a:lnTo>
                <a:lnTo>
                  <a:pt x="1140729" y="134738"/>
                </a:lnTo>
                <a:lnTo>
                  <a:pt x="1140128" y="140152"/>
                </a:lnTo>
                <a:lnTo>
                  <a:pt x="1141331" y="144964"/>
                </a:lnTo>
                <a:lnTo>
                  <a:pt x="1151218" y="144964"/>
                </a:lnTo>
                <a:lnTo>
                  <a:pt x="1153662" y="149475"/>
                </a:lnTo>
                <a:lnTo>
                  <a:pt x="1154280" y="150264"/>
                </a:lnTo>
                <a:lnTo>
                  <a:pt x="803302" y="150264"/>
                </a:lnTo>
                <a:lnTo>
                  <a:pt x="780661" y="151806"/>
                </a:lnTo>
                <a:lnTo>
                  <a:pt x="736226" y="162106"/>
                </a:lnTo>
                <a:lnTo>
                  <a:pt x="702430" y="180941"/>
                </a:lnTo>
                <a:lnTo>
                  <a:pt x="676077" y="209925"/>
                </a:lnTo>
                <a:lnTo>
                  <a:pt x="664940" y="223247"/>
                </a:lnTo>
                <a:lnTo>
                  <a:pt x="653070" y="235977"/>
                </a:lnTo>
                <a:lnTo>
                  <a:pt x="640974" y="248538"/>
                </a:lnTo>
                <a:lnTo>
                  <a:pt x="629160" y="261353"/>
                </a:lnTo>
                <a:lnTo>
                  <a:pt x="615113" y="277743"/>
                </a:lnTo>
                <a:lnTo>
                  <a:pt x="601424" y="294021"/>
                </a:lnTo>
                <a:close/>
              </a:path>
              <a:path w="1193800" h="446404">
                <a:moveTo>
                  <a:pt x="131850" y="128423"/>
                </a:moveTo>
                <a:lnTo>
                  <a:pt x="116087" y="128423"/>
                </a:lnTo>
                <a:lnTo>
                  <a:pt x="122102" y="120002"/>
                </a:lnTo>
                <a:lnTo>
                  <a:pt x="129729" y="125443"/>
                </a:lnTo>
                <a:lnTo>
                  <a:pt x="131850" y="128423"/>
                </a:lnTo>
                <a:close/>
              </a:path>
              <a:path w="1193800" h="446404">
                <a:moveTo>
                  <a:pt x="143968" y="153685"/>
                </a:moveTo>
                <a:lnTo>
                  <a:pt x="25262" y="153685"/>
                </a:lnTo>
                <a:lnTo>
                  <a:pt x="43434" y="144964"/>
                </a:lnTo>
                <a:lnTo>
                  <a:pt x="82136" y="131148"/>
                </a:lnTo>
                <a:lnTo>
                  <a:pt x="89622" y="129024"/>
                </a:lnTo>
                <a:lnTo>
                  <a:pt x="90524" y="128724"/>
                </a:lnTo>
                <a:lnTo>
                  <a:pt x="91126" y="126618"/>
                </a:lnTo>
                <a:lnTo>
                  <a:pt x="92028" y="126618"/>
                </a:lnTo>
                <a:lnTo>
                  <a:pt x="97140" y="125716"/>
                </a:lnTo>
                <a:lnTo>
                  <a:pt x="102855" y="123009"/>
                </a:lnTo>
                <a:lnTo>
                  <a:pt x="116388" y="127521"/>
                </a:lnTo>
                <a:lnTo>
                  <a:pt x="116087" y="128423"/>
                </a:lnTo>
                <a:lnTo>
                  <a:pt x="131850" y="128423"/>
                </a:lnTo>
                <a:lnTo>
                  <a:pt x="134847" y="132633"/>
                </a:lnTo>
                <a:lnTo>
                  <a:pt x="138554" y="140725"/>
                </a:lnTo>
                <a:lnTo>
                  <a:pt x="143968" y="153685"/>
                </a:lnTo>
                <a:close/>
              </a:path>
              <a:path w="1193800" h="446404">
                <a:moveTo>
                  <a:pt x="1151218" y="144964"/>
                </a:moveTo>
                <a:lnTo>
                  <a:pt x="1141331" y="144964"/>
                </a:lnTo>
                <a:lnTo>
                  <a:pt x="1149752" y="142257"/>
                </a:lnTo>
                <a:lnTo>
                  <a:pt x="1151218" y="144964"/>
                </a:lnTo>
                <a:close/>
              </a:path>
              <a:path w="1193800" h="446404">
                <a:moveTo>
                  <a:pt x="1081483" y="365110"/>
                </a:moveTo>
                <a:lnTo>
                  <a:pt x="1077573" y="364809"/>
                </a:lnTo>
                <a:lnTo>
                  <a:pt x="1072159" y="363907"/>
                </a:lnTo>
                <a:lnTo>
                  <a:pt x="1061633" y="363305"/>
                </a:lnTo>
                <a:lnTo>
                  <a:pt x="1052456" y="363127"/>
                </a:lnTo>
                <a:lnTo>
                  <a:pt x="1046634" y="360749"/>
                </a:lnTo>
                <a:lnTo>
                  <a:pt x="1043574" y="355439"/>
                </a:lnTo>
                <a:lnTo>
                  <a:pt x="1042686" y="346464"/>
                </a:lnTo>
                <a:lnTo>
                  <a:pt x="1043049" y="317028"/>
                </a:lnTo>
                <a:lnTo>
                  <a:pt x="1043162" y="310581"/>
                </a:lnTo>
                <a:lnTo>
                  <a:pt x="1043490" y="296643"/>
                </a:lnTo>
                <a:lnTo>
                  <a:pt x="1044029" y="283829"/>
                </a:lnTo>
                <a:lnTo>
                  <a:pt x="1044075" y="277724"/>
                </a:lnTo>
                <a:lnTo>
                  <a:pt x="1027781" y="232927"/>
                </a:lnTo>
                <a:lnTo>
                  <a:pt x="993467" y="211720"/>
                </a:lnTo>
                <a:lnTo>
                  <a:pt x="956570" y="189183"/>
                </a:lnTo>
                <a:lnTo>
                  <a:pt x="915803" y="169789"/>
                </a:lnTo>
                <a:lnTo>
                  <a:pt x="876355" y="160819"/>
                </a:lnTo>
                <a:lnTo>
                  <a:pt x="843010" y="155875"/>
                </a:lnTo>
                <a:lnTo>
                  <a:pt x="826450" y="152783"/>
                </a:lnTo>
                <a:lnTo>
                  <a:pt x="803302" y="150264"/>
                </a:lnTo>
                <a:lnTo>
                  <a:pt x="1154280" y="150264"/>
                </a:lnTo>
                <a:lnTo>
                  <a:pt x="1183548" y="205677"/>
                </a:lnTo>
                <a:lnTo>
                  <a:pt x="1190653" y="260150"/>
                </a:lnTo>
                <a:lnTo>
                  <a:pt x="1191039" y="277743"/>
                </a:lnTo>
                <a:lnTo>
                  <a:pt x="1191706" y="295337"/>
                </a:lnTo>
                <a:lnTo>
                  <a:pt x="1192617" y="313231"/>
                </a:lnTo>
                <a:lnTo>
                  <a:pt x="1193661" y="330524"/>
                </a:lnTo>
                <a:lnTo>
                  <a:pt x="1192383" y="337784"/>
                </a:lnTo>
                <a:lnTo>
                  <a:pt x="1188623" y="345524"/>
                </a:lnTo>
                <a:lnTo>
                  <a:pt x="1183172" y="352305"/>
                </a:lnTo>
                <a:lnTo>
                  <a:pt x="1176819" y="356689"/>
                </a:lnTo>
                <a:lnTo>
                  <a:pt x="1179225" y="358794"/>
                </a:lnTo>
                <a:lnTo>
                  <a:pt x="1173918" y="364809"/>
                </a:lnTo>
                <a:lnTo>
                  <a:pt x="1085091" y="364809"/>
                </a:lnTo>
                <a:lnTo>
                  <a:pt x="1081483" y="365110"/>
                </a:lnTo>
                <a:close/>
              </a:path>
              <a:path w="1193800" h="446404">
                <a:moveTo>
                  <a:pt x="301949" y="446011"/>
                </a:moveTo>
                <a:lnTo>
                  <a:pt x="257739" y="439620"/>
                </a:lnTo>
                <a:lnTo>
                  <a:pt x="215334" y="425560"/>
                </a:lnTo>
                <a:lnTo>
                  <a:pt x="156275" y="396951"/>
                </a:lnTo>
                <a:lnTo>
                  <a:pt x="102855" y="359095"/>
                </a:lnTo>
                <a:lnTo>
                  <a:pt x="60262" y="317028"/>
                </a:lnTo>
                <a:lnTo>
                  <a:pt x="30074" y="266164"/>
                </a:lnTo>
                <a:lnTo>
                  <a:pt x="20178" y="238082"/>
                </a:lnTo>
                <a:lnTo>
                  <a:pt x="17142" y="228571"/>
                </a:lnTo>
                <a:lnTo>
                  <a:pt x="2706" y="185865"/>
                </a:lnTo>
                <a:lnTo>
                  <a:pt x="0" y="179850"/>
                </a:lnTo>
                <a:lnTo>
                  <a:pt x="1804" y="172933"/>
                </a:lnTo>
                <a:lnTo>
                  <a:pt x="6917" y="169023"/>
                </a:lnTo>
                <a:lnTo>
                  <a:pt x="12631" y="163610"/>
                </a:lnTo>
                <a:lnTo>
                  <a:pt x="17744" y="157595"/>
                </a:lnTo>
                <a:lnTo>
                  <a:pt x="23157" y="151580"/>
                </a:lnTo>
                <a:lnTo>
                  <a:pt x="25262" y="153685"/>
                </a:lnTo>
                <a:lnTo>
                  <a:pt x="143968" y="153685"/>
                </a:lnTo>
                <a:lnTo>
                  <a:pt x="147539" y="162233"/>
                </a:lnTo>
                <a:lnTo>
                  <a:pt x="163906" y="202707"/>
                </a:lnTo>
                <a:lnTo>
                  <a:pt x="191274" y="238195"/>
                </a:lnTo>
                <a:lnTo>
                  <a:pt x="234581" y="271691"/>
                </a:lnTo>
                <a:lnTo>
                  <a:pt x="285107" y="292329"/>
                </a:lnTo>
                <a:lnTo>
                  <a:pt x="306685" y="294021"/>
                </a:lnTo>
                <a:lnTo>
                  <a:pt x="601424" y="294021"/>
                </a:lnTo>
                <a:lnTo>
                  <a:pt x="587291" y="310581"/>
                </a:lnTo>
                <a:lnTo>
                  <a:pt x="572921" y="326614"/>
                </a:lnTo>
                <a:lnTo>
                  <a:pt x="559340" y="341539"/>
                </a:lnTo>
                <a:lnTo>
                  <a:pt x="548740" y="352779"/>
                </a:lnTo>
                <a:lnTo>
                  <a:pt x="328715" y="352779"/>
                </a:lnTo>
                <a:lnTo>
                  <a:pt x="319091" y="367516"/>
                </a:lnTo>
                <a:lnTo>
                  <a:pt x="336234" y="374433"/>
                </a:lnTo>
                <a:lnTo>
                  <a:pt x="526109" y="374433"/>
                </a:lnTo>
                <a:lnTo>
                  <a:pt x="515779" y="383155"/>
                </a:lnTo>
                <a:lnTo>
                  <a:pt x="502349" y="392036"/>
                </a:lnTo>
                <a:lnTo>
                  <a:pt x="487681" y="399418"/>
                </a:lnTo>
                <a:lnTo>
                  <a:pt x="472556" y="406077"/>
                </a:lnTo>
                <a:lnTo>
                  <a:pt x="457434" y="412929"/>
                </a:lnTo>
                <a:lnTo>
                  <a:pt x="405809" y="429470"/>
                </a:lnTo>
                <a:lnTo>
                  <a:pt x="336534" y="440297"/>
                </a:lnTo>
                <a:lnTo>
                  <a:pt x="327958" y="441908"/>
                </a:lnTo>
                <a:lnTo>
                  <a:pt x="319354" y="443718"/>
                </a:lnTo>
                <a:lnTo>
                  <a:pt x="310694" y="445245"/>
                </a:lnTo>
                <a:lnTo>
                  <a:pt x="301949" y="446011"/>
                </a:lnTo>
                <a:close/>
              </a:path>
              <a:path w="1193800" h="446404">
                <a:moveTo>
                  <a:pt x="335933" y="363606"/>
                </a:moveTo>
                <a:lnTo>
                  <a:pt x="328715" y="352779"/>
                </a:lnTo>
                <a:lnTo>
                  <a:pt x="548740" y="352779"/>
                </a:lnTo>
                <a:lnTo>
                  <a:pt x="547321" y="354283"/>
                </a:lnTo>
                <a:lnTo>
                  <a:pt x="339542" y="354283"/>
                </a:lnTo>
                <a:lnTo>
                  <a:pt x="335933" y="363606"/>
                </a:lnTo>
                <a:close/>
              </a:path>
              <a:path w="1193800" h="446404">
                <a:moveTo>
                  <a:pt x="526109" y="374433"/>
                </a:moveTo>
                <a:lnTo>
                  <a:pt x="336234" y="374433"/>
                </a:lnTo>
                <a:lnTo>
                  <a:pt x="348865" y="360899"/>
                </a:lnTo>
                <a:lnTo>
                  <a:pt x="339542" y="354283"/>
                </a:lnTo>
                <a:lnTo>
                  <a:pt x="547321" y="354283"/>
                </a:lnTo>
                <a:lnTo>
                  <a:pt x="545478" y="356238"/>
                </a:lnTo>
                <a:lnTo>
                  <a:pt x="530951" y="370345"/>
                </a:lnTo>
                <a:lnTo>
                  <a:pt x="526109" y="374433"/>
                </a:lnTo>
                <a:close/>
              </a:path>
              <a:path w="1193800" h="446404">
                <a:moveTo>
                  <a:pt x="1086294" y="390974"/>
                </a:moveTo>
                <a:lnTo>
                  <a:pt x="1076971" y="379245"/>
                </a:lnTo>
                <a:lnTo>
                  <a:pt x="1089903" y="375937"/>
                </a:lnTo>
                <a:lnTo>
                  <a:pt x="1089903" y="364809"/>
                </a:lnTo>
                <a:lnTo>
                  <a:pt x="1173918" y="364809"/>
                </a:lnTo>
                <a:lnTo>
                  <a:pt x="1173661" y="365101"/>
                </a:lnTo>
                <a:lnTo>
                  <a:pt x="1108561" y="365110"/>
                </a:lnTo>
                <a:lnTo>
                  <a:pt x="1103888" y="366087"/>
                </a:lnTo>
                <a:lnTo>
                  <a:pt x="1100749" y="370345"/>
                </a:lnTo>
                <a:lnTo>
                  <a:pt x="1098625" y="378042"/>
                </a:lnTo>
                <a:lnTo>
                  <a:pt x="1097723" y="382854"/>
                </a:lnTo>
                <a:lnTo>
                  <a:pt x="1090505" y="386764"/>
                </a:lnTo>
                <a:lnTo>
                  <a:pt x="1086294" y="390974"/>
                </a:lnTo>
                <a:close/>
              </a:path>
              <a:path w="1193800" h="446404">
                <a:moveTo>
                  <a:pt x="1110354" y="380147"/>
                </a:moveTo>
                <a:lnTo>
                  <a:pt x="1115467" y="367215"/>
                </a:lnTo>
                <a:lnTo>
                  <a:pt x="1108606" y="365101"/>
                </a:lnTo>
                <a:lnTo>
                  <a:pt x="1173661" y="365101"/>
                </a:lnTo>
                <a:lnTo>
                  <a:pt x="1170203" y="369020"/>
                </a:lnTo>
                <a:lnTo>
                  <a:pt x="1169267" y="370223"/>
                </a:lnTo>
                <a:lnTo>
                  <a:pt x="1144038" y="370223"/>
                </a:lnTo>
                <a:lnTo>
                  <a:pt x="1132008" y="374132"/>
                </a:lnTo>
                <a:lnTo>
                  <a:pt x="1133238" y="376839"/>
                </a:lnTo>
                <a:lnTo>
                  <a:pt x="1123888" y="376839"/>
                </a:lnTo>
                <a:lnTo>
                  <a:pt x="1110354" y="380147"/>
                </a:lnTo>
                <a:close/>
              </a:path>
              <a:path w="1193800" h="446404">
                <a:moveTo>
                  <a:pt x="1158333" y="386463"/>
                </a:moveTo>
                <a:lnTo>
                  <a:pt x="1144038" y="386463"/>
                </a:lnTo>
                <a:lnTo>
                  <a:pt x="1145542" y="386162"/>
                </a:lnTo>
                <a:lnTo>
                  <a:pt x="1147346" y="383155"/>
                </a:lnTo>
                <a:lnTo>
                  <a:pt x="1147647" y="381049"/>
                </a:lnTo>
                <a:lnTo>
                  <a:pt x="1148549" y="372027"/>
                </a:lnTo>
                <a:lnTo>
                  <a:pt x="1144038" y="370223"/>
                </a:lnTo>
                <a:lnTo>
                  <a:pt x="1169267" y="370223"/>
                </a:lnTo>
                <a:lnTo>
                  <a:pt x="1165992" y="374433"/>
                </a:lnTo>
                <a:lnTo>
                  <a:pt x="1162985" y="378343"/>
                </a:lnTo>
                <a:lnTo>
                  <a:pt x="1159376" y="382553"/>
                </a:lnTo>
                <a:lnTo>
                  <a:pt x="1158333" y="386463"/>
                </a:lnTo>
                <a:close/>
              </a:path>
              <a:path w="1193800" h="446404">
                <a:moveTo>
                  <a:pt x="1150654" y="401199"/>
                </a:moveTo>
                <a:lnTo>
                  <a:pt x="1141632" y="399996"/>
                </a:lnTo>
                <a:lnTo>
                  <a:pt x="1133831" y="399418"/>
                </a:lnTo>
                <a:lnTo>
                  <a:pt x="1126143" y="398530"/>
                </a:lnTo>
                <a:lnTo>
                  <a:pt x="1119132" y="395894"/>
                </a:lnTo>
                <a:lnTo>
                  <a:pt x="1113362" y="390072"/>
                </a:lnTo>
                <a:lnTo>
                  <a:pt x="1125391" y="379846"/>
                </a:lnTo>
                <a:lnTo>
                  <a:pt x="1123888" y="376839"/>
                </a:lnTo>
                <a:lnTo>
                  <a:pt x="1133238" y="376839"/>
                </a:lnTo>
                <a:lnTo>
                  <a:pt x="1133512" y="377441"/>
                </a:lnTo>
                <a:lnTo>
                  <a:pt x="1135316" y="380448"/>
                </a:lnTo>
                <a:lnTo>
                  <a:pt x="1137722" y="383455"/>
                </a:lnTo>
                <a:lnTo>
                  <a:pt x="1139226" y="385260"/>
                </a:lnTo>
                <a:lnTo>
                  <a:pt x="1141632" y="386463"/>
                </a:lnTo>
                <a:lnTo>
                  <a:pt x="1158333" y="386463"/>
                </a:lnTo>
                <a:lnTo>
                  <a:pt x="1158173" y="387064"/>
                </a:lnTo>
                <a:lnTo>
                  <a:pt x="1156067" y="396087"/>
                </a:lnTo>
                <a:lnTo>
                  <a:pt x="1150654" y="401199"/>
                </a:lnTo>
                <a:close/>
              </a:path>
            </a:pathLst>
          </a:custGeom>
          <a:solidFill>
            <a:srgbClr val="BDC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49004" y="1531584"/>
            <a:ext cx="2988657" cy="29681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9555" y="2206564"/>
            <a:ext cx="54076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550" dirty="0">
                <a:solidFill>
                  <a:srgbClr val="FE5C49"/>
                </a:solidFill>
                <a:latin typeface="Trebuchet MS"/>
                <a:cs typeface="Trebuchet MS"/>
              </a:rPr>
              <a:t>EXPECTATIONS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1034" y="3788083"/>
            <a:ext cx="3748907" cy="559119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876072" y="1036472"/>
            <a:ext cx="821055" cy="948690"/>
          </a:xfrm>
          <a:custGeom>
            <a:avLst/>
            <a:gdLst/>
            <a:ahLst/>
            <a:cxnLst/>
            <a:rect l="l" t="t" r="r" b="b"/>
            <a:pathLst>
              <a:path w="821055" h="948689">
                <a:moveTo>
                  <a:pt x="759152" y="157988"/>
                </a:moveTo>
                <a:lnTo>
                  <a:pt x="419996" y="10522"/>
                </a:lnTo>
                <a:lnTo>
                  <a:pt x="425091" y="7198"/>
                </a:lnTo>
                <a:lnTo>
                  <a:pt x="429168" y="4816"/>
                </a:lnTo>
                <a:lnTo>
                  <a:pt x="433586" y="2582"/>
                </a:lnTo>
                <a:lnTo>
                  <a:pt x="436645" y="1142"/>
                </a:lnTo>
                <a:lnTo>
                  <a:pt x="438009" y="1736"/>
                </a:lnTo>
                <a:lnTo>
                  <a:pt x="472236" y="0"/>
                </a:lnTo>
                <a:lnTo>
                  <a:pt x="528500" y="3690"/>
                </a:lnTo>
                <a:lnTo>
                  <a:pt x="572092" y="12950"/>
                </a:lnTo>
                <a:lnTo>
                  <a:pt x="614393" y="27188"/>
                </a:lnTo>
                <a:lnTo>
                  <a:pt x="661702" y="47758"/>
                </a:lnTo>
                <a:lnTo>
                  <a:pt x="670419" y="57088"/>
                </a:lnTo>
                <a:lnTo>
                  <a:pt x="688470" y="81555"/>
                </a:lnTo>
                <a:lnTo>
                  <a:pt x="708301" y="104026"/>
                </a:lnTo>
                <a:lnTo>
                  <a:pt x="750254" y="147195"/>
                </a:lnTo>
                <a:lnTo>
                  <a:pt x="755657" y="153698"/>
                </a:lnTo>
                <a:lnTo>
                  <a:pt x="759152" y="157988"/>
                </a:lnTo>
                <a:close/>
              </a:path>
              <a:path w="821055" h="948689">
                <a:moveTo>
                  <a:pt x="819768" y="376838"/>
                </a:moveTo>
                <a:lnTo>
                  <a:pt x="238261" y="123998"/>
                </a:lnTo>
                <a:lnTo>
                  <a:pt x="240525" y="119443"/>
                </a:lnTo>
                <a:lnTo>
                  <a:pt x="242824" y="114903"/>
                </a:lnTo>
                <a:lnTo>
                  <a:pt x="243330" y="113738"/>
                </a:lnTo>
                <a:lnTo>
                  <a:pt x="243666" y="112500"/>
                </a:lnTo>
                <a:lnTo>
                  <a:pt x="244684" y="111557"/>
                </a:lnTo>
                <a:lnTo>
                  <a:pt x="249613" y="109546"/>
                </a:lnTo>
                <a:lnTo>
                  <a:pt x="249603" y="106772"/>
                </a:lnTo>
                <a:lnTo>
                  <a:pt x="246183" y="102515"/>
                </a:lnTo>
                <a:lnTo>
                  <a:pt x="252216" y="96829"/>
                </a:lnTo>
                <a:lnTo>
                  <a:pt x="259075" y="90117"/>
                </a:lnTo>
                <a:lnTo>
                  <a:pt x="266712" y="86514"/>
                </a:lnTo>
                <a:lnTo>
                  <a:pt x="276597" y="86657"/>
                </a:lnTo>
                <a:lnTo>
                  <a:pt x="269089" y="82008"/>
                </a:lnTo>
                <a:lnTo>
                  <a:pt x="270608" y="78514"/>
                </a:lnTo>
                <a:lnTo>
                  <a:pt x="275362" y="75041"/>
                </a:lnTo>
                <a:lnTo>
                  <a:pt x="279268" y="72585"/>
                </a:lnTo>
                <a:lnTo>
                  <a:pt x="284193" y="69187"/>
                </a:lnTo>
                <a:lnTo>
                  <a:pt x="287928" y="66657"/>
                </a:lnTo>
                <a:lnTo>
                  <a:pt x="290135" y="64846"/>
                </a:lnTo>
                <a:lnTo>
                  <a:pt x="290972" y="61056"/>
                </a:lnTo>
                <a:lnTo>
                  <a:pt x="306398" y="49760"/>
                </a:lnTo>
                <a:lnTo>
                  <a:pt x="319052" y="41414"/>
                </a:lnTo>
                <a:lnTo>
                  <a:pt x="332309" y="31944"/>
                </a:lnTo>
                <a:lnTo>
                  <a:pt x="351593" y="19556"/>
                </a:lnTo>
                <a:lnTo>
                  <a:pt x="404138" y="3627"/>
                </a:lnTo>
                <a:lnTo>
                  <a:pt x="405838" y="2981"/>
                </a:lnTo>
                <a:lnTo>
                  <a:pt x="407202" y="3574"/>
                </a:lnTo>
                <a:lnTo>
                  <a:pt x="409073" y="3003"/>
                </a:lnTo>
                <a:lnTo>
                  <a:pt x="411460" y="4041"/>
                </a:lnTo>
                <a:lnTo>
                  <a:pt x="414524" y="3988"/>
                </a:lnTo>
                <a:lnTo>
                  <a:pt x="417082" y="5100"/>
                </a:lnTo>
                <a:lnTo>
                  <a:pt x="418265" y="2845"/>
                </a:lnTo>
                <a:lnTo>
                  <a:pt x="419996" y="10522"/>
                </a:lnTo>
                <a:lnTo>
                  <a:pt x="759152" y="157988"/>
                </a:lnTo>
                <a:lnTo>
                  <a:pt x="771289" y="172959"/>
                </a:lnTo>
                <a:lnTo>
                  <a:pt x="771465" y="174420"/>
                </a:lnTo>
                <a:lnTo>
                  <a:pt x="772488" y="174865"/>
                </a:lnTo>
                <a:lnTo>
                  <a:pt x="774202" y="185304"/>
                </a:lnTo>
                <a:lnTo>
                  <a:pt x="778688" y="194179"/>
                </a:lnTo>
                <a:lnTo>
                  <a:pt x="785081" y="201114"/>
                </a:lnTo>
                <a:lnTo>
                  <a:pt x="792013" y="206897"/>
                </a:lnTo>
                <a:lnTo>
                  <a:pt x="799158" y="214159"/>
                </a:lnTo>
                <a:lnTo>
                  <a:pt x="802669" y="222609"/>
                </a:lnTo>
                <a:lnTo>
                  <a:pt x="804202" y="231585"/>
                </a:lnTo>
                <a:lnTo>
                  <a:pt x="805416" y="240422"/>
                </a:lnTo>
                <a:lnTo>
                  <a:pt x="807094" y="248076"/>
                </a:lnTo>
                <a:lnTo>
                  <a:pt x="808585" y="257033"/>
                </a:lnTo>
                <a:lnTo>
                  <a:pt x="810646" y="264854"/>
                </a:lnTo>
                <a:lnTo>
                  <a:pt x="812009" y="273755"/>
                </a:lnTo>
                <a:lnTo>
                  <a:pt x="817609" y="314966"/>
                </a:lnTo>
                <a:lnTo>
                  <a:pt x="817863" y="324771"/>
                </a:lnTo>
                <a:lnTo>
                  <a:pt x="818278" y="334645"/>
                </a:lnTo>
                <a:lnTo>
                  <a:pt x="818436" y="344408"/>
                </a:lnTo>
                <a:lnTo>
                  <a:pt x="817923" y="353879"/>
                </a:lnTo>
                <a:lnTo>
                  <a:pt x="816425" y="362921"/>
                </a:lnTo>
                <a:lnTo>
                  <a:pt x="818838" y="370895"/>
                </a:lnTo>
                <a:lnTo>
                  <a:pt x="819768" y="376838"/>
                </a:lnTo>
                <a:close/>
              </a:path>
              <a:path w="821055" h="948689">
                <a:moveTo>
                  <a:pt x="792725" y="601890"/>
                </a:moveTo>
                <a:lnTo>
                  <a:pt x="123191" y="310775"/>
                </a:lnTo>
                <a:lnTo>
                  <a:pt x="124694" y="303120"/>
                </a:lnTo>
                <a:lnTo>
                  <a:pt x="119569" y="298122"/>
                </a:lnTo>
                <a:lnTo>
                  <a:pt x="124312" y="291875"/>
                </a:lnTo>
                <a:lnTo>
                  <a:pt x="126849" y="287439"/>
                </a:lnTo>
                <a:lnTo>
                  <a:pt x="129216" y="282928"/>
                </a:lnTo>
                <a:lnTo>
                  <a:pt x="130549" y="275199"/>
                </a:lnTo>
                <a:lnTo>
                  <a:pt x="142656" y="280463"/>
                </a:lnTo>
                <a:lnTo>
                  <a:pt x="144867" y="280040"/>
                </a:lnTo>
                <a:lnTo>
                  <a:pt x="148779" y="278971"/>
                </a:lnTo>
                <a:lnTo>
                  <a:pt x="149797" y="278028"/>
                </a:lnTo>
                <a:lnTo>
                  <a:pt x="151321" y="275921"/>
                </a:lnTo>
                <a:lnTo>
                  <a:pt x="149776" y="272480"/>
                </a:lnTo>
                <a:lnTo>
                  <a:pt x="149260" y="270870"/>
                </a:lnTo>
                <a:lnTo>
                  <a:pt x="148786" y="262356"/>
                </a:lnTo>
                <a:lnTo>
                  <a:pt x="147711" y="254964"/>
                </a:lnTo>
                <a:lnTo>
                  <a:pt x="148613" y="247047"/>
                </a:lnTo>
                <a:lnTo>
                  <a:pt x="153058" y="239286"/>
                </a:lnTo>
                <a:lnTo>
                  <a:pt x="156821" y="233997"/>
                </a:lnTo>
                <a:lnTo>
                  <a:pt x="159785" y="228362"/>
                </a:lnTo>
                <a:lnTo>
                  <a:pt x="180967" y="190487"/>
                </a:lnTo>
                <a:lnTo>
                  <a:pt x="190464" y="180768"/>
                </a:lnTo>
                <a:lnTo>
                  <a:pt x="196231" y="174966"/>
                </a:lnTo>
                <a:lnTo>
                  <a:pt x="193482" y="168231"/>
                </a:lnTo>
                <a:lnTo>
                  <a:pt x="199589" y="162578"/>
                </a:lnTo>
                <a:lnTo>
                  <a:pt x="203821" y="156109"/>
                </a:lnTo>
                <a:lnTo>
                  <a:pt x="206715" y="155982"/>
                </a:lnTo>
                <a:lnTo>
                  <a:pt x="208250" y="156649"/>
                </a:lnTo>
                <a:lnTo>
                  <a:pt x="209950" y="156003"/>
                </a:lnTo>
                <a:lnTo>
                  <a:pt x="212337" y="157041"/>
                </a:lnTo>
                <a:lnTo>
                  <a:pt x="213014" y="155951"/>
                </a:lnTo>
                <a:lnTo>
                  <a:pt x="217251" y="150869"/>
                </a:lnTo>
                <a:lnTo>
                  <a:pt x="220346" y="143906"/>
                </a:lnTo>
                <a:lnTo>
                  <a:pt x="220796" y="142716"/>
                </a:lnTo>
                <a:lnTo>
                  <a:pt x="221974" y="139074"/>
                </a:lnTo>
                <a:lnTo>
                  <a:pt x="222811" y="135283"/>
                </a:lnTo>
                <a:lnTo>
                  <a:pt x="233466" y="116374"/>
                </a:lnTo>
                <a:lnTo>
                  <a:pt x="238261" y="123998"/>
                </a:lnTo>
                <a:lnTo>
                  <a:pt x="819768" y="376838"/>
                </a:lnTo>
                <a:lnTo>
                  <a:pt x="820233" y="379810"/>
                </a:lnTo>
                <a:lnTo>
                  <a:pt x="820871" y="385627"/>
                </a:lnTo>
                <a:lnTo>
                  <a:pt x="820236" y="392276"/>
                </a:lnTo>
                <a:lnTo>
                  <a:pt x="819788" y="397620"/>
                </a:lnTo>
                <a:lnTo>
                  <a:pt x="818961" y="404185"/>
                </a:lnTo>
                <a:lnTo>
                  <a:pt x="817283" y="420073"/>
                </a:lnTo>
                <a:lnTo>
                  <a:pt x="816159" y="434818"/>
                </a:lnTo>
                <a:lnTo>
                  <a:pt x="815003" y="449549"/>
                </a:lnTo>
                <a:lnTo>
                  <a:pt x="813736" y="464231"/>
                </a:lnTo>
                <a:lnTo>
                  <a:pt x="812533" y="472018"/>
                </a:lnTo>
                <a:lnTo>
                  <a:pt x="811597" y="478535"/>
                </a:lnTo>
                <a:lnTo>
                  <a:pt x="810186" y="486231"/>
                </a:lnTo>
                <a:lnTo>
                  <a:pt x="809586" y="492894"/>
                </a:lnTo>
                <a:lnTo>
                  <a:pt x="809265" y="498294"/>
                </a:lnTo>
                <a:lnTo>
                  <a:pt x="811162" y="504658"/>
                </a:lnTo>
                <a:lnTo>
                  <a:pt x="811864" y="510503"/>
                </a:lnTo>
                <a:lnTo>
                  <a:pt x="812381" y="512112"/>
                </a:lnTo>
                <a:lnTo>
                  <a:pt x="812221" y="514812"/>
                </a:lnTo>
                <a:lnTo>
                  <a:pt x="812055" y="516125"/>
                </a:lnTo>
                <a:lnTo>
                  <a:pt x="805886" y="543910"/>
                </a:lnTo>
                <a:lnTo>
                  <a:pt x="799749" y="571708"/>
                </a:lnTo>
                <a:lnTo>
                  <a:pt x="793356" y="599395"/>
                </a:lnTo>
                <a:lnTo>
                  <a:pt x="792725" y="601890"/>
                </a:lnTo>
                <a:close/>
              </a:path>
              <a:path w="821055" h="948689">
                <a:moveTo>
                  <a:pt x="142656" y="280463"/>
                </a:moveTo>
                <a:lnTo>
                  <a:pt x="139928" y="279277"/>
                </a:lnTo>
                <a:lnTo>
                  <a:pt x="136672" y="273707"/>
                </a:lnTo>
                <a:lnTo>
                  <a:pt x="135122" y="268878"/>
                </a:lnTo>
                <a:lnTo>
                  <a:pt x="143106" y="264040"/>
                </a:lnTo>
                <a:lnTo>
                  <a:pt x="142620" y="270753"/>
                </a:lnTo>
                <a:lnTo>
                  <a:pt x="142656" y="280463"/>
                </a:lnTo>
                <a:close/>
              </a:path>
              <a:path w="821055" h="948689">
                <a:moveTo>
                  <a:pt x="5321" y="661133"/>
                </a:moveTo>
                <a:lnTo>
                  <a:pt x="4639" y="660837"/>
                </a:lnTo>
                <a:lnTo>
                  <a:pt x="0" y="649126"/>
                </a:lnTo>
                <a:lnTo>
                  <a:pt x="6629" y="646469"/>
                </a:lnTo>
                <a:lnTo>
                  <a:pt x="7973" y="641513"/>
                </a:lnTo>
                <a:lnTo>
                  <a:pt x="3694" y="635499"/>
                </a:lnTo>
                <a:lnTo>
                  <a:pt x="3007" y="633815"/>
                </a:lnTo>
                <a:lnTo>
                  <a:pt x="3508" y="631263"/>
                </a:lnTo>
                <a:lnTo>
                  <a:pt x="4180" y="628786"/>
                </a:lnTo>
                <a:lnTo>
                  <a:pt x="7712" y="615088"/>
                </a:lnTo>
                <a:lnTo>
                  <a:pt x="11293" y="601411"/>
                </a:lnTo>
                <a:lnTo>
                  <a:pt x="19295" y="573039"/>
                </a:lnTo>
                <a:lnTo>
                  <a:pt x="21145" y="566919"/>
                </a:lnTo>
                <a:lnTo>
                  <a:pt x="24023" y="562631"/>
                </a:lnTo>
                <a:lnTo>
                  <a:pt x="26214" y="556660"/>
                </a:lnTo>
                <a:lnTo>
                  <a:pt x="27563" y="553091"/>
                </a:lnTo>
                <a:lnTo>
                  <a:pt x="27206" y="548782"/>
                </a:lnTo>
                <a:lnTo>
                  <a:pt x="28385" y="545140"/>
                </a:lnTo>
                <a:lnTo>
                  <a:pt x="32100" y="534291"/>
                </a:lnTo>
                <a:lnTo>
                  <a:pt x="40166" y="511486"/>
                </a:lnTo>
                <a:lnTo>
                  <a:pt x="43882" y="500638"/>
                </a:lnTo>
                <a:lnTo>
                  <a:pt x="46230" y="493350"/>
                </a:lnTo>
                <a:lnTo>
                  <a:pt x="49037" y="484877"/>
                </a:lnTo>
                <a:lnTo>
                  <a:pt x="51369" y="477581"/>
                </a:lnTo>
                <a:lnTo>
                  <a:pt x="53814" y="470335"/>
                </a:lnTo>
                <a:lnTo>
                  <a:pt x="57332" y="460786"/>
                </a:lnTo>
                <a:lnTo>
                  <a:pt x="64118" y="442964"/>
                </a:lnTo>
                <a:lnTo>
                  <a:pt x="67130" y="434579"/>
                </a:lnTo>
                <a:lnTo>
                  <a:pt x="70819" y="423720"/>
                </a:lnTo>
                <a:lnTo>
                  <a:pt x="74412" y="412818"/>
                </a:lnTo>
                <a:lnTo>
                  <a:pt x="77563" y="403110"/>
                </a:lnTo>
                <a:lnTo>
                  <a:pt x="81444" y="392333"/>
                </a:lnTo>
                <a:lnTo>
                  <a:pt x="85658" y="381702"/>
                </a:lnTo>
                <a:lnTo>
                  <a:pt x="88132" y="375853"/>
                </a:lnTo>
                <a:lnTo>
                  <a:pt x="99669" y="349018"/>
                </a:lnTo>
                <a:lnTo>
                  <a:pt x="99499" y="348944"/>
                </a:lnTo>
                <a:lnTo>
                  <a:pt x="100346" y="347927"/>
                </a:lnTo>
                <a:lnTo>
                  <a:pt x="105974" y="344835"/>
                </a:lnTo>
                <a:lnTo>
                  <a:pt x="108149" y="340241"/>
                </a:lnTo>
                <a:lnTo>
                  <a:pt x="109039" y="333704"/>
                </a:lnTo>
                <a:lnTo>
                  <a:pt x="109296" y="328276"/>
                </a:lnTo>
                <a:lnTo>
                  <a:pt x="110128" y="323099"/>
                </a:lnTo>
                <a:lnTo>
                  <a:pt x="113683" y="317720"/>
                </a:lnTo>
                <a:lnTo>
                  <a:pt x="117744" y="311177"/>
                </a:lnTo>
                <a:lnTo>
                  <a:pt x="120462" y="309589"/>
                </a:lnTo>
                <a:lnTo>
                  <a:pt x="122669" y="307779"/>
                </a:lnTo>
                <a:lnTo>
                  <a:pt x="123191" y="310775"/>
                </a:lnTo>
                <a:lnTo>
                  <a:pt x="792725" y="601890"/>
                </a:lnTo>
                <a:lnTo>
                  <a:pt x="773437" y="673825"/>
                </a:lnTo>
                <a:lnTo>
                  <a:pt x="759783" y="720513"/>
                </a:lnTo>
                <a:lnTo>
                  <a:pt x="745741" y="765647"/>
                </a:lnTo>
                <a:lnTo>
                  <a:pt x="730073" y="811459"/>
                </a:lnTo>
                <a:lnTo>
                  <a:pt x="722385" y="834429"/>
                </a:lnTo>
                <a:lnTo>
                  <a:pt x="719879" y="843033"/>
                </a:lnTo>
                <a:lnTo>
                  <a:pt x="570095" y="777907"/>
                </a:lnTo>
                <a:lnTo>
                  <a:pt x="567718" y="779643"/>
                </a:lnTo>
                <a:lnTo>
                  <a:pt x="566700" y="780585"/>
                </a:lnTo>
                <a:lnTo>
                  <a:pt x="566023" y="781676"/>
                </a:lnTo>
                <a:lnTo>
                  <a:pt x="566028" y="783063"/>
                </a:lnTo>
                <a:lnTo>
                  <a:pt x="566881" y="783434"/>
                </a:lnTo>
                <a:lnTo>
                  <a:pt x="570637" y="786452"/>
                </a:lnTo>
                <a:lnTo>
                  <a:pt x="574564" y="789544"/>
                </a:lnTo>
                <a:lnTo>
                  <a:pt x="578320" y="792562"/>
                </a:lnTo>
                <a:lnTo>
                  <a:pt x="717014" y="852867"/>
                </a:lnTo>
                <a:lnTo>
                  <a:pt x="715940" y="856554"/>
                </a:lnTo>
                <a:lnTo>
                  <a:pt x="709750" y="878790"/>
                </a:lnTo>
                <a:lnTo>
                  <a:pt x="702830" y="902093"/>
                </a:lnTo>
                <a:lnTo>
                  <a:pt x="688340" y="942878"/>
                </a:lnTo>
                <a:lnTo>
                  <a:pt x="687323" y="943821"/>
                </a:lnTo>
                <a:lnTo>
                  <a:pt x="642307" y="924248"/>
                </a:lnTo>
                <a:lnTo>
                  <a:pt x="636174" y="922966"/>
                </a:lnTo>
                <a:lnTo>
                  <a:pt x="569183" y="899377"/>
                </a:lnTo>
                <a:lnTo>
                  <a:pt x="14333" y="658127"/>
                </a:lnTo>
                <a:lnTo>
                  <a:pt x="5321" y="661133"/>
                </a:lnTo>
                <a:close/>
              </a:path>
              <a:path w="821055" h="948689">
                <a:moveTo>
                  <a:pt x="717014" y="852867"/>
                </a:moveTo>
                <a:lnTo>
                  <a:pt x="579002" y="792859"/>
                </a:lnTo>
                <a:lnTo>
                  <a:pt x="581038" y="790974"/>
                </a:lnTo>
                <a:lnTo>
                  <a:pt x="581891" y="791345"/>
                </a:lnTo>
                <a:lnTo>
                  <a:pt x="581715" y="789884"/>
                </a:lnTo>
                <a:lnTo>
                  <a:pt x="582387" y="787406"/>
                </a:lnTo>
                <a:lnTo>
                  <a:pt x="581705" y="787109"/>
                </a:lnTo>
                <a:lnTo>
                  <a:pt x="578119" y="784165"/>
                </a:lnTo>
                <a:lnTo>
                  <a:pt x="574363" y="781147"/>
                </a:lnTo>
                <a:lnTo>
                  <a:pt x="570270" y="779368"/>
                </a:lnTo>
                <a:lnTo>
                  <a:pt x="570095" y="777907"/>
                </a:lnTo>
                <a:lnTo>
                  <a:pt x="719879" y="843033"/>
                </a:lnTo>
                <a:lnTo>
                  <a:pt x="717014" y="852867"/>
                </a:lnTo>
                <a:close/>
              </a:path>
              <a:path w="821055" h="948689">
                <a:moveTo>
                  <a:pt x="661270" y="942187"/>
                </a:moveTo>
                <a:lnTo>
                  <a:pt x="647458" y="936182"/>
                </a:lnTo>
                <a:lnTo>
                  <a:pt x="646601" y="934424"/>
                </a:lnTo>
                <a:lnTo>
                  <a:pt x="646260" y="934276"/>
                </a:lnTo>
                <a:lnTo>
                  <a:pt x="647252" y="926398"/>
                </a:lnTo>
                <a:lnTo>
                  <a:pt x="680161" y="940707"/>
                </a:lnTo>
                <a:lnTo>
                  <a:pt x="674208" y="942273"/>
                </a:lnTo>
                <a:lnTo>
                  <a:pt x="668080" y="942378"/>
                </a:lnTo>
                <a:lnTo>
                  <a:pt x="661270" y="942187"/>
                </a:lnTo>
                <a:close/>
              </a:path>
              <a:path w="821055" h="948689">
                <a:moveTo>
                  <a:pt x="684615" y="948183"/>
                </a:moveTo>
                <a:lnTo>
                  <a:pt x="680161" y="940707"/>
                </a:lnTo>
                <a:lnTo>
                  <a:pt x="687323" y="943821"/>
                </a:lnTo>
                <a:lnTo>
                  <a:pt x="686139" y="946076"/>
                </a:lnTo>
                <a:lnTo>
                  <a:pt x="684615" y="948183"/>
                </a:lnTo>
                <a:close/>
              </a:path>
              <a:path w="821055" h="948689">
                <a:moveTo>
                  <a:pt x="124985" y="749170"/>
                </a:moveTo>
                <a:lnTo>
                  <a:pt x="22336" y="704538"/>
                </a:lnTo>
                <a:lnTo>
                  <a:pt x="20455" y="702335"/>
                </a:lnTo>
                <a:lnTo>
                  <a:pt x="18238" y="701371"/>
                </a:lnTo>
                <a:lnTo>
                  <a:pt x="14993" y="698575"/>
                </a:lnTo>
                <a:lnTo>
                  <a:pt x="13449" y="695134"/>
                </a:lnTo>
                <a:lnTo>
                  <a:pt x="16668" y="690994"/>
                </a:lnTo>
                <a:lnTo>
                  <a:pt x="20223" y="685616"/>
                </a:lnTo>
                <a:lnTo>
                  <a:pt x="23602" y="678776"/>
                </a:lnTo>
                <a:lnTo>
                  <a:pt x="25793" y="672804"/>
                </a:lnTo>
                <a:lnTo>
                  <a:pt x="25788" y="671417"/>
                </a:lnTo>
                <a:lnTo>
                  <a:pt x="25437" y="668495"/>
                </a:lnTo>
                <a:lnTo>
                  <a:pt x="24068" y="666515"/>
                </a:lnTo>
                <a:lnTo>
                  <a:pt x="14333" y="658127"/>
                </a:lnTo>
                <a:lnTo>
                  <a:pt x="569183" y="899377"/>
                </a:lnTo>
                <a:lnTo>
                  <a:pt x="561027" y="897216"/>
                </a:lnTo>
                <a:lnTo>
                  <a:pt x="544210" y="894059"/>
                </a:lnTo>
                <a:lnTo>
                  <a:pt x="535958" y="891856"/>
                </a:lnTo>
                <a:lnTo>
                  <a:pt x="453280" y="861446"/>
                </a:lnTo>
                <a:lnTo>
                  <a:pt x="380416" y="838074"/>
                </a:lnTo>
                <a:lnTo>
                  <a:pt x="338315" y="823923"/>
                </a:lnTo>
                <a:lnTo>
                  <a:pt x="329678" y="820167"/>
                </a:lnTo>
                <a:lnTo>
                  <a:pt x="320502" y="817563"/>
                </a:lnTo>
                <a:lnTo>
                  <a:pt x="277308" y="801552"/>
                </a:lnTo>
                <a:lnTo>
                  <a:pt x="255245" y="794728"/>
                </a:lnTo>
                <a:lnTo>
                  <a:pt x="233736" y="786761"/>
                </a:lnTo>
                <a:lnTo>
                  <a:pt x="151809" y="759448"/>
                </a:lnTo>
                <a:lnTo>
                  <a:pt x="124985" y="749170"/>
                </a:lnTo>
                <a:close/>
              </a:path>
            </a:pathLst>
          </a:custGeom>
          <a:solidFill>
            <a:srgbClr val="BDC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6807" y="5502354"/>
            <a:ext cx="483870" cy="521970"/>
          </a:xfrm>
          <a:custGeom>
            <a:avLst/>
            <a:gdLst/>
            <a:ahLst/>
            <a:cxnLst/>
            <a:rect l="l" t="t" r="r" b="b"/>
            <a:pathLst>
              <a:path w="483869" h="521970">
                <a:moveTo>
                  <a:pt x="134177" y="471309"/>
                </a:moveTo>
                <a:lnTo>
                  <a:pt x="98442" y="451309"/>
                </a:lnTo>
                <a:lnTo>
                  <a:pt x="79487" y="428359"/>
                </a:lnTo>
                <a:lnTo>
                  <a:pt x="64912" y="412439"/>
                </a:lnTo>
                <a:lnTo>
                  <a:pt x="40153" y="382493"/>
                </a:lnTo>
                <a:lnTo>
                  <a:pt x="15462" y="336960"/>
                </a:lnTo>
                <a:lnTo>
                  <a:pt x="14774" y="334784"/>
                </a:lnTo>
                <a:lnTo>
                  <a:pt x="16149" y="332035"/>
                </a:lnTo>
                <a:lnTo>
                  <a:pt x="16149" y="326996"/>
                </a:lnTo>
                <a:lnTo>
                  <a:pt x="16607" y="322758"/>
                </a:lnTo>
                <a:lnTo>
                  <a:pt x="15233" y="322071"/>
                </a:lnTo>
                <a:lnTo>
                  <a:pt x="9535" y="316697"/>
                </a:lnTo>
                <a:lnTo>
                  <a:pt x="7788" y="310345"/>
                </a:lnTo>
                <a:lnTo>
                  <a:pt x="8246" y="296644"/>
                </a:lnTo>
                <a:lnTo>
                  <a:pt x="8017" y="292635"/>
                </a:lnTo>
                <a:lnTo>
                  <a:pt x="5268" y="288856"/>
                </a:lnTo>
                <a:lnTo>
                  <a:pt x="3321" y="277059"/>
                </a:lnTo>
                <a:lnTo>
                  <a:pt x="2748" y="269156"/>
                </a:lnTo>
                <a:lnTo>
                  <a:pt x="1374" y="257359"/>
                </a:lnTo>
                <a:lnTo>
                  <a:pt x="229" y="253350"/>
                </a:lnTo>
                <a:lnTo>
                  <a:pt x="114" y="249227"/>
                </a:lnTo>
                <a:lnTo>
                  <a:pt x="0" y="241324"/>
                </a:lnTo>
                <a:lnTo>
                  <a:pt x="1030" y="233421"/>
                </a:lnTo>
                <a:lnTo>
                  <a:pt x="687" y="225633"/>
                </a:lnTo>
                <a:lnTo>
                  <a:pt x="7629" y="177023"/>
                </a:lnTo>
                <a:lnTo>
                  <a:pt x="18137" y="151371"/>
                </a:lnTo>
                <a:lnTo>
                  <a:pt x="22090" y="140848"/>
                </a:lnTo>
                <a:lnTo>
                  <a:pt x="37443" y="103934"/>
                </a:lnTo>
                <a:lnTo>
                  <a:pt x="68835" y="62879"/>
                </a:lnTo>
                <a:lnTo>
                  <a:pt x="91915" y="45226"/>
                </a:lnTo>
                <a:lnTo>
                  <a:pt x="99759" y="39399"/>
                </a:lnTo>
                <a:lnTo>
                  <a:pt x="106753" y="35741"/>
                </a:lnTo>
                <a:lnTo>
                  <a:pt x="114563" y="34102"/>
                </a:lnTo>
                <a:lnTo>
                  <a:pt x="122759" y="33537"/>
                </a:lnTo>
                <a:lnTo>
                  <a:pt x="130913" y="33100"/>
                </a:lnTo>
                <a:lnTo>
                  <a:pt x="132058" y="32985"/>
                </a:lnTo>
                <a:lnTo>
                  <a:pt x="133089" y="32642"/>
                </a:lnTo>
                <a:lnTo>
                  <a:pt x="136181" y="32069"/>
                </a:lnTo>
                <a:lnTo>
                  <a:pt x="127591" y="24166"/>
                </a:lnTo>
                <a:lnTo>
                  <a:pt x="132172" y="21647"/>
                </a:lnTo>
                <a:lnTo>
                  <a:pt x="136410" y="19012"/>
                </a:lnTo>
                <a:lnTo>
                  <a:pt x="140763" y="17065"/>
                </a:lnTo>
                <a:lnTo>
                  <a:pt x="157286" y="10147"/>
                </a:lnTo>
                <a:lnTo>
                  <a:pt x="174078" y="4753"/>
                </a:lnTo>
                <a:lnTo>
                  <a:pt x="191449" y="1249"/>
                </a:lnTo>
                <a:lnTo>
                  <a:pt x="209712" y="0"/>
                </a:lnTo>
                <a:lnTo>
                  <a:pt x="239477" y="2949"/>
                </a:lnTo>
                <a:lnTo>
                  <a:pt x="295012" y="20745"/>
                </a:lnTo>
                <a:lnTo>
                  <a:pt x="340856" y="40341"/>
                </a:lnTo>
                <a:lnTo>
                  <a:pt x="376752" y="59933"/>
                </a:lnTo>
                <a:lnTo>
                  <a:pt x="413006" y="89265"/>
                </a:lnTo>
                <a:lnTo>
                  <a:pt x="438472" y="121635"/>
                </a:lnTo>
                <a:lnTo>
                  <a:pt x="102050" y="121635"/>
                </a:lnTo>
                <a:lnTo>
                  <a:pt x="92887" y="123239"/>
                </a:lnTo>
                <a:lnTo>
                  <a:pt x="95063" y="130684"/>
                </a:lnTo>
                <a:lnTo>
                  <a:pt x="92200" y="137556"/>
                </a:lnTo>
                <a:lnTo>
                  <a:pt x="448434" y="137556"/>
                </a:lnTo>
                <a:lnTo>
                  <a:pt x="469677" y="180406"/>
                </a:lnTo>
                <a:lnTo>
                  <a:pt x="483101" y="226175"/>
                </a:lnTo>
                <a:lnTo>
                  <a:pt x="483464" y="243371"/>
                </a:lnTo>
                <a:lnTo>
                  <a:pt x="481702" y="260632"/>
                </a:lnTo>
                <a:lnTo>
                  <a:pt x="478640" y="277860"/>
                </a:lnTo>
                <a:lnTo>
                  <a:pt x="474370" y="300909"/>
                </a:lnTo>
                <a:lnTo>
                  <a:pt x="470336" y="324032"/>
                </a:lnTo>
                <a:lnTo>
                  <a:pt x="459970" y="369603"/>
                </a:lnTo>
                <a:lnTo>
                  <a:pt x="443281" y="411957"/>
                </a:lnTo>
                <a:lnTo>
                  <a:pt x="420303" y="448340"/>
                </a:lnTo>
                <a:lnTo>
                  <a:pt x="412047" y="456764"/>
                </a:lnTo>
                <a:lnTo>
                  <a:pt x="148322" y="456764"/>
                </a:lnTo>
                <a:lnTo>
                  <a:pt x="146375" y="460543"/>
                </a:lnTo>
                <a:lnTo>
                  <a:pt x="145423" y="464666"/>
                </a:lnTo>
                <a:lnTo>
                  <a:pt x="142939" y="464666"/>
                </a:lnTo>
                <a:lnTo>
                  <a:pt x="142710" y="465010"/>
                </a:lnTo>
                <a:lnTo>
                  <a:pt x="138690" y="470243"/>
                </a:lnTo>
                <a:lnTo>
                  <a:pt x="134177" y="471309"/>
                </a:lnTo>
                <a:close/>
              </a:path>
              <a:path w="483869" h="521970">
                <a:moveTo>
                  <a:pt x="448434" y="137556"/>
                </a:moveTo>
                <a:lnTo>
                  <a:pt x="92200" y="137556"/>
                </a:lnTo>
                <a:lnTo>
                  <a:pt x="103882" y="135150"/>
                </a:lnTo>
                <a:lnTo>
                  <a:pt x="103195" y="129882"/>
                </a:lnTo>
                <a:lnTo>
                  <a:pt x="102623" y="125988"/>
                </a:lnTo>
                <a:lnTo>
                  <a:pt x="102050" y="121635"/>
                </a:lnTo>
                <a:lnTo>
                  <a:pt x="438472" y="121635"/>
                </a:lnTo>
                <a:lnTo>
                  <a:pt x="444348" y="130283"/>
                </a:lnTo>
                <a:lnTo>
                  <a:pt x="448434" y="137556"/>
                </a:lnTo>
                <a:close/>
              </a:path>
              <a:path w="483869" h="521970">
                <a:moveTo>
                  <a:pt x="401831" y="467186"/>
                </a:moveTo>
                <a:lnTo>
                  <a:pt x="157714" y="467186"/>
                </a:lnTo>
                <a:lnTo>
                  <a:pt x="159455" y="465010"/>
                </a:lnTo>
                <a:lnTo>
                  <a:pt x="159448" y="464791"/>
                </a:lnTo>
                <a:lnTo>
                  <a:pt x="157714" y="462948"/>
                </a:lnTo>
                <a:lnTo>
                  <a:pt x="156110" y="460085"/>
                </a:lnTo>
                <a:lnTo>
                  <a:pt x="153819" y="459054"/>
                </a:lnTo>
                <a:lnTo>
                  <a:pt x="148322" y="456764"/>
                </a:lnTo>
                <a:lnTo>
                  <a:pt x="412047" y="456764"/>
                </a:lnTo>
                <a:lnTo>
                  <a:pt x="401831" y="467186"/>
                </a:lnTo>
                <a:close/>
              </a:path>
              <a:path w="483869" h="521970">
                <a:moveTo>
                  <a:pt x="145291" y="465010"/>
                </a:moveTo>
                <a:lnTo>
                  <a:pt x="144428" y="465010"/>
                </a:lnTo>
                <a:lnTo>
                  <a:pt x="142939" y="464666"/>
                </a:lnTo>
                <a:lnTo>
                  <a:pt x="145423" y="464666"/>
                </a:lnTo>
                <a:lnTo>
                  <a:pt x="145291" y="465010"/>
                </a:lnTo>
                <a:close/>
              </a:path>
              <a:path w="483869" h="521970">
                <a:moveTo>
                  <a:pt x="279083" y="521712"/>
                </a:moveTo>
                <a:lnTo>
                  <a:pt x="238971" y="518147"/>
                </a:lnTo>
                <a:lnTo>
                  <a:pt x="182552" y="503916"/>
                </a:lnTo>
                <a:lnTo>
                  <a:pt x="149124" y="485626"/>
                </a:lnTo>
                <a:lnTo>
                  <a:pt x="146031" y="482305"/>
                </a:lnTo>
                <a:lnTo>
                  <a:pt x="152560" y="476234"/>
                </a:lnTo>
                <a:lnTo>
                  <a:pt x="143969" y="470737"/>
                </a:lnTo>
                <a:lnTo>
                  <a:pt x="145344" y="464781"/>
                </a:lnTo>
                <a:lnTo>
                  <a:pt x="145344" y="465010"/>
                </a:lnTo>
                <a:lnTo>
                  <a:pt x="146522" y="465010"/>
                </a:lnTo>
                <a:lnTo>
                  <a:pt x="157714" y="467186"/>
                </a:lnTo>
                <a:lnTo>
                  <a:pt x="401831" y="467186"/>
                </a:lnTo>
                <a:lnTo>
                  <a:pt x="390848" y="478390"/>
                </a:lnTo>
                <a:lnTo>
                  <a:pt x="354731" y="501744"/>
                </a:lnTo>
                <a:lnTo>
                  <a:pt x="311763" y="518040"/>
                </a:lnTo>
                <a:lnTo>
                  <a:pt x="301127" y="520280"/>
                </a:lnTo>
                <a:lnTo>
                  <a:pt x="290159" y="521447"/>
                </a:lnTo>
                <a:lnTo>
                  <a:pt x="279083" y="521712"/>
                </a:lnTo>
                <a:close/>
              </a:path>
              <a:path w="483869" h="521970">
                <a:moveTo>
                  <a:pt x="145395" y="464791"/>
                </a:moveTo>
                <a:close/>
              </a:path>
              <a:path w="483869" h="521970">
                <a:moveTo>
                  <a:pt x="146522" y="465010"/>
                </a:moveTo>
                <a:lnTo>
                  <a:pt x="145344" y="465010"/>
                </a:lnTo>
                <a:lnTo>
                  <a:pt x="145395" y="464791"/>
                </a:lnTo>
                <a:lnTo>
                  <a:pt x="146522" y="465010"/>
                </a:lnTo>
                <a:close/>
              </a:path>
            </a:pathLst>
          </a:custGeom>
          <a:solidFill>
            <a:srgbClr val="FFD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6404" y="8068136"/>
            <a:ext cx="885825" cy="645160"/>
          </a:xfrm>
          <a:custGeom>
            <a:avLst/>
            <a:gdLst/>
            <a:ahLst/>
            <a:cxnLst/>
            <a:rect l="l" t="t" r="r" b="b"/>
            <a:pathLst>
              <a:path w="885825" h="645159">
                <a:moveTo>
                  <a:pt x="861951" y="36661"/>
                </a:moveTo>
                <a:lnTo>
                  <a:pt x="77801" y="324069"/>
                </a:lnTo>
                <a:lnTo>
                  <a:pt x="75159" y="318118"/>
                </a:lnTo>
                <a:lnTo>
                  <a:pt x="89606" y="311756"/>
                </a:lnTo>
                <a:lnTo>
                  <a:pt x="103693" y="305353"/>
                </a:lnTo>
                <a:lnTo>
                  <a:pt x="104709" y="304981"/>
                </a:lnTo>
                <a:lnTo>
                  <a:pt x="105055" y="302778"/>
                </a:lnTo>
                <a:lnTo>
                  <a:pt x="106126" y="301924"/>
                </a:lnTo>
                <a:lnTo>
                  <a:pt x="276529" y="223785"/>
                </a:lnTo>
                <a:lnTo>
                  <a:pt x="339689" y="196779"/>
                </a:lnTo>
                <a:lnTo>
                  <a:pt x="357887" y="188595"/>
                </a:lnTo>
                <a:lnTo>
                  <a:pt x="367104" y="184590"/>
                </a:lnTo>
                <a:lnTo>
                  <a:pt x="376426" y="180762"/>
                </a:lnTo>
                <a:lnTo>
                  <a:pt x="395154" y="173336"/>
                </a:lnTo>
                <a:lnTo>
                  <a:pt x="404476" y="169509"/>
                </a:lnTo>
                <a:lnTo>
                  <a:pt x="411443" y="166494"/>
                </a:lnTo>
                <a:lnTo>
                  <a:pt x="418112" y="162665"/>
                </a:lnTo>
                <a:lnTo>
                  <a:pt x="520745" y="121127"/>
                </a:lnTo>
                <a:lnTo>
                  <a:pt x="566752" y="101703"/>
                </a:lnTo>
                <a:lnTo>
                  <a:pt x="782541" y="19869"/>
                </a:lnTo>
                <a:lnTo>
                  <a:pt x="847449" y="0"/>
                </a:lnTo>
                <a:lnTo>
                  <a:pt x="848709" y="921"/>
                </a:lnTo>
                <a:lnTo>
                  <a:pt x="853454" y="15471"/>
                </a:lnTo>
                <a:lnTo>
                  <a:pt x="856646" y="23844"/>
                </a:lnTo>
                <a:lnTo>
                  <a:pt x="859088" y="29868"/>
                </a:lnTo>
                <a:lnTo>
                  <a:pt x="861951" y="36661"/>
                </a:lnTo>
                <a:close/>
              </a:path>
              <a:path w="885825" h="645159">
                <a:moveTo>
                  <a:pt x="862372" y="37659"/>
                </a:moveTo>
                <a:lnTo>
                  <a:pt x="42389" y="338201"/>
                </a:lnTo>
                <a:lnTo>
                  <a:pt x="49180" y="330310"/>
                </a:lnTo>
                <a:lnTo>
                  <a:pt x="57521" y="325765"/>
                </a:lnTo>
                <a:lnTo>
                  <a:pt x="67150" y="323904"/>
                </a:lnTo>
                <a:lnTo>
                  <a:pt x="77801" y="324069"/>
                </a:lnTo>
                <a:lnTo>
                  <a:pt x="861951" y="36661"/>
                </a:lnTo>
                <a:lnTo>
                  <a:pt x="862372" y="37659"/>
                </a:lnTo>
                <a:close/>
              </a:path>
              <a:path w="885825" h="645159">
                <a:moveTo>
                  <a:pt x="850249" y="46024"/>
                </a:moveTo>
                <a:lnTo>
                  <a:pt x="24340" y="348738"/>
                </a:lnTo>
                <a:lnTo>
                  <a:pt x="25281" y="341877"/>
                </a:lnTo>
                <a:lnTo>
                  <a:pt x="28902" y="337667"/>
                </a:lnTo>
                <a:lnTo>
                  <a:pt x="34754" y="336358"/>
                </a:lnTo>
                <a:lnTo>
                  <a:pt x="42389" y="338201"/>
                </a:lnTo>
                <a:lnTo>
                  <a:pt x="862372" y="37659"/>
                </a:lnTo>
                <a:lnTo>
                  <a:pt x="862625" y="38259"/>
                </a:lnTo>
                <a:lnTo>
                  <a:pt x="862005" y="39870"/>
                </a:lnTo>
                <a:lnTo>
                  <a:pt x="850873" y="43950"/>
                </a:lnTo>
                <a:lnTo>
                  <a:pt x="849524" y="44675"/>
                </a:lnTo>
                <a:lnTo>
                  <a:pt x="849748" y="45285"/>
                </a:lnTo>
                <a:lnTo>
                  <a:pt x="850249" y="46024"/>
                </a:lnTo>
                <a:close/>
              </a:path>
              <a:path w="885825" h="645159">
                <a:moveTo>
                  <a:pt x="853333" y="43740"/>
                </a:moveTo>
                <a:lnTo>
                  <a:pt x="852093" y="43503"/>
                </a:lnTo>
                <a:lnTo>
                  <a:pt x="862005" y="39870"/>
                </a:lnTo>
                <a:lnTo>
                  <a:pt x="861798" y="40407"/>
                </a:lnTo>
                <a:lnTo>
                  <a:pt x="853333" y="43740"/>
                </a:lnTo>
                <a:close/>
              </a:path>
              <a:path w="885825" h="645159">
                <a:moveTo>
                  <a:pt x="258872" y="613580"/>
                </a:moveTo>
                <a:lnTo>
                  <a:pt x="245865" y="607277"/>
                </a:lnTo>
                <a:lnTo>
                  <a:pt x="239410" y="604107"/>
                </a:lnTo>
                <a:lnTo>
                  <a:pt x="233012" y="600917"/>
                </a:lnTo>
                <a:lnTo>
                  <a:pt x="230233" y="599629"/>
                </a:lnTo>
                <a:lnTo>
                  <a:pt x="227326" y="598619"/>
                </a:lnTo>
                <a:lnTo>
                  <a:pt x="224547" y="597331"/>
                </a:lnTo>
                <a:lnTo>
                  <a:pt x="217302" y="594091"/>
                </a:lnTo>
                <a:lnTo>
                  <a:pt x="209913" y="590990"/>
                </a:lnTo>
                <a:lnTo>
                  <a:pt x="202935" y="587478"/>
                </a:lnTo>
                <a:lnTo>
                  <a:pt x="196925" y="583007"/>
                </a:lnTo>
                <a:lnTo>
                  <a:pt x="189533" y="577558"/>
                </a:lnTo>
                <a:lnTo>
                  <a:pt x="173617" y="569235"/>
                </a:lnTo>
                <a:lnTo>
                  <a:pt x="166423" y="563973"/>
                </a:lnTo>
                <a:lnTo>
                  <a:pt x="162269" y="560191"/>
                </a:lnTo>
                <a:lnTo>
                  <a:pt x="155736" y="559356"/>
                </a:lnTo>
                <a:lnTo>
                  <a:pt x="150586" y="556631"/>
                </a:lnTo>
                <a:lnTo>
                  <a:pt x="145991" y="554164"/>
                </a:lnTo>
                <a:lnTo>
                  <a:pt x="142061" y="550991"/>
                </a:lnTo>
                <a:lnTo>
                  <a:pt x="137595" y="548246"/>
                </a:lnTo>
                <a:lnTo>
                  <a:pt x="133685" y="545758"/>
                </a:lnTo>
                <a:lnTo>
                  <a:pt x="129314" y="543901"/>
                </a:lnTo>
                <a:lnTo>
                  <a:pt x="125607" y="541338"/>
                </a:lnTo>
                <a:lnTo>
                  <a:pt x="117905" y="535613"/>
                </a:lnTo>
                <a:lnTo>
                  <a:pt x="110270" y="529777"/>
                </a:lnTo>
                <a:lnTo>
                  <a:pt x="102597" y="523955"/>
                </a:lnTo>
                <a:lnTo>
                  <a:pt x="94781" y="518272"/>
                </a:lnTo>
                <a:lnTo>
                  <a:pt x="83423" y="508729"/>
                </a:lnTo>
                <a:lnTo>
                  <a:pt x="73404" y="497940"/>
                </a:lnTo>
                <a:lnTo>
                  <a:pt x="63810" y="486778"/>
                </a:lnTo>
                <a:lnTo>
                  <a:pt x="53730" y="476119"/>
                </a:lnTo>
                <a:lnTo>
                  <a:pt x="39046" y="459410"/>
                </a:lnTo>
                <a:lnTo>
                  <a:pt x="27347" y="440872"/>
                </a:lnTo>
                <a:lnTo>
                  <a:pt x="17376" y="421268"/>
                </a:lnTo>
                <a:lnTo>
                  <a:pt x="7878" y="401361"/>
                </a:lnTo>
                <a:lnTo>
                  <a:pt x="4233" y="393932"/>
                </a:lnTo>
                <a:lnTo>
                  <a:pt x="2953" y="385406"/>
                </a:lnTo>
                <a:lnTo>
                  <a:pt x="934" y="377382"/>
                </a:lnTo>
                <a:lnTo>
                  <a:pt x="0" y="373573"/>
                </a:lnTo>
                <a:lnTo>
                  <a:pt x="732" y="370537"/>
                </a:lnTo>
                <a:lnTo>
                  <a:pt x="9272" y="367407"/>
                </a:lnTo>
                <a:lnTo>
                  <a:pt x="14077" y="365415"/>
                </a:lnTo>
                <a:lnTo>
                  <a:pt x="12099" y="358760"/>
                </a:lnTo>
                <a:lnTo>
                  <a:pt x="11631" y="356855"/>
                </a:lnTo>
                <a:lnTo>
                  <a:pt x="15840" y="353237"/>
                </a:lnTo>
                <a:lnTo>
                  <a:pt x="18518" y="351102"/>
                </a:lnTo>
                <a:lnTo>
                  <a:pt x="20402" y="349950"/>
                </a:lnTo>
                <a:lnTo>
                  <a:pt x="22232" y="349280"/>
                </a:lnTo>
                <a:lnTo>
                  <a:pt x="24340" y="348738"/>
                </a:lnTo>
                <a:lnTo>
                  <a:pt x="850249" y="46024"/>
                </a:lnTo>
                <a:lnTo>
                  <a:pt x="850879" y="46485"/>
                </a:lnTo>
                <a:lnTo>
                  <a:pt x="855817" y="49720"/>
                </a:lnTo>
                <a:lnTo>
                  <a:pt x="859914" y="53437"/>
                </a:lnTo>
                <a:lnTo>
                  <a:pt x="862026" y="58227"/>
                </a:lnTo>
                <a:lnTo>
                  <a:pt x="861009" y="64683"/>
                </a:lnTo>
                <a:lnTo>
                  <a:pt x="867148" y="70736"/>
                </a:lnTo>
                <a:lnTo>
                  <a:pt x="869181" y="76910"/>
                </a:lnTo>
                <a:lnTo>
                  <a:pt x="864076" y="85008"/>
                </a:lnTo>
                <a:lnTo>
                  <a:pt x="863026" y="86546"/>
                </a:lnTo>
                <a:lnTo>
                  <a:pt x="865668" y="92497"/>
                </a:lnTo>
                <a:lnTo>
                  <a:pt x="867965" y="93731"/>
                </a:lnTo>
                <a:lnTo>
                  <a:pt x="874505" y="97100"/>
                </a:lnTo>
                <a:lnTo>
                  <a:pt x="874592" y="102373"/>
                </a:lnTo>
                <a:lnTo>
                  <a:pt x="875384" y="108310"/>
                </a:lnTo>
                <a:lnTo>
                  <a:pt x="876955" y="119360"/>
                </a:lnTo>
                <a:lnTo>
                  <a:pt x="878418" y="128647"/>
                </a:lnTo>
                <a:lnTo>
                  <a:pt x="172708" y="387305"/>
                </a:lnTo>
                <a:lnTo>
                  <a:pt x="170140" y="388477"/>
                </a:lnTo>
                <a:lnTo>
                  <a:pt x="167448" y="392462"/>
                </a:lnTo>
                <a:lnTo>
                  <a:pt x="165218" y="395816"/>
                </a:lnTo>
                <a:lnTo>
                  <a:pt x="160202" y="402268"/>
                </a:lnTo>
                <a:lnTo>
                  <a:pt x="160575" y="403284"/>
                </a:lnTo>
                <a:lnTo>
                  <a:pt x="880198" y="139527"/>
                </a:lnTo>
                <a:lnTo>
                  <a:pt x="882888" y="155839"/>
                </a:lnTo>
                <a:lnTo>
                  <a:pt x="885566" y="159701"/>
                </a:lnTo>
                <a:lnTo>
                  <a:pt x="878963" y="162121"/>
                </a:lnTo>
                <a:lnTo>
                  <a:pt x="878745" y="164046"/>
                </a:lnTo>
                <a:lnTo>
                  <a:pt x="878786" y="165415"/>
                </a:lnTo>
                <a:lnTo>
                  <a:pt x="878315" y="176687"/>
                </a:lnTo>
                <a:lnTo>
                  <a:pt x="878415" y="187923"/>
                </a:lnTo>
                <a:lnTo>
                  <a:pt x="879733" y="199058"/>
                </a:lnTo>
                <a:lnTo>
                  <a:pt x="882914" y="210030"/>
                </a:lnTo>
                <a:lnTo>
                  <a:pt x="883233" y="211527"/>
                </a:lnTo>
                <a:lnTo>
                  <a:pt x="877101" y="254076"/>
                </a:lnTo>
                <a:lnTo>
                  <a:pt x="226808" y="518546"/>
                </a:lnTo>
                <a:lnTo>
                  <a:pt x="245708" y="529839"/>
                </a:lnTo>
                <a:lnTo>
                  <a:pt x="866655" y="302248"/>
                </a:lnTo>
                <a:lnTo>
                  <a:pt x="858913" y="333296"/>
                </a:lnTo>
                <a:lnTo>
                  <a:pt x="855219" y="348417"/>
                </a:lnTo>
                <a:lnTo>
                  <a:pt x="851444" y="362255"/>
                </a:lnTo>
                <a:lnTo>
                  <a:pt x="325310" y="555095"/>
                </a:lnTo>
                <a:lnTo>
                  <a:pt x="325553" y="556389"/>
                </a:lnTo>
                <a:lnTo>
                  <a:pt x="370045" y="561993"/>
                </a:lnTo>
                <a:lnTo>
                  <a:pt x="842375" y="388873"/>
                </a:lnTo>
                <a:lnTo>
                  <a:pt x="841685" y="390741"/>
                </a:lnTo>
                <a:lnTo>
                  <a:pt x="260567" y="603733"/>
                </a:lnTo>
                <a:lnTo>
                  <a:pt x="258872" y="613580"/>
                </a:lnTo>
                <a:close/>
              </a:path>
              <a:path w="885825" h="645159">
                <a:moveTo>
                  <a:pt x="880198" y="139527"/>
                </a:moveTo>
                <a:lnTo>
                  <a:pt x="160575" y="403284"/>
                </a:lnTo>
                <a:lnTo>
                  <a:pt x="175351" y="393256"/>
                </a:lnTo>
                <a:lnTo>
                  <a:pt x="172708" y="387305"/>
                </a:lnTo>
                <a:lnTo>
                  <a:pt x="878418" y="128647"/>
                </a:lnTo>
                <a:lnTo>
                  <a:pt x="880198" y="139527"/>
                </a:lnTo>
                <a:close/>
              </a:path>
              <a:path w="885825" h="645159">
                <a:moveTo>
                  <a:pt x="885821" y="160068"/>
                </a:moveTo>
                <a:lnTo>
                  <a:pt x="879573" y="161897"/>
                </a:lnTo>
                <a:lnTo>
                  <a:pt x="885566" y="159701"/>
                </a:lnTo>
                <a:lnTo>
                  <a:pt x="885821" y="160068"/>
                </a:lnTo>
                <a:close/>
              </a:path>
              <a:path w="885825" h="645159">
                <a:moveTo>
                  <a:pt x="866655" y="302248"/>
                </a:moveTo>
                <a:lnTo>
                  <a:pt x="245708" y="529839"/>
                </a:lnTo>
                <a:lnTo>
                  <a:pt x="259759" y="511543"/>
                </a:lnTo>
                <a:lnTo>
                  <a:pt x="226808" y="518546"/>
                </a:lnTo>
                <a:lnTo>
                  <a:pt x="871291" y="282329"/>
                </a:lnTo>
                <a:lnTo>
                  <a:pt x="870014" y="288101"/>
                </a:lnTo>
                <a:lnTo>
                  <a:pt x="866655" y="302248"/>
                </a:lnTo>
                <a:close/>
              </a:path>
              <a:path w="885825" h="645159">
                <a:moveTo>
                  <a:pt x="842375" y="388873"/>
                </a:moveTo>
                <a:lnTo>
                  <a:pt x="370045" y="561993"/>
                </a:lnTo>
                <a:lnTo>
                  <a:pt x="369219" y="557221"/>
                </a:lnTo>
                <a:lnTo>
                  <a:pt x="368508" y="554022"/>
                </a:lnTo>
                <a:lnTo>
                  <a:pt x="367776" y="550139"/>
                </a:lnTo>
                <a:lnTo>
                  <a:pt x="387717" y="534066"/>
                </a:lnTo>
                <a:lnTo>
                  <a:pt x="386714" y="532588"/>
                </a:lnTo>
                <a:lnTo>
                  <a:pt x="851444" y="362255"/>
                </a:lnTo>
                <a:lnTo>
                  <a:pt x="849283" y="370175"/>
                </a:lnTo>
                <a:lnTo>
                  <a:pt x="842375" y="388873"/>
                </a:lnTo>
                <a:close/>
              </a:path>
              <a:path w="885825" h="645159">
                <a:moveTo>
                  <a:pt x="295433" y="629010"/>
                </a:moveTo>
                <a:lnTo>
                  <a:pt x="291136" y="627356"/>
                </a:lnTo>
                <a:lnTo>
                  <a:pt x="284338" y="625051"/>
                </a:lnTo>
                <a:lnTo>
                  <a:pt x="277595" y="622661"/>
                </a:lnTo>
                <a:lnTo>
                  <a:pt x="271425" y="619239"/>
                </a:lnTo>
                <a:lnTo>
                  <a:pt x="266347" y="613839"/>
                </a:lnTo>
                <a:lnTo>
                  <a:pt x="264694" y="611216"/>
                </a:lnTo>
                <a:lnTo>
                  <a:pt x="263169" y="608315"/>
                </a:lnTo>
                <a:lnTo>
                  <a:pt x="260567" y="603733"/>
                </a:lnTo>
                <a:lnTo>
                  <a:pt x="841685" y="390741"/>
                </a:lnTo>
                <a:lnTo>
                  <a:pt x="841562" y="391074"/>
                </a:lnTo>
                <a:lnTo>
                  <a:pt x="831577" y="410987"/>
                </a:lnTo>
                <a:lnTo>
                  <a:pt x="812844" y="438535"/>
                </a:lnTo>
                <a:lnTo>
                  <a:pt x="812568" y="439007"/>
                </a:lnTo>
                <a:lnTo>
                  <a:pt x="301384" y="626367"/>
                </a:lnTo>
                <a:lnTo>
                  <a:pt x="295433" y="629010"/>
                </a:lnTo>
                <a:close/>
              </a:path>
              <a:path w="885825" h="645159">
                <a:moveTo>
                  <a:pt x="594459" y="616250"/>
                </a:moveTo>
                <a:lnTo>
                  <a:pt x="546391" y="630899"/>
                </a:lnTo>
                <a:lnTo>
                  <a:pt x="494053" y="641988"/>
                </a:lnTo>
                <a:lnTo>
                  <a:pt x="437336" y="644973"/>
                </a:lnTo>
                <a:lnTo>
                  <a:pt x="408882" y="642782"/>
                </a:lnTo>
                <a:lnTo>
                  <a:pt x="390962" y="640820"/>
                </a:lnTo>
                <a:lnTo>
                  <a:pt x="373009" y="639064"/>
                </a:lnTo>
                <a:lnTo>
                  <a:pt x="328819" y="635177"/>
                </a:lnTo>
                <a:lnTo>
                  <a:pt x="301384" y="626367"/>
                </a:lnTo>
                <a:lnTo>
                  <a:pt x="812568" y="439007"/>
                </a:lnTo>
                <a:lnTo>
                  <a:pt x="807451" y="447773"/>
                </a:lnTo>
                <a:lnTo>
                  <a:pt x="802309" y="457222"/>
                </a:lnTo>
                <a:lnTo>
                  <a:pt x="797055" y="466604"/>
                </a:lnTo>
                <a:lnTo>
                  <a:pt x="796466" y="467742"/>
                </a:lnTo>
                <a:lnTo>
                  <a:pt x="787797" y="470920"/>
                </a:lnTo>
                <a:lnTo>
                  <a:pt x="785472" y="473386"/>
                </a:lnTo>
                <a:lnTo>
                  <a:pt x="783588" y="474538"/>
                </a:lnTo>
                <a:lnTo>
                  <a:pt x="786298" y="478158"/>
                </a:lnTo>
                <a:lnTo>
                  <a:pt x="789063" y="481296"/>
                </a:lnTo>
                <a:lnTo>
                  <a:pt x="786074" y="484467"/>
                </a:lnTo>
                <a:lnTo>
                  <a:pt x="781607" y="488641"/>
                </a:lnTo>
                <a:lnTo>
                  <a:pt x="773195" y="498413"/>
                </a:lnTo>
                <a:lnTo>
                  <a:pt x="769677" y="504546"/>
                </a:lnTo>
                <a:lnTo>
                  <a:pt x="764526" y="508740"/>
                </a:lnTo>
                <a:lnTo>
                  <a:pt x="743132" y="526867"/>
                </a:lnTo>
                <a:lnTo>
                  <a:pt x="700526" y="563140"/>
                </a:lnTo>
                <a:lnTo>
                  <a:pt x="662495" y="586009"/>
                </a:lnTo>
                <a:lnTo>
                  <a:pt x="617800" y="606801"/>
                </a:lnTo>
                <a:lnTo>
                  <a:pt x="594459" y="616250"/>
                </a:lnTo>
                <a:close/>
              </a:path>
              <a:path w="885825" h="645159">
                <a:moveTo>
                  <a:pt x="793869" y="472384"/>
                </a:moveTo>
                <a:lnTo>
                  <a:pt x="787797" y="470920"/>
                </a:lnTo>
                <a:lnTo>
                  <a:pt x="796466" y="467742"/>
                </a:lnTo>
                <a:lnTo>
                  <a:pt x="795435" y="469735"/>
                </a:lnTo>
                <a:lnTo>
                  <a:pt x="793869" y="472384"/>
                </a:lnTo>
                <a:close/>
              </a:path>
            </a:pathLst>
          </a:custGeom>
          <a:solidFill>
            <a:srgbClr val="FE5C4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8150" y="3835876"/>
            <a:ext cx="161925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8150" y="4455001"/>
            <a:ext cx="161925" cy="1619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8150" y="5074126"/>
            <a:ext cx="161925" cy="1619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8150" y="5693251"/>
            <a:ext cx="161925" cy="1619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15435" marR="4977765">
              <a:lnSpc>
                <a:spcPct val="116100"/>
              </a:lnSpc>
              <a:spcBef>
                <a:spcPts val="95"/>
              </a:spcBef>
            </a:pPr>
            <a:r>
              <a:rPr spc="155" dirty="0"/>
              <a:t>Coming</a:t>
            </a:r>
            <a:r>
              <a:rPr spc="-160" dirty="0"/>
              <a:t> </a:t>
            </a:r>
            <a:r>
              <a:rPr spc="35" dirty="0"/>
              <a:t>to</a:t>
            </a:r>
            <a:r>
              <a:rPr spc="-160" dirty="0"/>
              <a:t> </a:t>
            </a:r>
            <a:r>
              <a:rPr spc="85" dirty="0"/>
              <a:t>these</a:t>
            </a:r>
            <a:r>
              <a:rPr spc="-160" dirty="0"/>
              <a:t> </a:t>
            </a:r>
            <a:r>
              <a:rPr spc="170" dirty="0"/>
              <a:t>sessions </a:t>
            </a:r>
            <a:r>
              <a:rPr spc="-1040" dirty="0"/>
              <a:t> </a:t>
            </a:r>
            <a:r>
              <a:rPr spc="60" dirty="0"/>
              <a:t>Attendance </a:t>
            </a:r>
            <a:r>
              <a:rPr spc="-80" dirty="0"/>
              <a:t>will </a:t>
            </a:r>
            <a:r>
              <a:rPr spc="120" dirty="0"/>
              <a:t>be </a:t>
            </a:r>
            <a:r>
              <a:rPr spc="55" dirty="0"/>
              <a:t>taken </a:t>
            </a:r>
            <a:r>
              <a:rPr spc="-1040" dirty="0"/>
              <a:t> </a:t>
            </a:r>
            <a:r>
              <a:rPr spc="-40" dirty="0"/>
              <a:t>F</a:t>
            </a:r>
            <a:r>
              <a:rPr spc="-120" dirty="0"/>
              <a:t>i</a:t>
            </a:r>
            <a:r>
              <a:rPr spc="-155" dirty="0"/>
              <a:t>l</a:t>
            </a:r>
            <a:r>
              <a:rPr spc="-150" dirty="0"/>
              <a:t>l </a:t>
            </a:r>
            <a:r>
              <a:rPr spc="-160" dirty="0"/>
              <a:t>t</a:t>
            </a:r>
            <a:r>
              <a:rPr spc="229" dirty="0"/>
              <a:t>h</a:t>
            </a:r>
            <a:r>
              <a:rPr spc="50" dirty="0"/>
              <a:t>e</a:t>
            </a:r>
            <a:r>
              <a:rPr spc="-150" dirty="0"/>
              <a:t> </a:t>
            </a:r>
            <a:r>
              <a:rPr spc="-114" dirty="0"/>
              <a:t>f</a:t>
            </a:r>
            <a:r>
              <a:rPr spc="45" dirty="0"/>
              <a:t>ee</a:t>
            </a:r>
            <a:r>
              <a:rPr spc="185" dirty="0"/>
              <a:t>db</a:t>
            </a:r>
            <a:r>
              <a:rPr spc="100" dirty="0"/>
              <a:t>a</a:t>
            </a:r>
            <a:r>
              <a:rPr spc="-75" dirty="0"/>
              <a:t>c</a:t>
            </a:r>
            <a:r>
              <a:rPr spc="70" dirty="0"/>
              <a:t>k</a:t>
            </a:r>
            <a:r>
              <a:rPr spc="-150" dirty="0"/>
              <a:t> </a:t>
            </a:r>
            <a:r>
              <a:rPr spc="-114" dirty="0"/>
              <a:t>f</a:t>
            </a:r>
            <a:r>
              <a:rPr spc="229" dirty="0"/>
              <a:t>o</a:t>
            </a:r>
            <a:r>
              <a:rPr spc="60" dirty="0"/>
              <a:t>r</a:t>
            </a:r>
            <a:r>
              <a:rPr spc="345" dirty="0"/>
              <a:t>m</a:t>
            </a:r>
            <a:r>
              <a:rPr spc="250" dirty="0"/>
              <a:t>s</a:t>
            </a:r>
          </a:p>
          <a:p>
            <a:pPr marL="4115435" marR="5080">
              <a:lnSpc>
                <a:spcPts val="4880"/>
              </a:lnSpc>
              <a:spcBef>
                <a:spcPts val="90"/>
              </a:spcBef>
            </a:pPr>
            <a:r>
              <a:rPr spc="155" dirty="0"/>
              <a:t>Ask</a:t>
            </a:r>
            <a:r>
              <a:rPr spc="430" dirty="0"/>
              <a:t> </a:t>
            </a:r>
            <a:r>
              <a:rPr spc="240" dirty="0"/>
              <a:t>us</a:t>
            </a:r>
            <a:r>
              <a:rPr spc="430" dirty="0"/>
              <a:t> </a:t>
            </a:r>
            <a:r>
              <a:rPr spc="125" dirty="0"/>
              <a:t>questions</a:t>
            </a:r>
            <a:r>
              <a:rPr spc="434" dirty="0"/>
              <a:t> </a:t>
            </a:r>
            <a:r>
              <a:rPr spc="240" dirty="0"/>
              <a:t>so</a:t>
            </a:r>
            <a:r>
              <a:rPr spc="430" dirty="0"/>
              <a:t> </a:t>
            </a:r>
            <a:r>
              <a:rPr spc="80" dirty="0"/>
              <a:t>we</a:t>
            </a:r>
            <a:r>
              <a:rPr spc="434" dirty="0"/>
              <a:t> </a:t>
            </a:r>
            <a:r>
              <a:rPr spc="85" dirty="0"/>
              <a:t>can</a:t>
            </a:r>
            <a:r>
              <a:rPr spc="430" dirty="0"/>
              <a:t> </a:t>
            </a:r>
            <a:r>
              <a:rPr spc="80" dirty="0"/>
              <a:t>help</a:t>
            </a:r>
            <a:r>
              <a:rPr spc="434" dirty="0"/>
              <a:t> </a:t>
            </a:r>
            <a:r>
              <a:rPr spc="165" dirty="0"/>
              <a:t>you</a:t>
            </a:r>
            <a:r>
              <a:rPr spc="430" dirty="0"/>
              <a:t> </a:t>
            </a:r>
            <a:r>
              <a:rPr spc="55" dirty="0"/>
              <a:t>transition </a:t>
            </a:r>
            <a:r>
              <a:rPr spc="-1035" dirty="0"/>
              <a:t> </a:t>
            </a:r>
            <a:r>
              <a:rPr spc="5" dirty="0"/>
              <a:t>better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DC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2641" y="1500027"/>
            <a:ext cx="9725660" cy="3823970"/>
          </a:xfrm>
          <a:prstGeom prst="rect">
            <a:avLst/>
          </a:prstGeom>
        </p:spPr>
        <p:txBody>
          <a:bodyPr vert="horz" wrap="square" lIns="0" tIns="307340" rIns="0" bIns="0" rtlCol="0">
            <a:spAutoFit/>
          </a:bodyPr>
          <a:lstStyle/>
          <a:p>
            <a:pPr marL="12065" marR="5080" indent="635" algn="ctr">
              <a:lnSpc>
                <a:spcPct val="79800"/>
              </a:lnSpc>
              <a:spcBef>
                <a:spcPts val="2420"/>
              </a:spcBef>
            </a:pPr>
            <a:r>
              <a:rPr sz="9600" spc="975" dirty="0"/>
              <a:t>HOW </a:t>
            </a:r>
            <a:r>
              <a:rPr sz="9600" spc="145" dirty="0"/>
              <a:t>TO </a:t>
            </a:r>
            <a:r>
              <a:rPr sz="9600" spc="150" dirty="0"/>
              <a:t> </a:t>
            </a:r>
            <a:r>
              <a:rPr sz="9600" spc="550" dirty="0"/>
              <a:t>CONTACT</a:t>
            </a:r>
            <a:r>
              <a:rPr sz="9600" spc="240" dirty="0"/>
              <a:t> </a:t>
            </a:r>
            <a:r>
              <a:rPr sz="9600" spc="720" dirty="0"/>
              <a:t>YOUR </a:t>
            </a:r>
            <a:r>
              <a:rPr sz="9600" spc="-2985" dirty="0"/>
              <a:t> </a:t>
            </a:r>
            <a:r>
              <a:rPr sz="9600" spc="915" dirty="0"/>
              <a:t>MENTOR?</a:t>
            </a:r>
            <a:endParaRPr sz="9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460" y="2048840"/>
            <a:ext cx="4190479" cy="64193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28725" y="6102515"/>
            <a:ext cx="8469630" cy="1454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5244">
              <a:lnSpc>
                <a:spcPct val="117200"/>
              </a:lnSpc>
              <a:spcBef>
                <a:spcPts val="95"/>
              </a:spcBef>
            </a:pPr>
            <a:r>
              <a:rPr sz="4000" b="1" dirty="0">
                <a:solidFill>
                  <a:srgbClr val="000012"/>
                </a:solidFill>
                <a:latin typeface="Tahoma"/>
                <a:cs typeface="Tahoma"/>
              </a:rPr>
              <a:t>Use</a:t>
            </a:r>
            <a:r>
              <a:rPr sz="4000" b="1" spc="-140" dirty="0">
                <a:solidFill>
                  <a:srgbClr val="000012"/>
                </a:solidFill>
                <a:latin typeface="Tahoma"/>
                <a:cs typeface="Tahoma"/>
              </a:rPr>
              <a:t> </a:t>
            </a:r>
            <a:r>
              <a:rPr sz="4000" b="1" spc="-25" dirty="0">
                <a:solidFill>
                  <a:srgbClr val="000012"/>
                </a:solidFill>
                <a:latin typeface="Tahoma"/>
                <a:cs typeface="Tahoma"/>
              </a:rPr>
              <a:t>eclass</a:t>
            </a:r>
            <a:r>
              <a:rPr sz="4000" b="1" spc="-135" dirty="0">
                <a:solidFill>
                  <a:srgbClr val="000012"/>
                </a:solidFill>
                <a:latin typeface="Tahoma"/>
                <a:cs typeface="Tahoma"/>
              </a:rPr>
              <a:t> </a:t>
            </a:r>
            <a:r>
              <a:rPr sz="4000" b="1" spc="-5" dirty="0">
                <a:solidFill>
                  <a:srgbClr val="000012"/>
                </a:solidFill>
                <a:latin typeface="Tahoma"/>
                <a:cs typeface="Tahoma"/>
              </a:rPr>
              <a:t>discussion</a:t>
            </a:r>
            <a:r>
              <a:rPr sz="4000" b="1" spc="-135" dirty="0">
                <a:solidFill>
                  <a:srgbClr val="000012"/>
                </a:solidFill>
                <a:latin typeface="Tahoma"/>
                <a:cs typeface="Tahoma"/>
              </a:rPr>
              <a:t> </a:t>
            </a:r>
            <a:r>
              <a:rPr sz="4000" b="1" spc="50" dirty="0">
                <a:solidFill>
                  <a:srgbClr val="000012"/>
                </a:solidFill>
                <a:latin typeface="Tahoma"/>
                <a:cs typeface="Tahoma"/>
              </a:rPr>
              <a:t>under</a:t>
            </a:r>
            <a:r>
              <a:rPr sz="4000" b="1" spc="-135" dirty="0">
                <a:solidFill>
                  <a:srgbClr val="000012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000012"/>
                </a:solidFill>
                <a:latin typeface="Tahoma"/>
                <a:cs typeface="Tahoma"/>
              </a:rPr>
              <a:t>Peer </a:t>
            </a:r>
            <a:r>
              <a:rPr sz="4000" b="1" spc="-1160" dirty="0">
                <a:solidFill>
                  <a:srgbClr val="000012"/>
                </a:solidFill>
                <a:latin typeface="Tahoma"/>
                <a:cs typeface="Tahoma"/>
              </a:rPr>
              <a:t> </a:t>
            </a:r>
            <a:r>
              <a:rPr sz="4000" b="1" spc="50" dirty="0">
                <a:solidFill>
                  <a:srgbClr val="000012"/>
                </a:solidFill>
                <a:latin typeface="Tahoma"/>
                <a:cs typeface="Tahoma"/>
              </a:rPr>
              <a:t>Mentorship</a:t>
            </a:r>
            <a:r>
              <a:rPr sz="4000" b="1" spc="-140" dirty="0">
                <a:solidFill>
                  <a:srgbClr val="000012"/>
                </a:solidFill>
                <a:latin typeface="Tahoma"/>
                <a:cs typeface="Tahoma"/>
              </a:rPr>
              <a:t> </a:t>
            </a:r>
            <a:r>
              <a:rPr sz="4000" b="1" spc="40" dirty="0">
                <a:solidFill>
                  <a:srgbClr val="000012"/>
                </a:solidFill>
                <a:latin typeface="Tahoma"/>
                <a:cs typeface="Tahoma"/>
              </a:rPr>
              <a:t>tab</a:t>
            </a:r>
            <a:r>
              <a:rPr sz="4000" b="1" spc="-135" dirty="0">
                <a:solidFill>
                  <a:srgbClr val="000012"/>
                </a:solidFill>
                <a:latin typeface="Tahoma"/>
                <a:cs typeface="Tahoma"/>
              </a:rPr>
              <a:t> </a:t>
            </a:r>
            <a:r>
              <a:rPr sz="4000" b="1" spc="50" dirty="0">
                <a:solidFill>
                  <a:srgbClr val="000012"/>
                </a:solidFill>
                <a:latin typeface="Tahoma"/>
                <a:cs typeface="Tahoma"/>
              </a:rPr>
              <a:t>or</a:t>
            </a:r>
            <a:r>
              <a:rPr sz="4000" b="1" spc="-140" dirty="0">
                <a:solidFill>
                  <a:srgbClr val="000012"/>
                </a:solidFill>
                <a:latin typeface="Tahoma"/>
                <a:cs typeface="Tahoma"/>
              </a:rPr>
              <a:t> </a:t>
            </a:r>
            <a:r>
              <a:rPr sz="4000" b="1" spc="5" dirty="0">
                <a:solidFill>
                  <a:srgbClr val="000012"/>
                </a:solidFill>
                <a:latin typeface="Tahoma"/>
                <a:cs typeface="Tahoma"/>
              </a:rPr>
              <a:t>send</a:t>
            </a:r>
            <a:r>
              <a:rPr sz="4000" b="1" spc="-135" dirty="0">
                <a:solidFill>
                  <a:srgbClr val="000012"/>
                </a:solidFill>
                <a:latin typeface="Tahoma"/>
                <a:cs typeface="Tahoma"/>
              </a:rPr>
              <a:t> </a:t>
            </a:r>
            <a:r>
              <a:rPr sz="4000" b="1" spc="50" dirty="0">
                <a:solidFill>
                  <a:srgbClr val="000012"/>
                </a:solidFill>
                <a:latin typeface="Tahoma"/>
                <a:cs typeface="Tahoma"/>
              </a:rPr>
              <a:t>an</a:t>
            </a:r>
            <a:r>
              <a:rPr sz="4000" b="1" spc="-135" dirty="0">
                <a:solidFill>
                  <a:srgbClr val="000012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000012"/>
                </a:solidFill>
                <a:latin typeface="Tahoma"/>
                <a:cs typeface="Tahoma"/>
              </a:rPr>
              <a:t>email!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6467" y="1261101"/>
            <a:ext cx="5967730" cy="756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340" dirty="0">
                <a:solidFill>
                  <a:srgbClr val="FE5C49"/>
                </a:solidFill>
              </a:rPr>
              <a:t>IMPORTANT</a:t>
            </a:r>
            <a:r>
              <a:rPr sz="4800" spc="95" dirty="0">
                <a:solidFill>
                  <a:srgbClr val="FE5C49"/>
                </a:solidFill>
              </a:rPr>
              <a:t> </a:t>
            </a:r>
            <a:r>
              <a:rPr sz="4800" spc="305" dirty="0">
                <a:solidFill>
                  <a:srgbClr val="FE5C49"/>
                </a:solidFill>
              </a:rPr>
              <a:t>DATES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2757427" y="2835479"/>
            <a:ext cx="478155" cy="445134"/>
          </a:xfrm>
          <a:custGeom>
            <a:avLst/>
            <a:gdLst/>
            <a:ahLst/>
            <a:cxnLst/>
            <a:rect l="l" t="t" r="r" b="b"/>
            <a:pathLst>
              <a:path w="478155" h="445135">
                <a:moveTo>
                  <a:pt x="202064" y="445087"/>
                </a:moveTo>
                <a:lnTo>
                  <a:pt x="155979" y="442003"/>
                </a:lnTo>
                <a:lnTo>
                  <a:pt x="111421" y="423980"/>
                </a:lnTo>
                <a:lnTo>
                  <a:pt x="76951" y="392756"/>
                </a:lnTo>
                <a:lnTo>
                  <a:pt x="50123" y="354297"/>
                </a:lnTo>
                <a:lnTo>
                  <a:pt x="28491" y="314573"/>
                </a:lnTo>
                <a:lnTo>
                  <a:pt x="9608" y="279549"/>
                </a:lnTo>
                <a:lnTo>
                  <a:pt x="0" y="234060"/>
                </a:lnTo>
                <a:lnTo>
                  <a:pt x="8637" y="183844"/>
                </a:lnTo>
                <a:lnTo>
                  <a:pt x="23000" y="143216"/>
                </a:lnTo>
                <a:lnTo>
                  <a:pt x="79993" y="81405"/>
                </a:lnTo>
                <a:lnTo>
                  <a:pt x="127206" y="46734"/>
                </a:lnTo>
                <a:lnTo>
                  <a:pt x="172201" y="21958"/>
                </a:lnTo>
                <a:lnTo>
                  <a:pt x="214969" y="6554"/>
                </a:lnTo>
                <a:lnTo>
                  <a:pt x="255502" y="0"/>
                </a:lnTo>
                <a:lnTo>
                  <a:pt x="293790" y="1772"/>
                </a:lnTo>
                <a:lnTo>
                  <a:pt x="363598" y="28207"/>
                </a:lnTo>
                <a:lnTo>
                  <a:pt x="395101" y="51824"/>
                </a:lnTo>
                <a:lnTo>
                  <a:pt x="424325" y="81678"/>
                </a:lnTo>
                <a:lnTo>
                  <a:pt x="456182" y="129644"/>
                </a:lnTo>
                <a:lnTo>
                  <a:pt x="473223" y="178530"/>
                </a:lnTo>
                <a:lnTo>
                  <a:pt x="478003" y="226380"/>
                </a:lnTo>
                <a:lnTo>
                  <a:pt x="473076" y="271235"/>
                </a:lnTo>
                <a:lnTo>
                  <a:pt x="460995" y="311141"/>
                </a:lnTo>
                <a:lnTo>
                  <a:pt x="425590" y="368275"/>
                </a:lnTo>
                <a:lnTo>
                  <a:pt x="354767" y="410640"/>
                </a:lnTo>
                <a:lnTo>
                  <a:pt x="305760" y="427704"/>
                </a:lnTo>
                <a:lnTo>
                  <a:pt x="253425" y="439754"/>
                </a:lnTo>
                <a:lnTo>
                  <a:pt x="202064" y="445087"/>
                </a:lnTo>
                <a:close/>
              </a:path>
            </a:pathLst>
          </a:custGeom>
          <a:solidFill>
            <a:srgbClr val="BDC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7427" y="4478748"/>
            <a:ext cx="478155" cy="445134"/>
          </a:xfrm>
          <a:custGeom>
            <a:avLst/>
            <a:gdLst/>
            <a:ahLst/>
            <a:cxnLst/>
            <a:rect l="l" t="t" r="r" b="b"/>
            <a:pathLst>
              <a:path w="478155" h="445135">
                <a:moveTo>
                  <a:pt x="202064" y="445087"/>
                </a:moveTo>
                <a:lnTo>
                  <a:pt x="155979" y="442003"/>
                </a:lnTo>
                <a:lnTo>
                  <a:pt x="111421" y="423980"/>
                </a:lnTo>
                <a:lnTo>
                  <a:pt x="76951" y="392756"/>
                </a:lnTo>
                <a:lnTo>
                  <a:pt x="50123" y="354297"/>
                </a:lnTo>
                <a:lnTo>
                  <a:pt x="28491" y="314573"/>
                </a:lnTo>
                <a:lnTo>
                  <a:pt x="9608" y="279549"/>
                </a:lnTo>
                <a:lnTo>
                  <a:pt x="0" y="234060"/>
                </a:lnTo>
                <a:lnTo>
                  <a:pt x="8637" y="183844"/>
                </a:lnTo>
                <a:lnTo>
                  <a:pt x="23000" y="143216"/>
                </a:lnTo>
                <a:lnTo>
                  <a:pt x="79993" y="81405"/>
                </a:lnTo>
                <a:lnTo>
                  <a:pt x="127206" y="46734"/>
                </a:lnTo>
                <a:lnTo>
                  <a:pt x="172201" y="21958"/>
                </a:lnTo>
                <a:lnTo>
                  <a:pt x="214969" y="6554"/>
                </a:lnTo>
                <a:lnTo>
                  <a:pt x="255502" y="0"/>
                </a:lnTo>
                <a:lnTo>
                  <a:pt x="293790" y="1772"/>
                </a:lnTo>
                <a:lnTo>
                  <a:pt x="363598" y="28207"/>
                </a:lnTo>
                <a:lnTo>
                  <a:pt x="395101" y="51824"/>
                </a:lnTo>
                <a:lnTo>
                  <a:pt x="424325" y="81678"/>
                </a:lnTo>
                <a:lnTo>
                  <a:pt x="456182" y="129644"/>
                </a:lnTo>
                <a:lnTo>
                  <a:pt x="473223" y="178530"/>
                </a:lnTo>
                <a:lnTo>
                  <a:pt x="478003" y="226380"/>
                </a:lnTo>
                <a:lnTo>
                  <a:pt x="473076" y="271235"/>
                </a:lnTo>
                <a:lnTo>
                  <a:pt x="460995" y="311141"/>
                </a:lnTo>
                <a:lnTo>
                  <a:pt x="425590" y="368275"/>
                </a:lnTo>
                <a:lnTo>
                  <a:pt x="354767" y="410640"/>
                </a:lnTo>
                <a:lnTo>
                  <a:pt x="305760" y="427704"/>
                </a:lnTo>
                <a:lnTo>
                  <a:pt x="253425" y="439754"/>
                </a:lnTo>
                <a:lnTo>
                  <a:pt x="202064" y="445087"/>
                </a:lnTo>
                <a:close/>
              </a:path>
            </a:pathLst>
          </a:custGeom>
          <a:solidFill>
            <a:srgbClr val="BDC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57427" y="5689544"/>
            <a:ext cx="478155" cy="445134"/>
          </a:xfrm>
          <a:custGeom>
            <a:avLst/>
            <a:gdLst/>
            <a:ahLst/>
            <a:cxnLst/>
            <a:rect l="l" t="t" r="r" b="b"/>
            <a:pathLst>
              <a:path w="478155" h="445135">
                <a:moveTo>
                  <a:pt x="202064" y="445087"/>
                </a:moveTo>
                <a:lnTo>
                  <a:pt x="155979" y="442003"/>
                </a:lnTo>
                <a:lnTo>
                  <a:pt x="111421" y="423980"/>
                </a:lnTo>
                <a:lnTo>
                  <a:pt x="76951" y="392756"/>
                </a:lnTo>
                <a:lnTo>
                  <a:pt x="50123" y="354297"/>
                </a:lnTo>
                <a:lnTo>
                  <a:pt x="28491" y="314573"/>
                </a:lnTo>
                <a:lnTo>
                  <a:pt x="9608" y="279549"/>
                </a:lnTo>
                <a:lnTo>
                  <a:pt x="0" y="234060"/>
                </a:lnTo>
                <a:lnTo>
                  <a:pt x="8637" y="183844"/>
                </a:lnTo>
                <a:lnTo>
                  <a:pt x="23000" y="143216"/>
                </a:lnTo>
                <a:lnTo>
                  <a:pt x="79993" y="81405"/>
                </a:lnTo>
                <a:lnTo>
                  <a:pt x="127206" y="46734"/>
                </a:lnTo>
                <a:lnTo>
                  <a:pt x="172201" y="21958"/>
                </a:lnTo>
                <a:lnTo>
                  <a:pt x="214969" y="6554"/>
                </a:lnTo>
                <a:lnTo>
                  <a:pt x="255502" y="0"/>
                </a:lnTo>
                <a:lnTo>
                  <a:pt x="293790" y="1772"/>
                </a:lnTo>
                <a:lnTo>
                  <a:pt x="363598" y="28207"/>
                </a:lnTo>
                <a:lnTo>
                  <a:pt x="395101" y="51824"/>
                </a:lnTo>
                <a:lnTo>
                  <a:pt x="424325" y="81678"/>
                </a:lnTo>
                <a:lnTo>
                  <a:pt x="456182" y="129644"/>
                </a:lnTo>
                <a:lnTo>
                  <a:pt x="473223" y="178530"/>
                </a:lnTo>
                <a:lnTo>
                  <a:pt x="478003" y="226380"/>
                </a:lnTo>
                <a:lnTo>
                  <a:pt x="473076" y="271235"/>
                </a:lnTo>
                <a:lnTo>
                  <a:pt x="460995" y="311141"/>
                </a:lnTo>
                <a:lnTo>
                  <a:pt x="425590" y="368275"/>
                </a:lnTo>
                <a:lnTo>
                  <a:pt x="354767" y="410640"/>
                </a:lnTo>
                <a:lnTo>
                  <a:pt x="305760" y="427704"/>
                </a:lnTo>
                <a:lnTo>
                  <a:pt x="253425" y="439754"/>
                </a:lnTo>
                <a:lnTo>
                  <a:pt x="202064" y="445087"/>
                </a:lnTo>
                <a:close/>
              </a:path>
            </a:pathLst>
          </a:custGeom>
          <a:solidFill>
            <a:srgbClr val="BDC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8585" y="2604905"/>
            <a:ext cx="13131165" cy="6204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885" marR="982344">
              <a:lnSpc>
                <a:spcPct val="115500"/>
              </a:lnSpc>
              <a:spcBef>
                <a:spcPts val="100"/>
              </a:spcBef>
            </a:pPr>
            <a:r>
              <a:rPr sz="3300" spc="55" dirty="0">
                <a:solidFill>
                  <a:srgbClr val="000012"/>
                </a:solidFill>
                <a:latin typeface="Trebuchet MS"/>
                <a:cs typeface="Trebuchet MS"/>
              </a:rPr>
              <a:t>Last</a:t>
            </a:r>
            <a:r>
              <a:rPr sz="3300" spc="-140" dirty="0">
                <a:solidFill>
                  <a:srgbClr val="000012"/>
                </a:solidFill>
                <a:latin typeface="Trebuchet MS"/>
                <a:cs typeface="Trebuchet MS"/>
              </a:rPr>
              <a:t> </a:t>
            </a:r>
            <a:r>
              <a:rPr sz="3300" spc="100" dirty="0">
                <a:solidFill>
                  <a:srgbClr val="000012"/>
                </a:solidFill>
                <a:latin typeface="Trebuchet MS"/>
                <a:cs typeface="Trebuchet MS"/>
              </a:rPr>
              <a:t>day</a:t>
            </a:r>
            <a:r>
              <a:rPr sz="3300" spc="-135" dirty="0">
                <a:solidFill>
                  <a:srgbClr val="000012"/>
                </a:solidFill>
                <a:latin typeface="Trebuchet MS"/>
                <a:cs typeface="Trebuchet MS"/>
              </a:rPr>
              <a:t> </a:t>
            </a:r>
            <a:r>
              <a:rPr sz="3300" spc="35" dirty="0">
                <a:solidFill>
                  <a:srgbClr val="000012"/>
                </a:solidFill>
                <a:latin typeface="Trebuchet MS"/>
                <a:cs typeface="Trebuchet MS"/>
              </a:rPr>
              <a:t>to</a:t>
            </a:r>
            <a:r>
              <a:rPr sz="3300" spc="-140" dirty="0">
                <a:solidFill>
                  <a:srgbClr val="000012"/>
                </a:solidFill>
                <a:latin typeface="Trebuchet MS"/>
                <a:cs typeface="Trebuchet MS"/>
              </a:rPr>
              <a:t> </a:t>
            </a:r>
            <a:r>
              <a:rPr sz="3300" spc="150" dirty="0">
                <a:solidFill>
                  <a:srgbClr val="000012"/>
                </a:solidFill>
                <a:latin typeface="Trebuchet MS"/>
                <a:cs typeface="Trebuchet MS"/>
              </a:rPr>
              <a:t>add</a:t>
            </a:r>
            <a:r>
              <a:rPr sz="3300" spc="-135" dirty="0">
                <a:solidFill>
                  <a:srgbClr val="000012"/>
                </a:solidFill>
                <a:latin typeface="Trebuchet MS"/>
                <a:cs typeface="Trebuchet MS"/>
              </a:rPr>
              <a:t> </a:t>
            </a:r>
            <a:r>
              <a:rPr sz="3300" spc="100" dirty="0">
                <a:solidFill>
                  <a:srgbClr val="000012"/>
                </a:solidFill>
                <a:latin typeface="Trebuchet MS"/>
                <a:cs typeface="Trebuchet MS"/>
              </a:rPr>
              <a:t>a</a:t>
            </a:r>
            <a:r>
              <a:rPr sz="3300" spc="-135" dirty="0">
                <a:solidFill>
                  <a:srgbClr val="000012"/>
                </a:solidFill>
                <a:latin typeface="Trebuchet MS"/>
                <a:cs typeface="Trebuchet MS"/>
              </a:rPr>
              <a:t> </a:t>
            </a:r>
            <a:r>
              <a:rPr sz="3300" spc="114" dirty="0">
                <a:solidFill>
                  <a:srgbClr val="000012"/>
                </a:solidFill>
                <a:latin typeface="Trebuchet MS"/>
                <a:cs typeface="Trebuchet MS"/>
              </a:rPr>
              <a:t>course</a:t>
            </a:r>
            <a:r>
              <a:rPr sz="3300" spc="-140" dirty="0">
                <a:solidFill>
                  <a:srgbClr val="000012"/>
                </a:solidFill>
                <a:latin typeface="Trebuchet MS"/>
                <a:cs typeface="Trebuchet MS"/>
              </a:rPr>
              <a:t> </a:t>
            </a:r>
            <a:r>
              <a:rPr sz="3300" spc="50" dirty="0">
                <a:solidFill>
                  <a:srgbClr val="000012"/>
                </a:solidFill>
                <a:latin typeface="Trebuchet MS"/>
                <a:cs typeface="Trebuchet MS"/>
              </a:rPr>
              <a:t>without</a:t>
            </a:r>
            <a:r>
              <a:rPr sz="3300" spc="-135" dirty="0">
                <a:solidFill>
                  <a:srgbClr val="000012"/>
                </a:solidFill>
                <a:latin typeface="Trebuchet MS"/>
                <a:cs typeface="Trebuchet MS"/>
              </a:rPr>
              <a:t> </a:t>
            </a:r>
            <a:r>
              <a:rPr sz="3300" spc="5" dirty="0">
                <a:solidFill>
                  <a:srgbClr val="000012"/>
                </a:solidFill>
                <a:latin typeface="Trebuchet MS"/>
                <a:cs typeface="Trebuchet MS"/>
              </a:rPr>
              <a:t>instructor’s</a:t>
            </a:r>
            <a:r>
              <a:rPr sz="3300" spc="-135" dirty="0">
                <a:solidFill>
                  <a:srgbClr val="000012"/>
                </a:solidFill>
                <a:latin typeface="Trebuchet MS"/>
                <a:cs typeface="Trebuchet MS"/>
              </a:rPr>
              <a:t> </a:t>
            </a:r>
            <a:r>
              <a:rPr sz="3300" spc="85" dirty="0">
                <a:solidFill>
                  <a:srgbClr val="000012"/>
                </a:solidFill>
                <a:latin typeface="Trebuchet MS"/>
                <a:cs typeface="Trebuchet MS"/>
              </a:rPr>
              <a:t>permission: </a:t>
            </a:r>
            <a:r>
              <a:rPr sz="3300" spc="-980" dirty="0">
                <a:solidFill>
                  <a:srgbClr val="000012"/>
                </a:solidFill>
                <a:latin typeface="Trebuchet MS"/>
                <a:cs typeface="Trebuchet MS"/>
              </a:rPr>
              <a:t> </a:t>
            </a:r>
            <a:r>
              <a:rPr sz="3300" spc="105" dirty="0">
                <a:solidFill>
                  <a:srgbClr val="000012"/>
                </a:solidFill>
                <a:latin typeface="Trebuchet MS"/>
                <a:cs typeface="Trebuchet MS"/>
              </a:rPr>
              <a:t>September</a:t>
            </a:r>
            <a:r>
              <a:rPr sz="3300" spc="-145" dirty="0">
                <a:solidFill>
                  <a:srgbClr val="000012"/>
                </a:solidFill>
                <a:latin typeface="Trebuchet MS"/>
                <a:cs typeface="Trebuchet MS"/>
              </a:rPr>
              <a:t> </a:t>
            </a:r>
            <a:r>
              <a:rPr sz="3300" spc="150" dirty="0">
                <a:solidFill>
                  <a:srgbClr val="000012"/>
                </a:solidFill>
                <a:latin typeface="Trebuchet MS"/>
                <a:cs typeface="Trebuchet MS"/>
              </a:rPr>
              <a:t>18</a:t>
            </a:r>
            <a:endParaRPr sz="3300" dirty="0">
              <a:latin typeface="Trebuchet MS"/>
              <a:cs typeface="Trebuchet MS"/>
            </a:endParaRPr>
          </a:p>
          <a:p>
            <a:pPr marL="1111885" marR="6235700">
              <a:lnSpc>
                <a:spcPts val="9150"/>
              </a:lnSpc>
              <a:spcBef>
                <a:spcPts val="1170"/>
              </a:spcBef>
            </a:pPr>
            <a:r>
              <a:rPr sz="3300" spc="204" dirty="0">
                <a:solidFill>
                  <a:srgbClr val="000012"/>
                </a:solidFill>
                <a:latin typeface="Trebuchet MS"/>
                <a:cs typeface="Trebuchet MS"/>
              </a:rPr>
              <a:t>Drop </a:t>
            </a:r>
            <a:r>
              <a:rPr sz="3300" spc="15" dirty="0">
                <a:solidFill>
                  <a:srgbClr val="000012"/>
                </a:solidFill>
                <a:latin typeface="Trebuchet MS"/>
                <a:cs typeface="Trebuchet MS"/>
              </a:rPr>
              <a:t>deadline: </a:t>
            </a:r>
            <a:r>
              <a:rPr sz="3300" spc="160" dirty="0">
                <a:solidFill>
                  <a:srgbClr val="000012"/>
                </a:solidFill>
                <a:latin typeface="Trebuchet MS"/>
                <a:cs typeface="Trebuchet MS"/>
              </a:rPr>
              <a:t>November </a:t>
            </a:r>
            <a:r>
              <a:rPr sz="3300" spc="155" dirty="0">
                <a:solidFill>
                  <a:srgbClr val="000012"/>
                </a:solidFill>
                <a:latin typeface="Trebuchet MS"/>
                <a:cs typeface="Trebuchet MS"/>
              </a:rPr>
              <a:t>8 </a:t>
            </a:r>
            <a:r>
              <a:rPr sz="3300" spc="160" dirty="0">
                <a:solidFill>
                  <a:srgbClr val="000012"/>
                </a:solidFill>
                <a:latin typeface="Trebuchet MS"/>
                <a:cs typeface="Trebuchet MS"/>
              </a:rPr>
              <a:t> </a:t>
            </a:r>
            <a:r>
              <a:rPr sz="3300" spc="95" dirty="0">
                <a:solidFill>
                  <a:srgbClr val="000012"/>
                </a:solidFill>
                <a:latin typeface="Trebuchet MS"/>
                <a:cs typeface="Trebuchet MS"/>
              </a:rPr>
              <a:t>Reading</a:t>
            </a:r>
            <a:r>
              <a:rPr sz="3300" spc="-160" dirty="0">
                <a:solidFill>
                  <a:srgbClr val="000012"/>
                </a:solidFill>
                <a:latin typeface="Trebuchet MS"/>
                <a:cs typeface="Trebuchet MS"/>
              </a:rPr>
              <a:t> </a:t>
            </a:r>
            <a:r>
              <a:rPr sz="3300" spc="10" dirty="0">
                <a:solidFill>
                  <a:srgbClr val="000012"/>
                </a:solidFill>
                <a:latin typeface="Trebuchet MS"/>
                <a:cs typeface="Trebuchet MS"/>
              </a:rPr>
              <a:t>Week:</a:t>
            </a:r>
            <a:r>
              <a:rPr sz="3300" spc="-155" dirty="0">
                <a:solidFill>
                  <a:srgbClr val="000012"/>
                </a:solidFill>
                <a:latin typeface="Trebuchet MS"/>
                <a:cs typeface="Trebuchet MS"/>
              </a:rPr>
              <a:t> </a:t>
            </a:r>
            <a:r>
              <a:rPr sz="3300" spc="90" dirty="0">
                <a:solidFill>
                  <a:srgbClr val="000012"/>
                </a:solidFill>
                <a:latin typeface="Trebuchet MS"/>
                <a:cs typeface="Trebuchet MS"/>
              </a:rPr>
              <a:t>October</a:t>
            </a:r>
            <a:r>
              <a:rPr sz="3300" spc="-160" dirty="0">
                <a:solidFill>
                  <a:srgbClr val="000012"/>
                </a:solidFill>
                <a:latin typeface="Trebuchet MS"/>
                <a:cs typeface="Trebuchet MS"/>
              </a:rPr>
              <a:t> </a:t>
            </a:r>
            <a:r>
              <a:rPr sz="3300" spc="90" dirty="0">
                <a:solidFill>
                  <a:srgbClr val="000012"/>
                </a:solidFill>
                <a:latin typeface="Trebuchet MS"/>
                <a:cs typeface="Trebuchet MS"/>
              </a:rPr>
              <a:t>12-18</a:t>
            </a:r>
            <a:endParaRPr sz="33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15799"/>
              </a:lnSpc>
              <a:tabLst>
                <a:tab pos="5674360" algn="l"/>
              </a:tabLst>
            </a:pPr>
            <a:r>
              <a:rPr sz="3400" spc="-40" dirty="0">
                <a:latin typeface="Lucida Sans Unicode"/>
                <a:cs typeface="Lucida Sans Unicode"/>
              </a:rPr>
              <a:t>Y</a:t>
            </a:r>
            <a:r>
              <a:rPr sz="3400" spc="5" dirty="0">
                <a:latin typeface="Lucida Sans Unicode"/>
                <a:cs typeface="Lucida Sans Unicode"/>
              </a:rPr>
              <a:t>o</a:t>
            </a:r>
            <a:r>
              <a:rPr sz="3400" spc="-30" dirty="0">
                <a:latin typeface="Lucida Sans Unicode"/>
                <a:cs typeface="Lucida Sans Unicode"/>
              </a:rPr>
              <a:t>u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140" dirty="0">
                <a:latin typeface="Lucida Sans Unicode"/>
                <a:cs typeface="Lucida Sans Unicode"/>
              </a:rPr>
              <a:t>c</a:t>
            </a:r>
            <a:r>
              <a:rPr sz="3400" spc="10" dirty="0">
                <a:latin typeface="Lucida Sans Unicode"/>
                <a:cs typeface="Lucida Sans Unicode"/>
              </a:rPr>
              <a:t>a</a:t>
            </a:r>
            <a:r>
              <a:rPr sz="3400" spc="-5" dirty="0">
                <a:latin typeface="Lucida Sans Unicode"/>
                <a:cs typeface="Lucida Sans Unicode"/>
              </a:rPr>
              <a:t>n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140" dirty="0">
                <a:latin typeface="Lucida Sans Unicode"/>
                <a:cs typeface="Lucida Sans Unicode"/>
              </a:rPr>
              <a:t>c</a:t>
            </a:r>
            <a:r>
              <a:rPr sz="3400" spc="-10" dirty="0">
                <a:latin typeface="Lucida Sans Unicode"/>
                <a:cs typeface="Lucida Sans Unicode"/>
              </a:rPr>
              <a:t>h</a:t>
            </a:r>
            <a:r>
              <a:rPr sz="3400" spc="50" dirty="0">
                <a:latin typeface="Lucida Sans Unicode"/>
                <a:cs typeface="Lucida Sans Unicode"/>
              </a:rPr>
              <a:t>e</a:t>
            </a:r>
            <a:r>
              <a:rPr sz="3400" spc="140" dirty="0">
                <a:latin typeface="Lucida Sans Unicode"/>
                <a:cs typeface="Lucida Sans Unicode"/>
              </a:rPr>
              <a:t>c</a:t>
            </a:r>
            <a:r>
              <a:rPr sz="3400" spc="-285" dirty="0">
                <a:latin typeface="Lucida Sans Unicode"/>
                <a:cs typeface="Lucida Sans Unicode"/>
              </a:rPr>
              <a:t>k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-45" dirty="0">
                <a:latin typeface="Lucida Sans Unicode"/>
                <a:cs typeface="Lucida Sans Unicode"/>
              </a:rPr>
              <a:t>s</a:t>
            </a:r>
            <a:r>
              <a:rPr sz="3400" spc="50" dirty="0">
                <a:latin typeface="Lucida Sans Unicode"/>
                <a:cs typeface="Lucida Sans Unicode"/>
              </a:rPr>
              <a:t>e</a:t>
            </a:r>
            <a:r>
              <a:rPr sz="3400" spc="-45" dirty="0">
                <a:latin typeface="Lucida Sans Unicode"/>
                <a:cs typeface="Lucida Sans Unicode"/>
              </a:rPr>
              <a:t>ss</a:t>
            </a:r>
            <a:r>
              <a:rPr sz="3400" spc="-75" dirty="0">
                <a:latin typeface="Lucida Sans Unicode"/>
                <a:cs typeface="Lucida Sans Unicode"/>
              </a:rPr>
              <a:t>i</a:t>
            </a:r>
            <a:r>
              <a:rPr sz="3400" spc="5" dirty="0">
                <a:latin typeface="Lucida Sans Unicode"/>
                <a:cs typeface="Lucida Sans Unicode"/>
              </a:rPr>
              <a:t>o</a:t>
            </a:r>
            <a:r>
              <a:rPr sz="3400" spc="-10" dirty="0">
                <a:latin typeface="Lucida Sans Unicode"/>
                <a:cs typeface="Lucida Sans Unicode"/>
              </a:rPr>
              <a:t>n</a:t>
            </a:r>
            <a:r>
              <a:rPr sz="3400" spc="10" dirty="0">
                <a:latin typeface="Lucida Sans Unicode"/>
                <a:cs typeface="Lucida Sans Unicode"/>
              </a:rPr>
              <a:t>al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40" dirty="0">
                <a:latin typeface="Lucida Sans Unicode"/>
                <a:cs typeface="Lucida Sans Unicode"/>
              </a:rPr>
              <a:t>d</a:t>
            </a:r>
            <a:r>
              <a:rPr sz="3400" spc="10" dirty="0">
                <a:latin typeface="Lucida Sans Unicode"/>
                <a:cs typeface="Lucida Sans Unicode"/>
              </a:rPr>
              <a:t>a</a:t>
            </a:r>
            <a:r>
              <a:rPr sz="3400" spc="114" dirty="0">
                <a:latin typeface="Lucida Sans Unicode"/>
                <a:cs typeface="Lucida Sans Unicode"/>
              </a:rPr>
              <a:t>t</a:t>
            </a:r>
            <a:r>
              <a:rPr sz="3400" spc="50" dirty="0">
                <a:latin typeface="Lucida Sans Unicode"/>
                <a:cs typeface="Lucida Sans Unicode"/>
              </a:rPr>
              <a:t>e</a:t>
            </a:r>
            <a:r>
              <a:rPr sz="3400" spc="-45" dirty="0">
                <a:latin typeface="Lucida Sans Unicode"/>
                <a:cs typeface="Lucida Sans Unicode"/>
              </a:rPr>
              <a:t>s</a:t>
            </a:r>
            <a:r>
              <a:rPr sz="3400" spc="-175" dirty="0">
                <a:latin typeface="Lucida Sans Unicode"/>
                <a:cs typeface="Lucida Sans Unicode"/>
              </a:rPr>
              <a:t>,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10" dirty="0">
                <a:latin typeface="Lucida Sans Unicode"/>
                <a:cs typeface="Lucida Sans Unicode"/>
              </a:rPr>
              <a:t>a</a:t>
            </a:r>
            <a:r>
              <a:rPr sz="3400" spc="40" dirty="0">
                <a:latin typeface="Lucida Sans Unicode"/>
                <a:cs typeface="Lucida Sans Unicode"/>
              </a:rPr>
              <a:t>dd</a:t>
            </a:r>
            <a:r>
              <a:rPr sz="3400" spc="-475" dirty="0">
                <a:latin typeface="Lucida Sans Unicode"/>
                <a:cs typeface="Lucida Sans Unicode"/>
              </a:rPr>
              <a:t>/</a:t>
            </a:r>
            <a:r>
              <a:rPr sz="3400" spc="40" dirty="0">
                <a:latin typeface="Lucida Sans Unicode"/>
                <a:cs typeface="Lucida Sans Unicode"/>
              </a:rPr>
              <a:t>d</a:t>
            </a:r>
            <a:r>
              <a:rPr sz="3400" spc="15" dirty="0">
                <a:latin typeface="Lucida Sans Unicode"/>
                <a:cs typeface="Lucida Sans Unicode"/>
              </a:rPr>
              <a:t>r</a:t>
            </a:r>
            <a:r>
              <a:rPr sz="3400" spc="5" dirty="0">
                <a:latin typeface="Lucida Sans Unicode"/>
                <a:cs typeface="Lucida Sans Unicode"/>
              </a:rPr>
              <a:t>o</a:t>
            </a:r>
            <a:r>
              <a:rPr sz="3400" spc="40" dirty="0">
                <a:latin typeface="Lucida Sans Unicode"/>
                <a:cs typeface="Lucida Sans Unicode"/>
              </a:rPr>
              <a:t>p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40" dirty="0">
                <a:latin typeface="Lucida Sans Unicode"/>
                <a:cs typeface="Lucida Sans Unicode"/>
              </a:rPr>
              <a:t>d</a:t>
            </a:r>
            <a:r>
              <a:rPr sz="3400" spc="50" dirty="0">
                <a:latin typeface="Lucida Sans Unicode"/>
                <a:cs typeface="Lucida Sans Unicode"/>
              </a:rPr>
              <a:t>e</a:t>
            </a:r>
            <a:r>
              <a:rPr sz="3400" spc="10" dirty="0">
                <a:latin typeface="Lucida Sans Unicode"/>
                <a:cs typeface="Lucida Sans Unicode"/>
              </a:rPr>
              <a:t>a</a:t>
            </a:r>
            <a:r>
              <a:rPr sz="3400" spc="40" dirty="0">
                <a:latin typeface="Lucida Sans Unicode"/>
                <a:cs typeface="Lucida Sans Unicode"/>
              </a:rPr>
              <a:t>d</a:t>
            </a:r>
            <a:r>
              <a:rPr sz="3400" spc="10" dirty="0">
                <a:latin typeface="Lucida Sans Unicode"/>
                <a:cs typeface="Lucida Sans Unicode"/>
              </a:rPr>
              <a:t>l</a:t>
            </a:r>
            <a:r>
              <a:rPr sz="3400" spc="-75" dirty="0">
                <a:latin typeface="Lucida Sans Unicode"/>
                <a:cs typeface="Lucida Sans Unicode"/>
              </a:rPr>
              <a:t>i</a:t>
            </a:r>
            <a:r>
              <a:rPr sz="3400" spc="-10" dirty="0">
                <a:latin typeface="Lucida Sans Unicode"/>
                <a:cs typeface="Lucida Sans Unicode"/>
              </a:rPr>
              <a:t>n</a:t>
            </a:r>
            <a:r>
              <a:rPr sz="3400" spc="50" dirty="0">
                <a:latin typeface="Lucida Sans Unicode"/>
                <a:cs typeface="Lucida Sans Unicode"/>
              </a:rPr>
              <a:t>e</a:t>
            </a:r>
            <a:r>
              <a:rPr sz="3400" spc="-45" dirty="0">
                <a:latin typeface="Lucida Sans Unicode"/>
                <a:cs typeface="Lucida Sans Unicode"/>
              </a:rPr>
              <a:t>s</a:t>
            </a:r>
            <a:r>
              <a:rPr sz="3400" spc="-175" dirty="0">
                <a:latin typeface="Lucida Sans Unicode"/>
                <a:cs typeface="Lucida Sans Unicode"/>
              </a:rPr>
              <a:t>,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5" dirty="0">
                <a:latin typeface="Lucida Sans Unicode"/>
                <a:cs typeface="Lucida Sans Unicode"/>
              </a:rPr>
              <a:t>o</a:t>
            </a:r>
            <a:r>
              <a:rPr sz="3400" spc="20" dirty="0">
                <a:latin typeface="Lucida Sans Unicode"/>
                <a:cs typeface="Lucida Sans Unicode"/>
              </a:rPr>
              <a:t>r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45" dirty="0">
                <a:latin typeface="Lucida Sans Unicode"/>
                <a:cs typeface="Lucida Sans Unicode"/>
              </a:rPr>
              <a:t>f</a:t>
            </a:r>
            <a:r>
              <a:rPr sz="3400" spc="-75" dirty="0">
                <a:latin typeface="Lucida Sans Unicode"/>
                <a:cs typeface="Lucida Sans Unicode"/>
              </a:rPr>
              <a:t>i</a:t>
            </a:r>
            <a:r>
              <a:rPr sz="3400" spc="-10" dirty="0">
                <a:latin typeface="Lucida Sans Unicode"/>
                <a:cs typeface="Lucida Sans Unicode"/>
              </a:rPr>
              <a:t>n</a:t>
            </a:r>
            <a:r>
              <a:rPr sz="3400" spc="10" dirty="0">
                <a:latin typeface="Lucida Sans Unicode"/>
                <a:cs typeface="Lucida Sans Unicode"/>
              </a:rPr>
              <a:t>a</a:t>
            </a:r>
            <a:r>
              <a:rPr sz="3400" spc="-10" dirty="0">
                <a:latin typeface="Lucida Sans Unicode"/>
                <a:cs typeface="Lucida Sans Unicode"/>
              </a:rPr>
              <a:t>n</a:t>
            </a:r>
            <a:r>
              <a:rPr sz="3400" spc="140" dirty="0">
                <a:latin typeface="Lucida Sans Unicode"/>
                <a:cs typeface="Lucida Sans Unicode"/>
              </a:rPr>
              <a:t>c</a:t>
            </a:r>
            <a:r>
              <a:rPr sz="3400" spc="-75" dirty="0">
                <a:latin typeface="Lucida Sans Unicode"/>
                <a:cs typeface="Lucida Sans Unicode"/>
              </a:rPr>
              <a:t>i</a:t>
            </a:r>
            <a:r>
              <a:rPr sz="3400" spc="10" dirty="0">
                <a:latin typeface="Lucida Sans Unicode"/>
                <a:cs typeface="Lucida Sans Unicode"/>
              </a:rPr>
              <a:t>al  </a:t>
            </a:r>
            <a:r>
              <a:rPr sz="3400" spc="40" dirty="0">
                <a:latin typeface="Lucida Sans Unicode"/>
                <a:cs typeface="Lucida Sans Unicode"/>
              </a:rPr>
              <a:t>d</a:t>
            </a:r>
            <a:r>
              <a:rPr sz="3400" spc="50" dirty="0">
                <a:latin typeface="Lucida Sans Unicode"/>
                <a:cs typeface="Lucida Sans Unicode"/>
              </a:rPr>
              <a:t>e</a:t>
            </a:r>
            <a:r>
              <a:rPr sz="3400" spc="10" dirty="0">
                <a:latin typeface="Lucida Sans Unicode"/>
                <a:cs typeface="Lucida Sans Unicode"/>
              </a:rPr>
              <a:t>a</a:t>
            </a:r>
            <a:r>
              <a:rPr sz="3400" spc="40" dirty="0">
                <a:latin typeface="Lucida Sans Unicode"/>
                <a:cs typeface="Lucida Sans Unicode"/>
              </a:rPr>
              <a:t>d</a:t>
            </a:r>
            <a:r>
              <a:rPr sz="3400" spc="10" dirty="0">
                <a:latin typeface="Lucida Sans Unicode"/>
                <a:cs typeface="Lucida Sans Unicode"/>
              </a:rPr>
              <a:t>l</a:t>
            </a:r>
            <a:r>
              <a:rPr sz="3400" spc="-75" dirty="0">
                <a:latin typeface="Lucida Sans Unicode"/>
                <a:cs typeface="Lucida Sans Unicode"/>
              </a:rPr>
              <a:t>i</a:t>
            </a:r>
            <a:r>
              <a:rPr sz="3400" spc="-10" dirty="0">
                <a:latin typeface="Lucida Sans Unicode"/>
                <a:cs typeface="Lucida Sans Unicode"/>
              </a:rPr>
              <a:t>n</a:t>
            </a:r>
            <a:r>
              <a:rPr sz="3400" spc="50" dirty="0">
                <a:latin typeface="Lucida Sans Unicode"/>
                <a:cs typeface="Lucida Sans Unicode"/>
              </a:rPr>
              <a:t>e</a:t>
            </a:r>
            <a:r>
              <a:rPr sz="3400" spc="-40" dirty="0">
                <a:latin typeface="Lucida Sans Unicode"/>
                <a:cs typeface="Lucida Sans Unicode"/>
              </a:rPr>
              <a:t>s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5" dirty="0">
                <a:latin typeface="Lucida Sans Unicode"/>
                <a:cs typeface="Lucida Sans Unicode"/>
              </a:rPr>
              <a:t>o</a:t>
            </a:r>
            <a:r>
              <a:rPr sz="3400" spc="-5" dirty="0">
                <a:latin typeface="Lucida Sans Unicode"/>
                <a:cs typeface="Lucida Sans Unicode"/>
              </a:rPr>
              <a:t>n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114" dirty="0">
                <a:latin typeface="Lucida Sans Unicode"/>
                <a:cs typeface="Lucida Sans Unicode"/>
              </a:rPr>
              <a:t>t</a:t>
            </a:r>
            <a:r>
              <a:rPr sz="3400" spc="-10" dirty="0">
                <a:latin typeface="Lucida Sans Unicode"/>
                <a:cs typeface="Lucida Sans Unicode"/>
              </a:rPr>
              <a:t>h</a:t>
            </a:r>
            <a:r>
              <a:rPr sz="3400" spc="55" dirty="0">
                <a:latin typeface="Lucida Sans Unicode"/>
                <a:cs typeface="Lucida Sans Unicode"/>
              </a:rPr>
              <a:t>e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35" dirty="0">
                <a:latin typeface="Lucida Sans Unicode"/>
                <a:cs typeface="Lucida Sans Unicode"/>
              </a:rPr>
              <a:t>p</a:t>
            </a:r>
            <a:r>
              <a:rPr sz="3400" spc="15" dirty="0">
                <a:latin typeface="Lucida Sans Unicode"/>
                <a:cs typeface="Lucida Sans Unicode"/>
              </a:rPr>
              <a:t>r</a:t>
            </a:r>
            <a:r>
              <a:rPr sz="3400" spc="5" dirty="0">
                <a:latin typeface="Lucida Sans Unicode"/>
                <a:cs typeface="Lucida Sans Unicode"/>
              </a:rPr>
              <a:t>o</a:t>
            </a:r>
            <a:r>
              <a:rPr sz="3400" spc="175" dirty="0">
                <a:latin typeface="Lucida Sans Unicode"/>
                <a:cs typeface="Lucida Sans Unicode"/>
              </a:rPr>
              <a:t>v</a:t>
            </a:r>
            <a:r>
              <a:rPr sz="3400" spc="-75" dirty="0">
                <a:latin typeface="Lucida Sans Unicode"/>
                <a:cs typeface="Lucida Sans Unicode"/>
              </a:rPr>
              <a:t>i</a:t>
            </a:r>
            <a:r>
              <a:rPr sz="3400" spc="40" dirty="0">
                <a:latin typeface="Lucida Sans Unicode"/>
                <a:cs typeface="Lucida Sans Unicode"/>
              </a:rPr>
              <a:t>d</a:t>
            </a:r>
            <a:r>
              <a:rPr sz="3400" spc="50" dirty="0">
                <a:latin typeface="Lucida Sans Unicode"/>
                <a:cs typeface="Lucida Sans Unicode"/>
              </a:rPr>
              <a:t>e</a:t>
            </a:r>
            <a:r>
              <a:rPr sz="3400" spc="45" dirty="0">
                <a:latin typeface="Lucida Sans Unicode"/>
                <a:cs typeface="Lucida Sans Unicode"/>
              </a:rPr>
              <a:t>d</a:t>
            </a:r>
            <a:r>
              <a:rPr sz="3400" dirty="0">
                <a:latin typeface="Lucida Sans Unicode"/>
                <a:cs typeface="Lucida Sans Unicode"/>
              </a:rPr>
              <a:t>	</a:t>
            </a:r>
            <a:r>
              <a:rPr sz="3400" spc="40" dirty="0">
                <a:latin typeface="Lucida Sans Unicode"/>
                <a:cs typeface="Lucida Sans Unicode"/>
              </a:rPr>
              <a:t>w</a:t>
            </a:r>
            <a:r>
              <a:rPr sz="3400" spc="50" dirty="0">
                <a:latin typeface="Lucida Sans Unicode"/>
                <a:cs typeface="Lucida Sans Unicode"/>
              </a:rPr>
              <a:t>e</a:t>
            </a:r>
            <a:r>
              <a:rPr sz="3400" spc="35" dirty="0">
                <a:latin typeface="Lucida Sans Unicode"/>
                <a:cs typeface="Lucida Sans Unicode"/>
              </a:rPr>
              <a:t>b</a:t>
            </a:r>
            <a:r>
              <a:rPr sz="3400" spc="-45" dirty="0">
                <a:latin typeface="Lucida Sans Unicode"/>
                <a:cs typeface="Lucida Sans Unicode"/>
              </a:rPr>
              <a:t>s</a:t>
            </a:r>
            <a:r>
              <a:rPr sz="3400" spc="-75" dirty="0">
                <a:latin typeface="Lucida Sans Unicode"/>
                <a:cs typeface="Lucida Sans Unicode"/>
              </a:rPr>
              <a:t>i</a:t>
            </a:r>
            <a:r>
              <a:rPr sz="3400" spc="114" dirty="0">
                <a:latin typeface="Lucida Sans Unicode"/>
                <a:cs typeface="Lucida Sans Unicode"/>
              </a:rPr>
              <a:t>t</a:t>
            </a:r>
            <a:r>
              <a:rPr sz="3400" spc="50" dirty="0">
                <a:latin typeface="Lucida Sans Unicode"/>
                <a:cs typeface="Lucida Sans Unicode"/>
              </a:rPr>
              <a:t>e</a:t>
            </a:r>
            <a:r>
              <a:rPr sz="3400" spc="-185" dirty="0">
                <a:latin typeface="Lucida Sans Unicode"/>
                <a:cs typeface="Lucida Sans Unicode"/>
              </a:rPr>
              <a:t>.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40" dirty="0">
                <a:latin typeface="Lucida Sans Unicode"/>
                <a:cs typeface="Lucida Sans Unicode"/>
              </a:rPr>
              <a:t>I</a:t>
            </a:r>
            <a:r>
              <a:rPr sz="3400" spc="-10" dirty="0">
                <a:latin typeface="Lucida Sans Unicode"/>
                <a:cs typeface="Lucida Sans Unicode"/>
              </a:rPr>
              <a:t>n</a:t>
            </a:r>
            <a:r>
              <a:rPr sz="3400" spc="45" dirty="0">
                <a:latin typeface="Lucida Sans Unicode"/>
                <a:cs typeface="Lucida Sans Unicode"/>
              </a:rPr>
              <a:t>f</a:t>
            </a:r>
            <a:r>
              <a:rPr sz="3400" spc="5" dirty="0">
                <a:latin typeface="Lucida Sans Unicode"/>
                <a:cs typeface="Lucida Sans Unicode"/>
              </a:rPr>
              <a:t>o</a:t>
            </a:r>
            <a:r>
              <a:rPr sz="3400" spc="15" dirty="0">
                <a:latin typeface="Lucida Sans Unicode"/>
                <a:cs typeface="Lucida Sans Unicode"/>
              </a:rPr>
              <a:t>r</a:t>
            </a:r>
            <a:r>
              <a:rPr sz="3400" spc="-60" dirty="0">
                <a:latin typeface="Lucida Sans Unicode"/>
                <a:cs typeface="Lucida Sans Unicode"/>
              </a:rPr>
              <a:t>m</a:t>
            </a:r>
            <a:r>
              <a:rPr sz="3400" spc="10" dirty="0">
                <a:latin typeface="Lucida Sans Unicode"/>
                <a:cs typeface="Lucida Sans Unicode"/>
              </a:rPr>
              <a:t>a</a:t>
            </a:r>
            <a:r>
              <a:rPr sz="3400" spc="114" dirty="0">
                <a:latin typeface="Lucida Sans Unicode"/>
                <a:cs typeface="Lucida Sans Unicode"/>
              </a:rPr>
              <a:t>t</a:t>
            </a:r>
            <a:r>
              <a:rPr sz="3400" spc="-75" dirty="0">
                <a:latin typeface="Lucida Sans Unicode"/>
                <a:cs typeface="Lucida Sans Unicode"/>
              </a:rPr>
              <a:t>i</a:t>
            </a:r>
            <a:r>
              <a:rPr sz="3400" spc="5" dirty="0">
                <a:latin typeface="Lucida Sans Unicode"/>
                <a:cs typeface="Lucida Sans Unicode"/>
              </a:rPr>
              <a:t>o</a:t>
            </a:r>
            <a:r>
              <a:rPr sz="3400" spc="-5" dirty="0">
                <a:latin typeface="Lucida Sans Unicode"/>
                <a:cs typeface="Lucida Sans Unicode"/>
              </a:rPr>
              <a:t>n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-75" dirty="0">
                <a:latin typeface="Lucida Sans Unicode"/>
                <a:cs typeface="Lucida Sans Unicode"/>
              </a:rPr>
              <a:t>i</a:t>
            </a:r>
            <a:r>
              <a:rPr sz="3400" spc="-40" dirty="0">
                <a:latin typeface="Lucida Sans Unicode"/>
                <a:cs typeface="Lucida Sans Unicode"/>
              </a:rPr>
              <a:t>s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114" dirty="0">
                <a:latin typeface="Lucida Sans Unicode"/>
                <a:cs typeface="Lucida Sans Unicode"/>
              </a:rPr>
              <a:t>t</a:t>
            </a:r>
            <a:r>
              <a:rPr sz="3400" spc="10" dirty="0">
                <a:latin typeface="Lucida Sans Unicode"/>
                <a:cs typeface="Lucida Sans Unicode"/>
              </a:rPr>
              <a:t>a</a:t>
            </a:r>
            <a:r>
              <a:rPr sz="3400" spc="-290" dirty="0">
                <a:latin typeface="Lucida Sans Unicode"/>
                <a:cs typeface="Lucida Sans Unicode"/>
              </a:rPr>
              <a:t>k</a:t>
            </a:r>
            <a:r>
              <a:rPr sz="3400" spc="55" dirty="0">
                <a:latin typeface="Lucida Sans Unicode"/>
                <a:cs typeface="Lucida Sans Unicode"/>
              </a:rPr>
              <a:t>e</a:t>
            </a:r>
            <a:r>
              <a:rPr sz="3400" spc="-245" dirty="0">
                <a:latin typeface="Lucida Sans Unicode"/>
                <a:cs typeface="Lucida Sans Unicode"/>
              </a:rPr>
              <a:t> </a:t>
            </a:r>
            <a:r>
              <a:rPr sz="3400" spc="45" dirty="0">
                <a:latin typeface="Lucida Sans Unicode"/>
                <a:cs typeface="Lucida Sans Unicode"/>
              </a:rPr>
              <a:t>f</a:t>
            </a:r>
            <a:r>
              <a:rPr sz="3400" spc="15" dirty="0">
                <a:latin typeface="Lucida Sans Unicode"/>
                <a:cs typeface="Lucida Sans Unicode"/>
              </a:rPr>
              <a:t>r</a:t>
            </a:r>
            <a:r>
              <a:rPr sz="3400" spc="5" dirty="0">
                <a:latin typeface="Lucida Sans Unicode"/>
                <a:cs typeface="Lucida Sans Unicode"/>
              </a:rPr>
              <a:t>o</a:t>
            </a:r>
            <a:r>
              <a:rPr sz="3400" spc="-60" dirty="0">
                <a:latin typeface="Lucida Sans Unicode"/>
                <a:cs typeface="Lucida Sans Unicode"/>
              </a:rPr>
              <a:t>m</a:t>
            </a:r>
            <a:r>
              <a:rPr sz="3400" spc="-185" dirty="0">
                <a:latin typeface="Lucida Sans Unicode"/>
                <a:cs typeface="Lucida Sans Unicode"/>
              </a:rPr>
              <a:t>:  </a:t>
            </a:r>
            <a:r>
              <a:rPr sz="3400" spc="-85" dirty="0">
                <a:latin typeface="Lucida Sans Unicode"/>
                <a:cs typeface="Lucida Sans Unicode"/>
                <a:hlinkClick r:id="rId2"/>
              </a:rPr>
              <a:t>https://registrar.yorku.ca/enrol/dates/2024-2025/fall-winter</a:t>
            </a:r>
            <a:r>
              <a:rPr lang="en-US" sz="3400" spc="-85" dirty="0">
                <a:latin typeface="Lucida Sans Unicode"/>
                <a:cs typeface="Lucida Sans Unicode"/>
              </a:rPr>
              <a:t> </a:t>
            </a:r>
            <a:endParaRPr sz="3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9368" y="4207052"/>
            <a:ext cx="10696575" cy="3446779"/>
          </a:xfrm>
          <a:prstGeom prst="rect">
            <a:avLst/>
          </a:prstGeom>
        </p:spPr>
        <p:txBody>
          <a:bodyPr vert="horz" wrap="square" lIns="0" tIns="547370" rIns="0" bIns="0" rtlCol="0">
            <a:spAutoFit/>
          </a:bodyPr>
          <a:lstStyle/>
          <a:p>
            <a:pPr marL="2094864" marR="5080" indent="-2082800">
              <a:lnSpc>
                <a:spcPct val="73100"/>
              </a:lnSpc>
              <a:spcBef>
                <a:spcPts val="4310"/>
              </a:spcBef>
            </a:pPr>
            <a:r>
              <a:rPr sz="12950" spc="1140" dirty="0">
                <a:solidFill>
                  <a:srgbClr val="FFFFFF"/>
                </a:solidFill>
                <a:latin typeface="Trebuchet MS"/>
                <a:cs typeface="Trebuchet MS"/>
              </a:rPr>
              <a:t>NAVIGATING  </a:t>
            </a:r>
            <a:r>
              <a:rPr sz="12950" spc="1645" dirty="0">
                <a:solidFill>
                  <a:srgbClr val="FFFFFF"/>
                </a:solidFill>
                <a:latin typeface="Trebuchet MS"/>
                <a:cs typeface="Trebuchet MS"/>
              </a:rPr>
              <a:t>ECLASS</a:t>
            </a:r>
            <a:endParaRPr sz="129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62585" y="4013267"/>
            <a:ext cx="421640" cy="122555"/>
          </a:xfrm>
          <a:custGeom>
            <a:avLst/>
            <a:gdLst/>
            <a:ahLst/>
            <a:cxnLst/>
            <a:rect l="l" t="t" r="r" b="b"/>
            <a:pathLst>
              <a:path w="421640" h="122554">
                <a:moveTo>
                  <a:pt x="359066" y="122483"/>
                </a:moveTo>
                <a:lnTo>
                  <a:pt x="346235" y="121972"/>
                </a:lnTo>
                <a:lnTo>
                  <a:pt x="333711" y="120234"/>
                </a:lnTo>
                <a:lnTo>
                  <a:pt x="287370" y="111952"/>
                </a:lnTo>
                <a:lnTo>
                  <a:pt x="240801" y="104966"/>
                </a:lnTo>
                <a:lnTo>
                  <a:pt x="194051" y="99070"/>
                </a:lnTo>
                <a:lnTo>
                  <a:pt x="147165" y="94060"/>
                </a:lnTo>
                <a:lnTo>
                  <a:pt x="100187" y="89732"/>
                </a:lnTo>
                <a:lnTo>
                  <a:pt x="53164" y="85881"/>
                </a:lnTo>
                <a:lnTo>
                  <a:pt x="45803" y="84871"/>
                </a:lnTo>
                <a:lnTo>
                  <a:pt x="31080" y="81625"/>
                </a:lnTo>
                <a:lnTo>
                  <a:pt x="23719" y="80156"/>
                </a:lnTo>
                <a:lnTo>
                  <a:pt x="15987" y="76002"/>
                </a:lnTo>
                <a:lnTo>
                  <a:pt x="8486" y="68398"/>
                </a:lnTo>
                <a:lnTo>
                  <a:pt x="2671" y="59107"/>
                </a:lnTo>
                <a:lnTo>
                  <a:pt x="0" y="49893"/>
                </a:lnTo>
                <a:lnTo>
                  <a:pt x="1738" y="37841"/>
                </a:lnTo>
                <a:lnTo>
                  <a:pt x="42531" y="2453"/>
                </a:lnTo>
                <a:lnTo>
                  <a:pt x="62161" y="0"/>
                </a:lnTo>
                <a:lnTo>
                  <a:pt x="100067" y="396"/>
                </a:lnTo>
                <a:lnTo>
                  <a:pt x="175571" y="2415"/>
                </a:lnTo>
                <a:lnTo>
                  <a:pt x="213477" y="3271"/>
                </a:lnTo>
                <a:lnTo>
                  <a:pt x="213477" y="4907"/>
                </a:lnTo>
                <a:lnTo>
                  <a:pt x="354977" y="4907"/>
                </a:lnTo>
                <a:lnTo>
                  <a:pt x="364919" y="5073"/>
                </a:lnTo>
                <a:lnTo>
                  <a:pt x="408141" y="14722"/>
                </a:lnTo>
                <a:lnTo>
                  <a:pt x="421228" y="58174"/>
                </a:lnTo>
                <a:lnTo>
                  <a:pt x="420257" y="77715"/>
                </a:lnTo>
                <a:lnTo>
                  <a:pt x="402621" y="113486"/>
                </a:lnTo>
                <a:lnTo>
                  <a:pt x="371898" y="122074"/>
                </a:lnTo>
                <a:lnTo>
                  <a:pt x="359066" y="122483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26755" y="4033715"/>
            <a:ext cx="340360" cy="141605"/>
          </a:xfrm>
          <a:custGeom>
            <a:avLst/>
            <a:gdLst/>
            <a:ahLst/>
            <a:cxnLst/>
            <a:rect l="l" t="t" r="r" b="b"/>
            <a:pathLst>
              <a:path w="340359" h="141604">
                <a:moveTo>
                  <a:pt x="76092" y="141500"/>
                </a:moveTo>
                <a:lnTo>
                  <a:pt x="37905" y="137359"/>
                </a:lnTo>
                <a:lnTo>
                  <a:pt x="0" y="104719"/>
                </a:lnTo>
                <a:lnTo>
                  <a:pt x="843" y="89153"/>
                </a:lnTo>
                <a:lnTo>
                  <a:pt x="27834" y="48257"/>
                </a:lnTo>
                <a:lnTo>
                  <a:pt x="101872" y="25780"/>
                </a:lnTo>
                <a:lnTo>
                  <a:pt x="148919" y="16194"/>
                </a:lnTo>
                <a:lnTo>
                  <a:pt x="196162" y="7786"/>
                </a:lnTo>
                <a:lnTo>
                  <a:pt x="243798" y="1930"/>
                </a:lnTo>
                <a:lnTo>
                  <a:pt x="292022" y="0"/>
                </a:lnTo>
                <a:lnTo>
                  <a:pt x="299128" y="728"/>
                </a:lnTo>
                <a:lnTo>
                  <a:pt x="331002" y="24192"/>
                </a:lnTo>
                <a:lnTo>
                  <a:pt x="339846" y="65829"/>
                </a:lnTo>
                <a:lnTo>
                  <a:pt x="335373" y="83427"/>
                </a:lnTo>
                <a:lnTo>
                  <a:pt x="302451" y="112259"/>
                </a:lnTo>
                <a:lnTo>
                  <a:pt x="232979" y="122866"/>
                </a:lnTo>
                <a:lnTo>
                  <a:pt x="178945" y="129640"/>
                </a:lnTo>
                <a:lnTo>
                  <a:pt x="126445" y="135800"/>
                </a:lnTo>
                <a:lnTo>
                  <a:pt x="76092" y="141500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27274" y="3998544"/>
            <a:ext cx="394335" cy="118110"/>
          </a:xfrm>
          <a:custGeom>
            <a:avLst/>
            <a:gdLst/>
            <a:ahLst/>
            <a:cxnLst/>
            <a:rect l="l" t="t" r="r" b="b"/>
            <a:pathLst>
              <a:path w="394334" h="118110">
                <a:moveTo>
                  <a:pt x="337801" y="117780"/>
                </a:moveTo>
                <a:lnTo>
                  <a:pt x="331258" y="117780"/>
                </a:lnTo>
                <a:lnTo>
                  <a:pt x="37624" y="100604"/>
                </a:lnTo>
                <a:lnTo>
                  <a:pt x="31081" y="100604"/>
                </a:lnTo>
                <a:lnTo>
                  <a:pt x="24538" y="96514"/>
                </a:lnTo>
                <a:lnTo>
                  <a:pt x="17994" y="94878"/>
                </a:lnTo>
                <a:lnTo>
                  <a:pt x="10926" y="90099"/>
                </a:lnTo>
                <a:lnTo>
                  <a:pt x="5009" y="81792"/>
                </a:lnTo>
                <a:lnTo>
                  <a:pt x="1086" y="71644"/>
                </a:lnTo>
                <a:lnTo>
                  <a:pt x="0" y="61344"/>
                </a:lnTo>
                <a:lnTo>
                  <a:pt x="3987" y="45803"/>
                </a:lnTo>
                <a:lnTo>
                  <a:pt x="34352" y="16358"/>
                </a:lnTo>
                <a:lnTo>
                  <a:pt x="74430" y="10632"/>
                </a:lnTo>
                <a:lnTo>
                  <a:pt x="95518" y="10926"/>
                </a:lnTo>
                <a:lnTo>
                  <a:pt x="118598" y="11757"/>
                </a:lnTo>
                <a:lnTo>
                  <a:pt x="179942" y="14722"/>
                </a:lnTo>
                <a:lnTo>
                  <a:pt x="201681" y="14109"/>
                </a:lnTo>
                <a:lnTo>
                  <a:pt x="229938" y="12882"/>
                </a:lnTo>
                <a:lnTo>
                  <a:pt x="262642" y="10121"/>
                </a:lnTo>
                <a:lnTo>
                  <a:pt x="297723" y="4907"/>
                </a:lnTo>
                <a:lnTo>
                  <a:pt x="310120" y="2760"/>
                </a:lnTo>
                <a:lnTo>
                  <a:pt x="322670" y="1226"/>
                </a:lnTo>
                <a:lnTo>
                  <a:pt x="335220" y="306"/>
                </a:lnTo>
                <a:lnTo>
                  <a:pt x="347616" y="0"/>
                </a:lnTo>
                <a:lnTo>
                  <a:pt x="357674" y="1124"/>
                </a:lnTo>
                <a:lnTo>
                  <a:pt x="387899" y="38953"/>
                </a:lnTo>
                <a:lnTo>
                  <a:pt x="394238" y="58072"/>
                </a:lnTo>
                <a:lnTo>
                  <a:pt x="394033" y="77613"/>
                </a:lnTo>
                <a:lnTo>
                  <a:pt x="385240" y="96003"/>
                </a:lnTo>
                <a:lnTo>
                  <a:pt x="370313" y="109946"/>
                </a:lnTo>
                <a:lnTo>
                  <a:pt x="351706" y="116144"/>
                </a:lnTo>
                <a:lnTo>
                  <a:pt x="337801" y="117780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5762" y="4077550"/>
            <a:ext cx="361315" cy="105410"/>
          </a:xfrm>
          <a:custGeom>
            <a:avLst/>
            <a:gdLst/>
            <a:ahLst/>
            <a:cxnLst/>
            <a:rect l="l" t="t" r="r" b="b"/>
            <a:pathLst>
              <a:path w="361315" h="105410">
                <a:moveTo>
                  <a:pt x="326350" y="105026"/>
                </a:moveTo>
                <a:lnTo>
                  <a:pt x="296764" y="103530"/>
                </a:lnTo>
                <a:lnTo>
                  <a:pt x="206933" y="97664"/>
                </a:lnTo>
                <a:lnTo>
                  <a:pt x="141500" y="93881"/>
                </a:lnTo>
                <a:lnTo>
                  <a:pt x="76066" y="89485"/>
                </a:lnTo>
                <a:lnTo>
                  <a:pt x="26173" y="81306"/>
                </a:lnTo>
                <a:lnTo>
                  <a:pt x="0" y="53497"/>
                </a:lnTo>
                <a:lnTo>
                  <a:pt x="460" y="41011"/>
                </a:lnTo>
                <a:lnTo>
                  <a:pt x="39260" y="8383"/>
                </a:lnTo>
                <a:lnTo>
                  <a:pt x="90789" y="332"/>
                </a:lnTo>
                <a:lnTo>
                  <a:pt x="146126" y="0"/>
                </a:lnTo>
                <a:lnTo>
                  <a:pt x="201617" y="127"/>
                </a:lnTo>
                <a:lnTo>
                  <a:pt x="312445" y="1150"/>
                </a:lnTo>
                <a:lnTo>
                  <a:pt x="350172" y="21853"/>
                </a:lnTo>
                <a:lnTo>
                  <a:pt x="360702" y="65766"/>
                </a:lnTo>
                <a:lnTo>
                  <a:pt x="359246" y="82712"/>
                </a:lnTo>
                <a:lnTo>
                  <a:pt x="352728" y="95211"/>
                </a:lnTo>
                <a:lnTo>
                  <a:pt x="341609" y="102802"/>
                </a:lnTo>
                <a:lnTo>
                  <a:pt x="326350" y="105026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8417" y="4045165"/>
            <a:ext cx="352425" cy="116205"/>
          </a:xfrm>
          <a:custGeom>
            <a:avLst/>
            <a:gdLst/>
            <a:ahLst/>
            <a:cxnLst/>
            <a:rect l="l" t="t" r="r" b="b"/>
            <a:pathLst>
              <a:path w="352425" h="116204">
                <a:moveTo>
                  <a:pt x="286272" y="116144"/>
                </a:moveTo>
                <a:lnTo>
                  <a:pt x="254245" y="112783"/>
                </a:lnTo>
                <a:lnTo>
                  <a:pt x="221451" y="108885"/>
                </a:lnTo>
                <a:lnTo>
                  <a:pt x="150497" y="99786"/>
                </a:lnTo>
                <a:lnTo>
                  <a:pt x="96412" y="96821"/>
                </a:lnTo>
                <a:lnTo>
                  <a:pt x="36806" y="93242"/>
                </a:lnTo>
                <a:lnTo>
                  <a:pt x="1150" y="60232"/>
                </a:lnTo>
                <a:lnTo>
                  <a:pt x="0" y="41713"/>
                </a:lnTo>
                <a:lnTo>
                  <a:pt x="3220" y="28831"/>
                </a:lnTo>
                <a:lnTo>
                  <a:pt x="39273" y="2990"/>
                </a:lnTo>
                <a:lnTo>
                  <a:pt x="69523" y="0"/>
                </a:lnTo>
                <a:lnTo>
                  <a:pt x="161784" y="5012"/>
                </a:lnTo>
                <a:lnTo>
                  <a:pt x="207915" y="7714"/>
                </a:lnTo>
                <a:lnTo>
                  <a:pt x="254046" y="10652"/>
                </a:lnTo>
                <a:lnTo>
                  <a:pt x="300176" y="13904"/>
                </a:lnTo>
                <a:lnTo>
                  <a:pt x="336983" y="26991"/>
                </a:lnTo>
                <a:lnTo>
                  <a:pt x="352280" y="58506"/>
                </a:lnTo>
                <a:lnTo>
                  <a:pt x="347616" y="69523"/>
                </a:lnTo>
                <a:lnTo>
                  <a:pt x="321442" y="100604"/>
                </a:lnTo>
                <a:lnTo>
                  <a:pt x="296713" y="116016"/>
                </a:lnTo>
                <a:lnTo>
                  <a:pt x="286272" y="116144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52814" y="4063773"/>
            <a:ext cx="337185" cy="116839"/>
          </a:xfrm>
          <a:custGeom>
            <a:avLst/>
            <a:gdLst/>
            <a:ahLst/>
            <a:cxnLst/>
            <a:rect l="l" t="t" r="r" b="b"/>
            <a:pathLst>
              <a:path w="337184" h="116839">
                <a:moveTo>
                  <a:pt x="292815" y="116349"/>
                </a:moveTo>
                <a:lnTo>
                  <a:pt x="242603" y="105332"/>
                </a:lnTo>
                <a:lnTo>
                  <a:pt x="193540" y="99377"/>
                </a:lnTo>
                <a:lnTo>
                  <a:pt x="145245" y="96795"/>
                </a:lnTo>
                <a:lnTo>
                  <a:pt x="97332" y="95901"/>
                </a:lnTo>
                <a:lnTo>
                  <a:pt x="80028" y="95198"/>
                </a:lnTo>
                <a:lnTo>
                  <a:pt x="27809" y="87721"/>
                </a:lnTo>
                <a:lnTo>
                  <a:pt x="0" y="49279"/>
                </a:lnTo>
                <a:lnTo>
                  <a:pt x="1559" y="36819"/>
                </a:lnTo>
                <a:lnTo>
                  <a:pt x="50711" y="3885"/>
                </a:lnTo>
                <a:lnTo>
                  <a:pt x="123109" y="0"/>
                </a:lnTo>
                <a:lnTo>
                  <a:pt x="171047" y="408"/>
                </a:lnTo>
                <a:lnTo>
                  <a:pt x="267460" y="1840"/>
                </a:lnTo>
                <a:lnTo>
                  <a:pt x="315883" y="20128"/>
                </a:lnTo>
                <a:lnTo>
                  <a:pt x="336970" y="53739"/>
                </a:lnTo>
                <a:lnTo>
                  <a:pt x="334529" y="60730"/>
                </a:lnTo>
                <a:lnTo>
                  <a:pt x="325596" y="73331"/>
                </a:lnTo>
                <a:lnTo>
                  <a:pt x="304969" y="100067"/>
                </a:lnTo>
                <a:lnTo>
                  <a:pt x="292815" y="116349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21000" y="4009177"/>
            <a:ext cx="311785" cy="111125"/>
          </a:xfrm>
          <a:custGeom>
            <a:avLst/>
            <a:gdLst/>
            <a:ahLst/>
            <a:cxnLst/>
            <a:rect l="l" t="t" r="r" b="b"/>
            <a:pathLst>
              <a:path w="311784" h="111125">
                <a:moveTo>
                  <a:pt x="103773" y="110623"/>
                </a:moveTo>
                <a:lnTo>
                  <a:pt x="57663" y="109601"/>
                </a:lnTo>
                <a:lnTo>
                  <a:pt x="18403" y="99786"/>
                </a:lnTo>
                <a:lnTo>
                  <a:pt x="0" y="70456"/>
                </a:lnTo>
                <a:lnTo>
                  <a:pt x="2044" y="57254"/>
                </a:lnTo>
                <a:lnTo>
                  <a:pt x="29994" y="22633"/>
                </a:lnTo>
                <a:lnTo>
                  <a:pt x="68091" y="10735"/>
                </a:lnTo>
                <a:lnTo>
                  <a:pt x="136592" y="5866"/>
                </a:lnTo>
                <a:lnTo>
                  <a:pt x="222473" y="1853"/>
                </a:lnTo>
                <a:lnTo>
                  <a:pt x="265414" y="0"/>
                </a:lnTo>
                <a:lnTo>
                  <a:pt x="283498" y="4677"/>
                </a:lnTo>
                <a:lnTo>
                  <a:pt x="299051" y="17789"/>
                </a:lnTo>
                <a:lnTo>
                  <a:pt x="309237" y="36116"/>
                </a:lnTo>
                <a:lnTo>
                  <a:pt x="311218" y="56436"/>
                </a:lnTo>
                <a:lnTo>
                  <a:pt x="310400" y="62979"/>
                </a:lnTo>
                <a:lnTo>
                  <a:pt x="292099" y="97434"/>
                </a:lnTo>
                <a:lnTo>
                  <a:pt x="238959" y="107492"/>
                </a:lnTo>
                <a:lnTo>
                  <a:pt x="147633" y="107147"/>
                </a:lnTo>
                <a:lnTo>
                  <a:pt x="149270" y="108783"/>
                </a:lnTo>
                <a:lnTo>
                  <a:pt x="149270" y="110419"/>
                </a:lnTo>
                <a:lnTo>
                  <a:pt x="103773" y="110623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6242" y="4018174"/>
            <a:ext cx="337820" cy="102235"/>
          </a:xfrm>
          <a:custGeom>
            <a:avLst/>
            <a:gdLst/>
            <a:ahLst/>
            <a:cxnLst/>
            <a:rect l="l" t="t" r="r" b="b"/>
            <a:pathLst>
              <a:path w="337820" h="102235">
                <a:moveTo>
                  <a:pt x="169309" y="102240"/>
                </a:moveTo>
                <a:lnTo>
                  <a:pt x="169306" y="101422"/>
                </a:lnTo>
                <a:lnTo>
                  <a:pt x="108783" y="98763"/>
                </a:lnTo>
                <a:lnTo>
                  <a:pt x="78443" y="97051"/>
                </a:lnTo>
                <a:lnTo>
                  <a:pt x="33636" y="92016"/>
                </a:lnTo>
                <a:lnTo>
                  <a:pt x="1456" y="64500"/>
                </a:lnTo>
                <a:lnTo>
                  <a:pt x="0" y="53982"/>
                </a:lnTo>
                <a:lnTo>
                  <a:pt x="1239" y="43937"/>
                </a:lnTo>
                <a:lnTo>
                  <a:pt x="40078" y="16971"/>
                </a:lnTo>
                <a:lnTo>
                  <a:pt x="240468" y="0"/>
                </a:lnTo>
                <a:lnTo>
                  <a:pt x="263536" y="881"/>
                </a:lnTo>
                <a:lnTo>
                  <a:pt x="305684" y="15527"/>
                </a:lnTo>
                <a:lnTo>
                  <a:pt x="336471" y="43043"/>
                </a:lnTo>
                <a:lnTo>
                  <a:pt x="337379" y="53100"/>
                </a:lnTo>
                <a:lnTo>
                  <a:pt x="334529" y="62161"/>
                </a:lnTo>
                <a:lnTo>
                  <a:pt x="322835" y="79006"/>
                </a:lnTo>
                <a:lnTo>
                  <a:pt x="309071" y="92016"/>
                </a:lnTo>
                <a:lnTo>
                  <a:pt x="292087" y="100118"/>
                </a:lnTo>
                <a:lnTo>
                  <a:pt x="281023" y="101217"/>
                </a:lnTo>
                <a:lnTo>
                  <a:pt x="220429" y="101217"/>
                </a:lnTo>
                <a:lnTo>
                  <a:pt x="170127" y="101422"/>
                </a:lnTo>
                <a:lnTo>
                  <a:pt x="169309" y="102240"/>
                </a:lnTo>
                <a:close/>
              </a:path>
              <a:path w="337820" h="102235">
                <a:moveTo>
                  <a:pt x="270731" y="102240"/>
                </a:moveTo>
                <a:lnTo>
                  <a:pt x="245574" y="101422"/>
                </a:lnTo>
                <a:lnTo>
                  <a:pt x="220429" y="101217"/>
                </a:lnTo>
                <a:lnTo>
                  <a:pt x="281023" y="101217"/>
                </a:lnTo>
                <a:lnTo>
                  <a:pt x="270731" y="102240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25228" y="4023900"/>
            <a:ext cx="274320" cy="114300"/>
          </a:xfrm>
          <a:custGeom>
            <a:avLst/>
            <a:gdLst/>
            <a:ahLst/>
            <a:cxnLst/>
            <a:rect l="l" t="t" r="r" b="b"/>
            <a:pathLst>
              <a:path w="274320" h="114300">
                <a:moveTo>
                  <a:pt x="135774" y="113690"/>
                </a:moveTo>
                <a:lnTo>
                  <a:pt x="44985" y="113690"/>
                </a:lnTo>
                <a:lnTo>
                  <a:pt x="27834" y="110815"/>
                </a:lnTo>
                <a:lnTo>
                  <a:pt x="14518" y="102342"/>
                </a:lnTo>
                <a:lnTo>
                  <a:pt x="5188" y="88501"/>
                </a:lnTo>
                <a:lnTo>
                  <a:pt x="0" y="69523"/>
                </a:lnTo>
                <a:lnTo>
                  <a:pt x="1265" y="51350"/>
                </a:lnTo>
                <a:lnTo>
                  <a:pt x="8894" y="35170"/>
                </a:lnTo>
                <a:lnTo>
                  <a:pt x="21278" y="23285"/>
                </a:lnTo>
                <a:lnTo>
                  <a:pt x="36806" y="17994"/>
                </a:lnTo>
                <a:lnTo>
                  <a:pt x="127672" y="10978"/>
                </a:lnTo>
                <a:lnTo>
                  <a:pt x="157858" y="8179"/>
                </a:lnTo>
                <a:lnTo>
                  <a:pt x="173053" y="6441"/>
                </a:lnTo>
                <a:lnTo>
                  <a:pt x="202831" y="1738"/>
                </a:lnTo>
                <a:lnTo>
                  <a:pt x="217566" y="0"/>
                </a:lnTo>
                <a:lnTo>
                  <a:pt x="259280" y="23719"/>
                </a:lnTo>
                <a:lnTo>
                  <a:pt x="273542" y="66507"/>
                </a:lnTo>
                <a:lnTo>
                  <a:pt x="274003" y="81792"/>
                </a:lnTo>
                <a:lnTo>
                  <a:pt x="272226" y="88348"/>
                </a:lnTo>
                <a:lnTo>
                  <a:pt x="267766" y="95594"/>
                </a:lnTo>
                <a:lnTo>
                  <a:pt x="261925" y="101460"/>
                </a:lnTo>
                <a:lnTo>
                  <a:pt x="256008" y="103875"/>
                </a:lnTo>
                <a:lnTo>
                  <a:pt x="134956" y="110419"/>
                </a:lnTo>
                <a:lnTo>
                  <a:pt x="135774" y="111237"/>
                </a:lnTo>
                <a:lnTo>
                  <a:pt x="135774" y="113690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54319" y="4044769"/>
            <a:ext cx="308610" cy="96520"/>
          </a:xfrm>
          <a:custGeom>
            <a:avLst/>
            <a:gdLst/>
            <a:ahLst/>
            <a:cxnLst/>
            <a:rect l="l" t="t" r="r" b="b"/>
            <a:pathLst>
              <a:path w="308610" h="96520">
                <a:moveTo>
                  <a:pt x="140682" y="96092"/>
                </a:moveTo>
                <a:lnTo>
                  <a:pt x="59708" y="96092"/>
                </a:lnTo>
                <a:lnTo>
                  <a:pt x="52346" y="95683"/>
                </a:lnTo>
                <a:lnTo>
                  <a:pt x="9610" y="79018"/>
                </a:lnTo>
                <a:lnTo>
                  <a:pt x="0" y="56832"/>
                </a:lnTo>
                <a:lnTo>
                  <a:pt x="1789" y="43924"/>
                </a:lnTo>
                <a:lnTo>
                  <a:pt x="38455" y="16090"/>
                </a:lnTo>
                <a:lnTo>
                  <a:pt x="174293" y="3552"/>
                </a:lnTo>
                <a:lnTo>
                  <a:pt x="206933" y="396"/>
                </a:lnTo>
                <a:lnTo>
                  <a:pt x="259037" y="6262"/>
                </a:lnTo>
                <a:lnTo>
                  <a:pt x="297518" y="24729"/>
                </a:lnTo>
                <a:lnTo>
                  <a:pt x="308355" y="46199"/>
                </a:lnTo>
                <a:lnTo>
                  <a:pt x="305480" y="58506"/>
                </a:lnTo>
                <a:lnTo>
                  <a:pt x="271549" y="90367"/>
                </a:lnTo>
                <a:lnTo>
                  <a:pt x="242104" y="95274"/>
                </a:lnTo>
                <a:lnTo>
                  <a:pt x="140682" y="95274"/>
                </a:lnTo>
                <a:lnTo>
                  <a:pt x="140682" y="96092"/>
                </a:lnTo>
                <a:close/>
              </a:path>
              <a:path w="308610" h="96520">
                <a:moveTo>
                  <a:pt x="216940" y="95619"/>
                </a:moveTo>
                <a:lnTo>
                  <a:pt x="140682" y="95274"/>
                </a:lnTo>
                <a:lnTo>
                  <a:pt x="242104" y="95274"/>
                </a:lnTo>
                <a:lnTo>
                  <a:pt x="216940" y="95619"/>
                </a:lnTo>
                <a:close/>
              </a:path>
            </a:pathLst>
          </a:custGeom>
          <a:solidFill>
            <a:srgbClr val="000012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1320" y="4058252"/>
            <a:ext cx="234359" cy="9569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7393" y="4063978"/>
            <a:ext cx="229631" cy="89153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2196023" y="2694013"/>
            <a:ext cx="952500" cy="921385"/>
          </a:xfrm>
          <a:custGeom>
            <a:avLst/>
            <a:gdLst/>
            <a:ahLst/>
            <a:cxnLst/>
            <a:rect l="l" t="t" r="r" b="b"/>
            <a:pathLst>
              <a:path w="952500" h="921385">
                <a:moveTo>
                  <a:pt x="348966" y="1316"/>
                </a:moveTo>
                <a:lnTo>
                  <a:pt x="33248" y="193916"/>
                </a:lnTo>
                <a:lnTo>
                  <a:pt x="33459" y="187837"/>
                </a:lnTo>
                <a:lnTo>
                  <a:pt x="33856" y="183132"/>
                </a:lnTo>
                <a:lnTo>
                  <a:pt x="34570" y="178233"/>
                </a:lnTo>
                <a:lnTo>
                  <a:pt x="35152" y="174903"/>
                </a:lnTo>
                <a:lnTo>
                  <a:pt x="36422" y="174128"/>
                </a:lnTo>
                <a:lnTo>
                  <a:pt x="54691" y="145131"/>
                </a:lnTo>
                <a:lnTo>
                  <a:pt x="90075" y="101231"/>
                </a:lnTo>
                <a:lnTo>
                  <a:pt x="122724" y="70900"/>
                </a:lnTo>
                <a:lnTo>
                  <a:pt x="158703" y="44488"/>
                </a:lnTo>
                <a:lnTo>
                  <a:pt x="202743" y="17622"/>
                </a:lnTo>
                <a:lnTo>
                  <a:pt x="208643" y="15511"/>
                </a:lnTo>
                <a:lnTo>
                  <a:pt x="215389" y="15858"/>
                </a:lnTo>
                <a:lnTo>
                  <a:pt x="245786" y="15167"/>
                </a:lnTo>
                <a:lnTo>
                  <a:pt x="275574" y="11871"/>
                </a:lnTo>
                <a:lnTo>
                  <a:pt x="335019" y="2385"/>
                </a:lnTo>
                <a:lnTo>
                  <a:pt x="343447" y="1707"/>
                </a:lnTo>
                <a:lnTo>
                  <a:pt x="348966" y="1316"/>
                </a:lnTo>
                <a:close/>
              </a:path>
              <a:path w="952500" h="921385">
                <a:moveTo>
                  <a:pt x="562852" y="77622"/>
                </a:moveTo>
                <a:lnTo>
                  <a:pt x="21531" y="407849"/>
                </a:lnTo>
                <a:lnTo>
                  <a:pt x="19108" y="403377"/>
                </a:lnTo>
                <a:lnTo>
                  <a:pt x="16716" y="398885"/>
                </a:lnTo>
                <a:lnTo>
                  <a:pt x="16055" y="397801"/>
                </a:lnTo>
                <a:lnTo>
                  <a:pt x="15235" y="396813"/>
                </a:lnTo>
                <a:lnTo>
                  <a:pt x="15050" y="395439"/>
                </a:lnTo>
                <a:lnTo>
                  <a:pt x="16240" y="390249"/>
                </a:lnTo>
                <a:lnTo>
                  <a:pt x="13965" y="388662"/>
                </a:lnTo>
                <a:lnTo>
                  <a:pt x="8515" y="389011"/>
                </a:lnTo>
                <a:lnTo>
                  <a:pt x="7334" y="380806"/>
                </a:lnTo>
                <a:lnTo>
                  <a:pt x="5790" y="371334"/>
                </a:lnTo>
                <a:lnTo>
                  <a:pt x="7235" y="363014"/>
                </a:lnTo>
                <a:lnTo>
                  <a:pt x="13038" y="355011"/>
                </a:lnTo>
                <a:lnTo>
                  <a:pt x="4917" y="358478"/>
                </a:lnTo>
                <a:lnTo>
                  <a:pt x="2933" y="355225"/>
                </a:lnTo>
                <a:lnTo>
                  <a:pt x="2827" y="349339"/>
                </a:lnTo>
                <a:lnTo>
                  <a:pt x="3065" y="344731"/>
                </a:lnTo>
                <a:lnTo>
                  <a:pt x="3118" y="338748"/>
                </a:lnTo>
                <a:lnTo>
                  <a:pt x="3197" y="334237"/>
                </a:lnTo>
                <a:lnTo>
                  <a:pt x="2985" y="331391"/>
                </a:lnTo>
                <a:lnTo>
                  <a:pt x="366" y="328525"/>
                </a:lnTo>
                <a:lnTo>
                  <a:pt x="0" y="309409"/>
                </a:lnTo>
                <a:lnTo>
                  <a:pt x="451" y="294257"/>
                </a:lnTo>
                <a:lnTo>
                  <a:pt x="331" y="277966"/>
                </a:lnTo>
                <a:lnTo>
                  <a:pt x="1291" y="255066"/>
                </a:lnTo>
                <a:lnTo>
                  <a:pt x="18486" y="202922"/>
                </a:lnTo>
                <a:lnTo>
                  <a:pt x="18936" y="201160"/>
                </a:lnTo>
                <a:lnTo>
                  <a:pt x="20205" y="200385"/>
                </a:lnTo>
                <a:lnTo>
                  <a:pt x="20814" y="198526"/>
                </a:lnTo>
                <a:lnTo>
                  <a:pt x="23036" y="197171"/>
                </a:lnTo>
                <a:lnTo>
                  <a:pt x="24756" y="194634"/>
                </a:lnTo>
                <a:lnTo>
                  <a:pt x="27137" y="193181"/>
                </a:lnTo>
                <a:lnTo>
                  <a:pt x="25973" y="190916"/>
                </a:lnTo>
                <a:lnTo>
                  <a:pt x="33248" y="193916"/>
                </a:lnTo>
                <a:lnTo>
                  <a:pt x="348966" y="1316"/>
                </a:lnTo>
                <a:lnTo>
                  <a:pt x="368194" y="0"/>
                </a:lnTo>
                <a:lnTo>
                  <a:pt x="369490" y="696"/>
                </a:lnTo>
                <a:lnTo>
                  <a:pt x="370443" y="115"/>
                </a:lnTo>
                <a:lnTo>
                  <a:pt x="379968" y="4718"/>
                </a:lnTo>
                <a:lnTo>
                  <a:pt x="389808" y="6154"/>
                </a:lnTo>
                <a:lnTo>
                  <a:pt x="399158" y="4913"/>
                </a:lnTo>
                <a:lnTo>
                  <a:pt x="407877" y="2569"/>
                </a:lnTo>
                <a:lnTo>
                  <a:pt x="417926" y="902"/>
                </a:lnTo>
                <a:lnTo>
                  <a:pt x="426858" y="2891"/>
                </a:lnTo>
                <a:lnTo>
                  <a:pt x="435083" y="6800"/>
                </a:lnTo>
                <a:lnTo>
                  <a:pt x="443009" y="10890"/>
                </a:lnTo>
                <a:lnTo>
                  <a:pt x="450235" y="13921"/>
                </a:lnTo>
                <a:lnTo>
                  <a:pt x="458419" y="17854"/>
                </a:lnTo>
                <a:lnTo>
                  <a:pt x="466002" y="20666"/>
                </a:lnTo>
                <a:lnTo>
                  <a:pt x="474068" y="24672"/>
                </a:lnTo>
                <a:lnTo>
                  <a:pt x="511000" y="43797"/>
                </a:lnTo>
                <a:lnTo>
                  <a:pt x="519166" y="49228"/>
                </a:lnTo>
                <a:lnTo>
                  <a:pt x="527481" y="54569"/>
                </a:lnTo>
                <a:lnTo>
                  <a:pt x="535558" y="60056"/>
                </a:lnTo>
                <a:lnTo>
                  <a:pt x="543011" y="65923"/>
                </a:lnTo>
                <a:lnTo>
                  <a:pt x="549545" y="72350"/>
                </a:lnTo>
                <a:lnTo>
                  <a:pt x="557455" y="74963"/>
                </a:lnTo>
                <a:lnTo>
                  <a:pt x="562852" y="77622"/>
                </a:lnTo>
                <a:close/>
              </a:path>
              <a:path w="952500" h="921385">
                <a:moveTo>
                  <a:pt x="731387" y="229199"/>
                </a:moveTo>
                <a:lnTo>
                  <a:pt x="108122" y="609415"/>
                </a:lnTo>
                <a:lnTo>
                  <a:pt x="102725" y="603782"/>
                </a:lnTo>
                <a:lnTo>
                  <a:pt x="95688" y="605099"/>
                </a:lnTo>
                <a:lnTo>
                  <a:pt x="93307" y="597626"/>
                </a:lnTo>
                <a:lnTo>
                  <a:pt x="91138" y="592999"/>
                </a:lnTo>
                <a:lnTo>
                  <a:pt x="88810" y="588468"/>
                </a:lnTo>
                <a:lnTo>
                  <a:pt x="83254" y="582931"/>
                </a:lnTo>
                <a:lnTo>
                  <a:pt x="94524" y="576056"/>
                </a:lnTo>
                <a:lnTo>
                  <a:pt x="95450" y="574004"/>
                </a:lnTo>
                <a:lnTo>
                  <a:pt x="96825" y="570189"/>
                </a:lnTo>
                <a:lnTo>
                  <a:pt x="96640" y="568815"/>
                </a:lnTo>
                <a:lnTo>
                  <a:pt x="95793" y="566356"/>
                </a:lnTo>
                <a:lnTo>
                  <a:pt x="92090" y="565640"/>
                </a:lnTo>
                <a:lnTo>
                  <a:pt x="90476" y="565137"/>
                </a:lnTo>
                <a:lnTo>
                  <a:pt x="83239" y="560626"/>
                </a:lnTo>
                <a:lnTo>
                  <a:pt x="76574" y="557253"/>
                </a:lnTo>
                <a:lnTo>
                  <a:pt x="70616" y="551962"/>
                </a:lnTo>
                <a:lnTo>
                  <a:pt x="66825" y="543861"/>
                </a:lnTo>
                <a:lnTo>
                  <a:pt x="64664" y="537741"/>
                </a:lnTo>
                <a:lnTo>
                  <a:pt x="61758" y="532075"/>
                </a:lnTo>
                <a:lnTo>
                  <a:pt x="42961" y="492961"/>
                </a:lnTo>
                <a:lnTo>
                  <a:pt x="40474" y="479602"/>
                </a:lnTo>
                <a:lnTo>
                  <a:pt x="39046" y="471548"/>
                </a:lnTo>
                <a:lnTo>
                  <a:pt x="31956" y="469922"/>
                </a:lnTo>
                <a:lnTo>
                  <a:pt x="30844" y="461674"/>
                </a:lnTo>
                <a:lnTo>
                  <a:pt x="27987" y="454491"/>
                </a:lnTo>
                <a:lnTo>
                  <a:pt x="29548" y="452051"/>
                </a:lnTo>
                <a:lnTo>
                  <a:pt x="30976" y="451180"/>
                </a:lnTo>
                <a:lnTo>
                  <a:pt x="31426" y="449418"/>
                </a:lnTo>
                <a:lnTo>
                  <a:pt x="33648" y="448062"/>
                </a:lnTo>
                <a:lnTo>
                  <a:pt x="33146" y="446881"/>
                </a:lnTo>
                <a:lnTo>
                  <a:pt x="31426" y="440492"/>
                </a:lnTo>
                <a:lnTo>
                  <a:pt x="27511" y="433955"/>
                </a:lnTo>
                <a:lnTo>
                  <a:pt x="26796" y="432903"/>
                </a:lnTo>
                <a:lnTo>
                  <a:pt x="24495" y="429844"/>
                </a:lnTo>
                <a:lnTo>
                  <a:pt x="21876" y="426978"/>
                </a:lnTo>
                <a:lnTo>
                  <a:pt x="12537" y="407385"/>
                </a:lnTo>
                <a:lnTo>
                  <a:pt x="21531" y="407849"/>
                </a:lnTo>
                <a:lnTo>
                  <a:pt x="562852" y="77622"/>
                </a:lnTo>
                <a:lnTo>
                  <a:pt x="565551" y="78951"/>
                </a:lnTo>
                <a:lnTo>
                  <a:pt x="570676" y="81774"/>
                </a:lnTo>
                <a:lnTo>
                  <a:pt x="575749" y="86118"/>
                </a:lnTo>
                <a:lnTo>
                  <a:pt x="579863" y="89559"/>
                </a:lnTo>
                <a:lnTo>
                  <a:pt x="584757" y="94012"/>
                </a:lnTo>
                <a:lnTo>
                  <a:pt x="596789" y="104524"/>
                </a:lnTo>
                <a:lnTo>
                  <a:pt x="608204" y="113925"/>
                </a:lnTo>
                <a:lnTo>
                  <a:pt x="619588" y="123344"/>
                </a:lnTo>
                <a:lnTo>
                  <a:pt x="630869" y="132826"/>
                </a:lnTo>
                <a:lnTo>
                  <a:pt x="636546" y="138289"/>
                </a:lnTo>
                <a:lnTo>
                  <a:pt x="641339" y="142804"/>
                </a:lnTo>
                <a:lnTo>
                  <a:pt x="646823" y="148384"/>
                </a:lnTo>
                <a:lnTo>
                  <a:pt x="651928" y="152708"/>
                </a:lnTo>
                <a:lnTo>
                  <a:pt x="656161" y="156077"/>
                </a:lnTo>
                <a:lnTo>
                  <a:pt x="662457" y="158186"/>
                </a:lnTo>
                <a:lnTo>
                  <a:pt x="667642" y="160974"/>
                </a:lnTo>
                <a:lnTo>
                  <a:pt x="669256" y="161477"/>
                </a:lnTo>
                <a:lnTo>
                  <a:pt x="671373" y="163161"/>
                </a:lnTo>
                <a:lnTo>
                  <a:pt x="672351" y="164052"/>
                </a:lnTo>
                <a:lnTo>
                  <a:pt x="691530" y="185081"/>
                </a:lnTo>
                <a:lnTo>
                  <a:pt x="710739" y="206091"/>
                </a:lnTo>
                <a:lnTo>
                  <a:pt x="729709" y="227247"/>
                </a:lnTo>
                <a:lnTo>
                  <a:pt x="731387" y="229199"/>
                </a:lnTo>
                <a:close/>
              </a:path>
              <a:path w="952500" h="921385">
                <a:moveTo>
                  <a:pt x="94524" y="576056"/>
                </a:moveTo>
                <a:lnTo>
                  <a:pt x="91984" y="577606"/>
                </a:lnTo>
                <a:lnTo>
                  <a:pt x="85555" y="577064"/>
                </a:lnTo>
                <a:lnTo>
                  <a:pt x="80714" y="575555"/>
                </a:lnTo>
                <a:lnTo>
                  <a:pt x="81349" y="566242"/>
                </a:lnTo>
                <a:lnTo>
                  <a:pt x="86561" y="570500"/>
                </a:lnTo>
                <a:lnTo>
                  <a:pt x="94524" y="576056"/>
                </a:lnTo>
                <a:close/>
              </a:path>
              <a:path w="952500" h="921385">
                <a:moveTo>
                  <a:pt x="326911" y="907367"/>
                </a:moveTo>
                <a:lnTo>
                  <a:pt x="326276" y="907755"/>
                </a:lnTo>
                <a:lnTo>
                  <a:pt x="314027" y="904813"/>
                </a:lnTo>
                <a:lnTo>
                  <a:pt x="315667" y="897862"/>
                </a:lnTo>
                <a:lnTo>
                  <a:pt x="312387" y="893913"/>
                </a:lnTo>
                <a:lnTo>
                  <a:pt x="305006" y="893952"/>
                </a:lnTo>
                <a:lnTo>
                  <a:pt x="303233" y="893546"/>
                </a:lnTo>
                <a:lnTo>
                  <a:pt x="301434" y="891668"/>
                </a:lnTo>
                <a:lnTo>
                  <a:pt x="299794" y="889693"/>
                </a:lnTo>
                <a:lnTo>
                  <a:pt x="290621" y="878925"/>
                </a:lnTo>
                <a:lnTo>
                  <a:pt x="281493" y="868129"/>
                </a:lnTo>
                <a:lnTo>
                  <a:pt x="262888" y="845263"/>
                </a:lnTo>
                <a:lnTo>
                  <a:pt x="258947" y="840229"/>
                </a:lnTo>
                <a:lnTo>
                  <a:pt x="257095" y="835408"/>
                </a:lnTo>
                <a:lnTo>
                  <a:pt x="253470" y="830181"/>
                </a:lnTo>
                <a:lnTo>
                  <a:pt x="251327" y="827025"/>
                </a:lnTo>
                <a:lnTo>
                  <a:pt x="247597" y="824838"/>
                </a:lnTo>
                <a:lnTo>
                  <a:pt x="245295" y="821779"/>
                </a:lnTo>
                <a:lnTo>
                  <a:pt x="238559" y="812499"/>
                </a:lnTo>
                <a:lnTo>
                  <a:pt x="224544" y="792783"/>
                </a:lnTo>
                <a:lnTo>
                  <a:pt x="217808" y="783504"/>
                </a:lnTo>
                <a:lnTo>
                  <a:pt x="213197" y="777391"/>
                </a:lnTo>
                <a:lnTo>
                  <a:pt x="207880" y="770220"/>
                </a:lnTo>
                <a:lnTo>
                  <a:pt x="203255" y="764116"/>
                </a:lnTo>
                <a:lnTo>
                  <a:pt x="198733" y="757948"/>
                </a:lnTo>
                <a:lnTo>
                  <a:pt x="192946" y="749578"/>
                </a:lnTo>
                <a:lnTo>
                  <a:pt x="182271" y="733775"/>
                </a:lnTo>
                <a:lnTo>
                  <a:pt x="177145" y="726488"/>
                </a:lnTo>
                <a:lnTo>
                  <a:pt x="170384" y="717224"/>
                </a:lnTo>
                <a:lnTo>
                  <a:pt x="163534" y="708014"/>
                </a:lnTo>
                <a:lnTo>
                  <a:pt x="157405" y="699852"/>
                </a:lnTo>
                <a:lnTo>
                  <a:pt x="150822" y="690478"/>
                </a:lnTo>
                <a:lnTo>
                  <a:pt x="144550" y="680916"/>
                </a:lnTo>
                <a:lnTo>
                  <a:pt x="141189" y="675528"/>
                </a:lnTo>
                <a:lnTo>
                  <a:pt x="125874" y="650654"/>
                </a:lnTo>
                <a:lnTo>
                  <a:pt x="125715" y="650751"/>
                </a:lnTo>
                <a:lnTo>
                  <a:pt x="125372" y="649473"/>
                </a:lnTo>
                <a:lnTo>
                  <a:pt x="126079" y="643091"/>
                </a:lnTo>
                <a:lnTo>
                  <a:pt x="123572" y="638669"/>
                </a:lnTo>
                <a:lnTo>
                  <a:pt x="118738" y="634180"/>
                </a:lnTo>
                <a:lnTo>
                  <a:pt x="114445" y="630848"/>
                </a:lnTo>
                <a:lnTo>
                  <a:pt x="110689" y="627189"/>
                </a:lnTo>
                <a:lnTo>
                  <a:pt x="108334" y="621187"/>
                </a:lnTo>
                <a:lnTo>
                  <a:pt x="105318" y="614101"/>
                </a:lnTo>
                <a:lnTo>
                  <a:pt x="105582" y="610965"/>
                </a:lnTo>
                <a:lnTo>
                  <a:pt x="105371" y="608118"/>
                </a:lnTo>
                <a:lnTo>
                  <a:pt x="108122" y="609415"/>
                </a:lnTo>
                <a:lnTo>
                  <a:pt x="731387" y="229199"/>
                </a:lnTo>
                <a:lnTo>
                  <a:pt x="779135" y="286355"/>
                </a:lnTo>
                <a:lnTo>
                  <a:pt x="809471" y="324380"/>
                </a:lnTo>
                <a:lnTo>
                  <a:pt x="838313" y="361829"/>
                </a:lnTo>
                <a:lnTo>
                  <a:pt x="866774" y="400998"/>
                </a:lnTo>
                <a:lnTo>
                  <a:pt x="881141" y="420499"/>
                </a:lnTo>
                <a:lnTo>
                  <a:pt x="886737" y="427498"/>
                </a:lnTo>
                <a:lnTo>
                  <a:pt x="747304" y="512558"/>
                </a:lnTo>
                <a:lnTo>
                  <a:pt x="747357" y="515501"/>
                </a:lnTo>
                <a:lnTo>
                  <a:pt x="747542" y="516876"/>
                </a:lnTo>
                <a:lnTo>
                  <a:pt x="748045" y="518057"/>
                </a:lnTo>
                <a:lnTo>
                  <a:pt x="749183" y="518850"/>
                </a:lnTo>
                <a:lnTo>
                  <a:pt x="749976" y="518366"/>
                </a:lnTo>
                <a:lnTo>
                  <a:pt x="754606" y="517030"/>
                </a:lnTo>
                <a:lnTo>
                  <a:pt x="759394" y="515596"/>
                </a:lnTo>
                <a:lnTo>
                  <a:pt x="764024" y="514260"/>
                </a:lnTo>
                <a:lnTo>
                  <a:pt x="893133" y="435498"/>
                </a:lnTo>
                <a:lnTo>
                  <a:pt x="895531" y="438498"/>
                </a:lnTo>
                <a:lnTo>
                  <a:pt x="910160" y="456352"/>
                </a:lnTo>
                <a:lnTo>
                  <a:pt x="925241" y="475417"/>
                </a:lnTo>
                <a:lnTo>
                  <a:pt x="950268" y="510730"/>
                </a:lnTo>
                <a:lnTo>
                  <a:pt x="950454" y="512105"/>
                </a:lnTo>
                <a:lnTo>
                  <a:pt x="908549" y="537668"/>
                </a:lnTo>
                <a:lnTo>
                  <a:pt x="903972" y="541948"/>
                </a:lnTo>
                <a:lnTo>
                  <a:pt x="846142" y="583178"/>
                </a:lnTo>
                <a:lnTo>
                  <a:pt x="329636" y="898267"/>
                </a:lnTo>
                <a:lnTo>
                  <a:pt x="326911" y="907367"/>
                </a:lnTo>
                <a:close/>
              </a:path>
              <a:path w="952500" h="921385">
                <a:moveTo>
                  <a:pt x="893133" y="435498"/>
                </a:moveTo>
                <a:lnTo>
                  <a:pt x="764659" y="513872"/>
                </a:lnTo>
                <a:lnTo>
                  <a:pt x="764288" y="511123"/>
                </a:lnTo>
                <a:lnTo>
                  <a:pt x="765082" y="510639"/>
                </a:lnTo>
                <a:lnTo>
                  <a:pt x="763786" y="509942"/>
                </a:lnTo>
                <a:lnTo>
                  <a:pt x="762146" y="507967"/>
                </a:lnTo>
                <a:lnTo>
                  <a:pt x="761511" y="508355"/>
                </a:lnTo>
                <a:lnTo>
                  <a:pt x="757040" y="509594"/>
                </a:lnTo>
                <a:lnTo>
                  <a:pt x="752410" y="510931"/>
                </a:lnTo>
                <a:lnTo>
                  <a:pt x="748601" y="513255"/>
                </a:lnTo>
                <a:lnTo>
                  <a:pt x="747304" y="512558"/>
                </a:lnTo>
                <a:lnTo>
                  <a:pt x="886737" y="427498"/>
                </a:lnTo>
                <a:lnTo>
                  <a:pt x="893133" y="435498"/>
                </a:lnTo>
                <a:close/>
              </a:path>
              <a:path w="952500" h="921385">
                <a:moveTo>
                  <a:pt x="934131" y="532476"/>
                </a:moveTo>
                <a:lnTo>
                  <a:pt x="921274" y="540319"/>
                </a:lnTo>
                <a:lnTo>
                  <a:pt x="919343" y="540010"/>
                </a:lnTo>
                <a:lnTo>
                  <a:pt x="919025" y="540203"/>
                </a:lnTo>
                <a:lnTo>
                  <a:pt x="913152" y="534860"/>
                </a:lnTo>
                <a:lnTo>
                  <a:pt x="943787" y="516172"/>
                </a:lnTo>
                <a:lnTo>
                  <a:pt x="941644" y="521942"/>
                </a:lnTo>
                <a:lnTo>
                  <a:pt x="938205" y="527015"/>
                </a:lnTo>
                <a:lnTo>
                  <a:pt x="934131" y="532476"/>
                </a:lnTo>
                <a:close/>
              </a:path>
              <a:path w="952500" h="921385">
                <a:moveTo>
                  <a:pt x="952464" y="516829"/>
                </a:moveTo>
                <a:lnTo>
                  <a:pt x="943787" y="516172"/>
                </a:lnTo>
                <a:lnTo>
                  <a:pt x="950454" y="512105"/>
                </a:lnTo>
                <a:lnTo>
                  <a:pt x="951618" y="514370"/>
                </a:lnTo>
                <a:lnTo>
                  <a:pt x="952464" y="516829"/>
                </a:lnTo>
                <a:close/>
              </a:path>
              <a:path w="952500" h="921385">
                <a:moveTo>
                  <a:pt x="467758" y="860124"/>
                </a:moveTo>
                <a:lnTo>
                  <a:pt x="372202" y="918417"/>
                </a:lnTo>
                <a:lnTo>
                  <a:pt x="369319" y="918688"/>
                </a:lnTo>
                <a:lnTo>
                  <a:pt x="367255" y="919947"/>
                </a:lnTo>
                <a:lnTo>
                  <a:pt x="363102" y="920993"/>
                </a:lnTo>
                <a:lnTo>
                  <a:pt x="359398" y="920277"/>
                </a:lnTo>
                <a:lnTo>
                  <a:pt x="357864" y="915263"/>
                </a:lnTo>
                <a:lnTo>
                  <a:pt x="355509" y="909261"/>
                </a:lnTo>
                <a:lnTo>
                  <a:pt x="342096" y="895129"/>
                </a:lnTo>
                <a:lnTo>
                  <a:pt x="329636" y="898267"/>
                </a:lnTo>
                <a:lnTo>
                  <a:pt x="846142" y="583178"/>
                </a:lnTo>
                <a:lnTo>
                  <a:pt x="839683" y="588605"/>
                </a:lnTo>
                <a:lnTo>
                  <a:pt x="827426" y="600546"/>
                </a:lnTo>
                <a:lnTo>
                  <a:pt x="820877" y="606028"/>
                </a:lnTo>
                <a:lnTo>
                  <a:pt x="748444" y="656166"/>
                </a:lnTo>
                <a:lnTo>
                  <a:pt x="687413" y="702324"/>
                </a:lnTo>
                <a:lnTo>
                  <a:pt x="651619" y="728622"/>
                </a:lnTo>
                <a:lnTo>
                  <a:pt x="643578" y="733527"/>
                </a:lnTo>
                <a:lnTo>
                  <a:pt x="636169" y="739535"/>
                </a:lnTo>
                <a:lnTo>
                  <a:pt x="598227" y="765657"/>
                </a:lnTo>
                <a:lnTo>
                  <a:pt x="579954" y="779779"/>
                </a:lnTo>
                <a:lnTo>
                  <a:pt x="561064" y="792790"/>
                </a:lnTo>
                <a:lnTo>
                  <a:pt x="491595" y="844095"/>
                </a:lnTo>
                <a:lnTo>
                  <a:pt x="467758" y="860124"/>
                </a:lnTo>
                <a:close/>
              </a:path>
            </a:pathLst>
          </a:custGeom>
          <a:solidFill>
            <a:srgbClr val="FFD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09227" y="3119667"/>
            <a:ext cx="1193800" cy="446405"/>
          </a:xfrm>
          <a:custGeom>
            <a:avLst/>
            <a:gdLst/>
            <a:ahLst/>
            <a:cxnLst/>
            <a:rect l="l" t="t" r="r" b="b"/>
            <a:pathLst>
              <a:path w="1193800" h="446404">
                <a:moveTo>
                  <a:pt x="921952" y="19139"/>
                </a:moveTo>
                <a:lnTo>
                  <a:pt x="711226" y="19139"/>
                </a:lnTo>
                <a:lnTo>
                  <a:pt x="720977" y="17725"/>
                </a:lnTo>
                <a:lnTo>
                  <a:pt x="729008" y="10530"/>
                </a:lnTo>
                <a:lnTo>
                  <a:pt x="755408" y="5704"/>
                </a:lnTo>
                <a:lnTo>
                  <a:pt x="781864" y="1696"/>
                </a:lnTo>
                <a:lnTo>
                  <a:pt x="808433" y="0"/>
                </a:lnTo>
                <a:lnTo>
                  <a:pt x="835171" y="2109"/>
                </a:lnTo>
                <a:lnTo>
                  <a:pt x="867154" y="7960"/>
                </a:lnTo>
                <a:lnTo>
                  <a:pt x="921952" y="19139"/>
                </a:lnTo>
                <a:close/>
              </a:path>
              <a:path w="1193800" h="446404">
                <a:moveTo>
                  <a:pt x="984795" y="34590"/>
                </a:moveTo>
                <a:lnTo>
                  <a:pt x="663445" y="34590"/>
                </a:lnTo>
                <a:lnTo>
                  <a:pt x="670363" y="31883"/>
                </a:lnTo>
                <a:lnTo>
                  <a:pt x="677580" y="29177"/>
                </a:lnTo>
                <a:lnTo>
                  <a:pt x="684798" y="25868"/>
                </a:lnTo>
                <a:lnTo>
                  <a:pt x="691415" y="21658"/>
                </a:lnTo>
                <a:lnTo>
                  <a:pt x="700968" y="19031"/>
                </a:lnTo>
                <a:lnTo>
                  <a:pt x="711226" y="19139"/>
                </a:lnTo>
                <a:lnTo>
                  <a:pt x="921952" y="19139"/>
                </a:lnTo>
                <a:lnTo>
                  <a:pt x="962989" y="27372"/>
                </a:lnTo>
                <a:lnTo>
                  <a:pt x="978214" y="31714"/>
                </a:lnTo>
                <a:lnTo>
                  <a:pt x="984795" y="34590"/>
                </a:lnTo>
                <a:close/>
              </a:path>
              <a:path w="1193800" h="446404">
                <a:moveTo>
                  <a:pt x="601424" y="294021"/>
                </a:moveTo>
                <a:lnTo>
                  <a:pt x="306685" y="294021"/>
                </a:lnTo>
                <a:lnTo>
                  <a:pt x="317757" y="293302"/>
                </a:lnTo>
                <a:lnTo>
                  <a:pt x="349156" y="290398"/>
                </a:lnTo>
                <a:lnTo>
                  <a:pt x="389024" y="282137"/>
                </a:lnTo>
                <a:lnTo>
                  <a:pt x="427679" y="261940"/>
                </a:lnTo>
                <a:lnTo>
                  <a:pt x="460047" y="229920"/>
                </a:lnTo>
                <a:lnTo>
                  <a:pt x="474878" y="212331"/>
                </a:lnTo>
                <a:lnTo>
                  <a:pt x="488651" y="196509"/>
                </a:lnTo>
                <a:lnTo>
                  <a:pt x="502734" y="180941"/>
                </a:lnTo>
                <a:lnTo>
                  <a:pt x="516874" y="165429"/>
                </a:lnTo>
                <a:lnTo>
                  <a:pt x="530816" y="149776"/>
                </a:lnTo>
                <a:lnTo>
                  <a:pt x="553448" y="123987"/>
                </a:lnTo>
                <a:lnTo>
                  <a:pt x="564650" y="110951"/>
                </a:lnTo>
                <a:lnTo>
                  <a:pt x="575628" y="97747"/>
                </a:lnTo>
                <a:lnTo>
                  <a:pt x="591614" y="80228"/>
                </a:lnTo>
                <a:lnTo>
                  <a:pt x="609236" y="64289"/>
                </a:lnTo>
                <a:lnTo>
                  <a:pt x="628324" y="50041"/>
                </a:lnTo>
                <a:lnTo>
                  <a:pt x="648709" y="37597"/>
                </a:lnTo>
                <a:lnTo>
                  <a:pt x="655025" y="33989"/>
                </a:lnTo>
                <a:lnTo>
                  <a:pt x="663445" y="34590"/>
                </a:lnTo>
                <a:lnTo>
                  <a:pt x="984795" y="34590"/>
                </a:lnTo>
                <a:lnTo>
                  <a:pt x="1081830" y="90754"/>
                </a:lnTo>
                <a:lnTo>
                  <a:pt x="1120843" y="117258"/>
                </a:lnTo>
                <a:lnTo>
                  <a:pt x="1138323" y="132633"/>
                </a:lnTo>
                <a:lnTo>
                  <a:pt x="1140729" y="134738"/>
                </a:lnTo>
                <a:lnTo>
                  <a:pt x="1140128" y="140152"/>
                </a:lnTo>
                <a:lnTo>
                  <a:pt x="1141331" y="144964"/>
                </a:lnTo>
                <a:lnTo>
                  <a:pt x="1151218" y="144964"/>
                </a:lnTo>
                <a:lnTo>
                  <a:pt x="1153662" y="149475"/>
                </a:lnTo>
                <a:lnTo>
                  <a:pt x="1154280" y="150264"/>
                </a:lnTo>
                <a:lnTo>
                  <a:pt x="803302" y="150264"/>
                </a:lnTo>
                <a:lnTo>
                  <a:pt x="780661" y="151806"/>
                </a:lnTo>
                <a:lnTo>
                  <a:pt x="736226" y="162106"/>
                </a:lnTo>
                <a:lnTo>
                  <a:pt x="702430" y="180941"/>
                </a:lnTo>
                <a:lnTo>
                  <a:pt x="676077" y="209925"/>
                </a:lnTo>
                <a:lnTo>
                  <a:pt x="664940" y="223247"/>
                </a:lnTo>
                <a:lnTo>
                  <a:pt x="653070" y="235977"/>
                </a:lnTo>
                <a:lnTo>
                  <a:pt x="640974" y="248538"/>
                </a:lnTo>
                <a:lnTo>
                  <a:pt x="629160" y="261353"/>
                </a:lnTo>
                <a:lnTo>
                  <a:pt x="615113" y="277743"/>
                </a:lnTo>
                <a:lnTo>
                  <a:pt x="601424" y="294021"/>
                </a:lnTo>
                <a:close/>
              </a:path>
              <a:path w="1193800" h="446404">
                <a:moveTo>
                  <a:pt x="131850" y="128423"/>
                </a:moveTo>
                <a:lnTo>
                  <a:pt x="116087" y="128423"/>
                </a:lnTo>
                <a:lnTo>
                  <a:pt x="122102" y="120002"/>
                </a:lnTo>
                <a:lnTo>
                  <a:pt x="129729" y="125443"/>
                </a:lnTo>
                <a:lnTo>
                  <a:pt x="131850" y="128423"/>
                </a:lnTo>
                <a:close/>
              </a:path>
              <a:path w="1193800" h="446404">
                <a:moveTo>
                  <a:pt x="143968" y="153685"/>
                </a:moveTo>
                <a:lnTo>
                  <a:pt x="25262" y="153685"/>
                </a:lnTo>
                <a:lnTo>
                  <a:pt x="43434" y="144964"/>
                </a:lnTo>
                <a:lnTo>
                  <a:pt x="82136" y="131148"/>
                </a:lnTo>
                <a:lnTo>
                  <a:pt x="89622" y="129024"/>
                </a:lnTo>
                <a:lnTo>
                  <a:pt x="90524" y="128724"/>
                </a:lnTo>
                <a:lnTo>
                  <a:pt x="91126" y="126618"/>
                </a:lnTo>
                <a:lnTo>
                  <a:pt x="92028" y="126618"/>
                </a:lnTo>
                <a:lnTo>
                  <a:pt x="97140" y="125716"/>
                </a:lnTo>
                <a:lnTo>
                  <a:pt x="102855" y="123009"/>
                </a:lnTo>
                <a:lnTo>
                  <a:pt x="116388" y="127521"/>
                </a:lnTo>
                <a:lnTo>
                  <a:pt x="116087" y="128423"/>
                </a:lnTo>
                <a:lnTo>
                  <a:pt x="131850" y="128423"/>
                </a:lnTo>
                <a:lnTo>
                  <a:pt x="134847" y="132633"/>
                </a:lnTo>
                <a:lnTo>
                  <a:pt x="138554" y="140725"/>
                </a:lnTo>
                <a:lnTo>
                  <a:pt x="143968" y="153685"/>
                </a:lnTo>
                <a:close/>
              </a:path>
              <a:path w="1193800" h="446404">
                <a:moveTo>
                  <a:pt x="1151218" y="144964"/>
                </a:moveTo>
                <a:lnTo>
                  <a:pt x="1141331" y="144964"/>
                </a:lnTo>
                <a:lnTo>
                  <a:pt x="1149752" y="142257"/>
                </a:lnTo>
                <a:lnTo>
                  <a:pt x="1151218" y="144964"/>
                </a:lnTo>
                <a:close/>
              </a:path>
              <a:path w="1193800" h="446404">
                <a:moveTo>
                  <a:pt x="1081483" y="365110"/>
                </a:moveTo>
                <a:lnTo>
                  <a:pt x="1077573" y="364809"/>
                </a:lnTo>
                <a:lnTo>
                  <a:pt x="1072159" y="363907"/>
                </a:lnTo>
                <a:lnTo>
                  <a:pt x="1061633" y="363305"/>
                </a:lnTo>
                <a:lnTo>
                  <a:pt x="1052456" y="363127"/>
                </a:lnTo>
                <a:lnTo>
                  <a:pt x="1046634" y="360749"/>
                </a:lnTo>
                <a:lnTo>
                  <a:pt x="1043574" y="355439"/>
                </a:lnTo>
                <a:lnTo>
                  <a:pt x="1042686" y="346464"/>
                </a:lnTo>
                <a:lnTo>
                  <a:pt x="1043049" y="317028"/>
                </a:lnTo>
                <a:lnTo>
                  <a:pt x="1043162" y="310581"/>
                </a:lnTo>
                <a:lnTo>
                  <a:pt x="1043490" y="296643"/>
                </a:lnTo>
                <a:lnTo>
                  <a:pt x="1044029" y="283829"/>
                </a:lnTo>
                <a:lnTo>
                  <a:pt x="1044075" y="277724"/>
                </a:lnTo>
                <a:lnTo>
                  <a:pt x="1027781" y="232927"/>
                </a:lnTo>
                <a:lnTo>
                  <a:pt x="993467" y="211720"/>
                </a:lnTo>
                <a:lnTo>
                  <a:pt x="956570" y="189183"/>
                </a:lnTo>
                <a:lnTo>
                  <a:pt x="915803" y="169789"/>
                </a:lnTo>
                <a:lnTo>
                  <a:pt x="876355" y="160819"/>
                </a:lnTo>
                <a:lnTo>
                  <a:pt x="843010" y="155875"/>
                </a:lnTo>
                <a:lnTo>
                  <a:pt x="826450" y="152783"/>
                </a:lnTo>
                <a:lnTo>
                  <a:pt x="803302" y="150264"/>
                </a:lnTo>
                <a:lnTo>
                  <a:pt x="1154280" y="150264"/>
                </a:lnTo>
                <a:lnTo>
                  <a:pt x="1183548" y="205677"/>
                </a:lnTo>
                <a:lnTo>
                  <a:pt x="1190653" y="260150"/>
                </a:lnTo>
                <a:lnTo>
                  <a:pt x="1191039" y="277743"/>
                </a:lnTo>
                <a:lnTo>
                  <a:pt x="1191706" y="295337"/>
                </a:lnTo>
                <a:lnTo>
                  <a:pt x="1192617" y="313231"/>
                </a:lnTo>
                <a:lnTo>
                  <a:pt x="1193661" y="330524"/>
                </a:lnTo>
                <a:lnTo>
                  <a:pt x="1192383" y="337784"/>
                </a:lnTo>
                <a:lnTo>
                  <a:pt x="1188623" y="345524"/>
                </a:lnTo>
                <a:lnTo>
                  <a:pt x="1183172" y="352305"/>
                </a:lnTo>
                <a:lnTo>
                  <a:pt x="1176819" y="356689"/>
                </a:lnTo>
                <a:lnTo>
                  <a:pt x="1179225" y="358794"/>
                </a:lnTo>
                <a:lnTo>
                  <a:pt x="1173918" y="364809"/>
                </a:lnTo>
                <a:lnTo>
                  <a:pt x="1085091" y="364809"/>
                </a:lnTo>
                <a:lnTo>
                  <a:pt x="1081483" y="365110"/>
                </a:lnTo>
                <a:close/>
              </a:path>
              <a:path w="1193800" h="446404">
                <a:moveTo>
                  <a:pt x="301949" y="446011"/>
                </a:moveTo>
                <a:lnTo>
                  <a:pt x="257739" y="439620"/>
                </a:lnTo>
                <a:lnTo>
                  <a:pt x="215334" y="425560"/>
                </a:lnTo>
                <a:lnTo>
                  <a:pt x="156275" y="396951"/>
                </a:lnTo>
                <a:lnTo>
                  <a:pt x="102855" y="359095"/>
                </a:lnTo>
                <a:lnTo>
                  <a:pt x="60262" y="317028"/>
                </a:lnTo>
                <a:lnTo>
                  <a:pt x="30074" y="266164"/>
                </a:lnTo>
                <a:lnTo>
                  <a:pt x="20178" y="238082"/>
                </a:lnTo>
                <a:lnTo>
                  <a:pt x="17142" y="228571"/>
                </a:lnTo>
                <a:lnTo>
                  <a:pt x="2706" y="185865"/>
                </a:lnTo>
                <a:lnTo>
                  <a:pt x="0" y="179850"/>
                </a:lnTo>
                <a:lnTo>
                  <a:pt x="1804" y="172933"/>
                </a:lnTo>
                <a:lnTo>
                  <a:pt x="6917" y="169023"/>
                </a:lnTo>
                <a:lnTo>
                  <a:pt x="12631" y="163610"/>
                </a:lnTo>
                <a:lnTo>
                  <a:pt x="17744" y="157595"/>
                </a:lnTo>
                <a:lnTo>
                  <a:pt x="23157" y="151580"/>
                </a:lnTo>
                <a:lnTo>
                  <a:pt x="25262" y="153685"/>
                </a:lnTo>
                <a:lnTo>
                  <a:pt x="143968" y="153685"/>
                </a:lnTo>
                <a:lnTo>
                  <a:pt x="147539" y="162233"/>
                </a:lnTo>
                <a:lnTo>
                  <a:pt x="163906" y="202707"/>
                </a:lnTo>
                <a:lnTo>
                  <a:pt x="191274" y="238195"/>
                </a:lnTo>
                <a:lnTo>
                  <a:pt x="234581" y="271691"/>
                </a:lnTo>
                <a:lnTo>
                  <a:pt x="285107" y="292329"/>
                </a:lnTo>
                <a:lnTo>
                  <a:pt x="306685" y="294021"/>
                </a:lnTo>
                <a:lnTo>
                  <a:pt x="601424" y="294021"/>
                </a:lnTo>
                <a:lnTo>
                  <a:pt x="587291" y="310581"/>
                </a:lnTo>
                <a:lnTo>
                  <a:pt x="572921" y="326614"/>
                </a:lnTo>
                <a:lnTo>
                  <a:pt x="559340" y="341539"/>
                </a:lnTo>
                <a:lnTo>
                  <a:pt x="548740" y="352779"/>
                </a:lnTo>
                <a:lnTo>
                  <a:pt x="328715" y="352779"/>
                </a:lnTo>
                <a:lnTo>
                  <a:pt x="319091" y="367516"/>
                </a:lnTo>
                <a:lnTo>
                  <a:pt x="336234" y="374433"/>
                </a:lnTo>
                <a:lnTo>
                  <a:pt x="526109" y="374433"/>
                </a:lnTo>
                <a:lnTo>
                  <a:pt x="515779" y="383155"/>
                </a:lnTo>
                <a:lnTo>
                  <a:pt x="502349" y="392036"/>
                </a:lnTo>
                <a:lnTo>
                  <a:pt x="487681" y="399418"/>
                </a:lnTo>
                <a:lnTo>
                  <a:pt x="472556" y="406077"/>
                </a:lnTo>
                <a:lnTo>
                  <a:pt x="457434" y="412929"/>
                </a:lnTo>
                <a:lnTo>
                  <a:pt x="405809" y="429470"/>
                </a:lnTo>
                <a:lnTo>
                  <a:pt x="336534" y="440297"/>
                </a:lnTo>
                <a:lnTo>
                  <a:pt x="327958" y="441908"/>
                </a:lnTo>
                <a:lnTo>
                  <a:pt x="319354" y="443718"/>
                </a:lnTo>
                <a:lnTo>
                  <a:pt x="310694" y="445245"/>
                </a:lnTo>
                <a:lnTo>
                  <a:pt x="301949" y="446011"/>
                </a:lnTo>
                <a:close/>
              </a:path>
              <a:path w="1193800" h="446404">
                <a:moveTo>
                  <a:pt x="335933" y="363606"/>
                </a:moveTo>
                <a:lnTo>
                  <a:pt x="328715" y="352779"/>
                </a:lnTo>
                <a:lnTo>
                  <a:pt x="548740" y="352779"/>
                </a:lnTo>
                <a:lnTo>
                  <a:pt x="547321" y="354283"/>
                </a:lnTo>
                <a:lnTo>
                  <a:pt x="339542" y="354283"/>
                </a:lnTo>
                <a:lnTo>
                  <a:pt x="335933" y="363606"/>
                </a:lnTo>
                <a:close/>
              </a:path>
              <a:path w="1193800" h="446404">
                <a:moveTo>
                  <a:pt x="526109" y="374433"/>
                </a:moveTo>
                <a:lnTo>
                  <a:pt x="336234" y="374433"/>
                </a:lnTo>
                <a:lnTo>
                  <a:pt x="348865" y="360899"/>
                </a:lnTo>
                <a:lnTo>
                  <a:pt x="339542" y="354283"/>
                </a:lnTo>
                <a:lnTo>
                  <a:pt x="547321" y="354283"/>
                </a:lnTo>
                <a:lnTo>
                  <a:pt x="545478" y="356238"/>
                </a:lnTo>
                <a:lnTo>
                  <a:pt x="530951" y="370345"/>
                </a:lnTo>
                <a:lnTo>
                  <a:pt x="526109" y="374433"/>
                </a:lnTo>
                <a:close/>
              </a:path>
              <a:path w="1193800" h="446404">
                <a:moveTo>
                  <a:pt x="1086294" y="390974"/>
                </a:moveTo>
                <a:lnTo>
                  <a:pt x="1076971" y="379245"/>
                </a:lnTo>
                <a:lnTo>
                  <a:pt x="1089903" y="375937"/>
                </a:lnTo>
                <a:lnTo>
                  <a:pt x="1089903" y="364809"/>
                </a:lnTo>
                <a:lnTo>
                  <a:pt x="1173918" y="364809"/>
                </a:lnTo>
                <a:lnTo>
                  <a:pt x="1173661" y="365101"/>
                </a:lnTo>
                <a:lnTo>
                  <a:pt x="1108561" y="365110"/>
                </a:lnTo>
                <a:lnTo>
                  <a:pt x="1103888" y="366087"/>
                </a:lnTo>
                <a:lnTo>
                  <a:pt x="1100749" y="370345"/>
                </a:lnTo>
                <a:lnTo>
                  <a:pt x="1098625" y="378042"/>
                </a:lnTo>
                <a:lnTo>
                  <a:pt x="1097723" y="382854"/>
                </a:lnTo>
                <a:lnTo>
                  <a:pt x="1090505" y="386764"/>
                </a:lnTo>
                <a:lnTo>
                  <a:pt x="1086294" y="390974"/>
                </a:lnTo>
                <a:close/>
              </a:path>
              <a:path w="1193800" h="446404">
                <a:moveTo>
                  <a:pt x="1110354" y="380147"/>
                </a:moveTo>
                <a:lnTo>
                  <a:pt x="1115467" y="367215"/>
                </a:lnTo>
                <a:lnTo>
                  <a:pt x="1108606" y="365101"/>
                </a:lnTo>
                <a:lnTo>
                  <a:pt x="1173661" y="365101"/>
                </a:lnTo>
                <a:lnTo>
                  <a:pt x="1170203" y="369020"/>
                </a:lnTo>
                <a:lnTo>
                  <a:pt x="1169267" y="370223"/>
                </a:lnTo>
                <a:lnTo>
                  <a:pt x="1144038" y="370223"/>
                </a:lnTo>
                <a:lnTo>
                  <a:pt x="1132008" y="374132"/>
                </a:lnTo>
                <a:lnTo>
                  <a:pt x="1133238" y="376839"/>
                </a:lnTo>
                <a:lnTo>
                  <a:pt x="1123888" y="376839"/>
                </a:lnTo>
                <a:lnTo>
                  <a:pt x="1110354" y="380147"/>
                </a:lnTo>
                <a:close/>
              </a:path>
              <a:path w="1193800" h="446404">
                <a:moveTo>
                  <a:pt x="1158333" y="386463"/>
                </a:moveTo>
                <a:lnTo>
                  <a:pt x="1144038" y="386463"/>
                </a:lnTo>
                <a:lnTo>
                  <a:pt x="1145542" y="386162"/>
                </a:lnTo>
                <a:lnTo>
                  <a:pt x="1147346" y="383155"/>
                </a:lnTo>
                <a:lnTo>
                  <a:pt x="1147647" y="381049"/>
                </a:lnTo>
                <a:lnTo>
                  <a:pt x="1148549" y="372027"/>
                </a:lnTo>
                <a:lnTo>
                  <a:pt x="1144038" y="370223"/>
                </a:lnTo>
                <a:lnTo>
                  <a:pt x="1169267" y="370223"/>
                </a:lnTo>
                <a:lnTo>
                  <a:pt x="1165992" y="374433"/>
                </a:lnTo>
                <a:lnTo>
                  <a:pt x="1162985" y="378343"/>
                </a:lnTo>
                <a:lnTo>
                  <a:pt x="1159376" y="382553"/>
                </a:lnTo>
                <a:lnTo>
                  <a:pt x="1158333" y="386463"/>
                </a:lnTo>
                <a:close/>
              </a:path>
              <a:path w="1193800" h="446404">
                <a:moveTo>
                  <a:pt x="1150654" y="401199"/>
                </a:moveTo>
                <a:lnTo>
                  <a:pt x="1141632" y="399996"/>
                </a:lnTo>
                <a:lnTo>
                  <a:pt x="1133831" y="399418"/>
                </a:lnTo>
                <a:lnTo>
                  <a:pt x="1126143" y="398530"/>
                </a:lnTo>
                <a:lnTo>
                  <a:pt x="1119132" y="395894"/>
                </a:lnTo>
                <a:lnTo>
                  <a:pt x="1113362" y="390072"/>
                </a:lnTo>
                <a:lnTo>
                  <a:pt x="1125391" y="379846"/>
                </a:lnTo>
                <a:lnTo>
                  <a:pt x="1123888" y="376839"/>
                </a:lnTo>
                <a:lnTo>
                  <a:pt x="1133238" y="376839"/>
                </a:lnTo>
                <a:lnTo>
                  <a:pt x="1133512" y="377441"/>
                </a:lnTo>
                <a:lnTo>
                  <a:pt x="1135316" y="380448"/>
                </a:lnTo>
                <a:lnTo>
                  <a:pt x="1137722" y="383455"/>
                </a:lnTo>
                <a:lnTo>
                  <a:pt x="1139226" y="385260"/>
                </a:lnTo>
                <a:lnTo>
                  <a:pt x="1141632" y="386463"/>
                </a:lnTo>
                <a:lnTo>
                  <a:pt x="1158333" y="386463"/>
                </a:lnTo>
                <a:lnTo>
                  <a:pt x="1158173" y="387064"/>
                </a:lnTo>
                <a:lnTo>
                  <a:pt x="1156067" y="396087"/>
                </a:lnTo>
                <a:lnTo>
                  <a:pt x="1150654" y="401199"/>
                </a:lnTo>
                <a:close/>
              </a:path>
            </a:pathLst>
          </a:custGeom>
          <a:solidFill>
            <a:srgbClr val="BDC44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7867" y="2624342"/>
            <a:ext cx="11381740" cy="567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12"/>
                </a:solidFill>
                <a:latin typeface="Lucida Sans Unicode"/>
                <a:cs typeface="Lucida Sans Unicode"/>
              </a:rPr>
              <a:t>Some</a:t>
            </a:r>
            <a:r>
              <a:rPr sz="3600" spc="-220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-65" dirty="0">
                <a:solidFill>
                  <a:srgbClr val="000012"/>
                </a:solidFill>
                <a:latin typeface="Lucida Sans Unicode"/>
                <a:cs typeface="Lucida Sans Unicode"/>
              </a:rPr>
              <a:t>courses</a:t>
            </a:r>
            <a:r>
              <a:rPr sz="3600" spc="-215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-20" dirty="0">
                <a:solidFill>
                  <a:srgbClr val="000012"/>
                </a:solidFill>
                <a:latin typeface="Lucida Sans Unicode"/>
                <a:cs typeface="Lucida Sans Unicode"/>
              </a:rPr>
              <a:t>have</a:t>
            </a:r>
            <a:r>
              <a:rPr sz="3600" spc="-215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-55" dirty="0">
                <a:solidFill>
                  <a:srgbClr val="000012"/>
                </a:solidFill>
                <a:latin typeface="Lucida Sans Unicode"/>
                <a:cs typeface="Lucida Sans Unicode"/>
              </a:rPr>
              <a:t>forums</a:t>
            </a:r>
            <a:r>
              <a:rPr sz="3600" spc="-215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-65" dirty="0">
                <a:solidFill>
                  <a:srgbClr val="000012"/>
                </a:solidFill>
                <a:latin typeface="Lucida Sans Unicode"/>
                <a:cs typeface="Lucida Sans Unicode"/>
              </a:rPr>
              <a:t>set</a:t>
            </a:r>
            <a:r>
              <a:rPr sz="3600" spc="-215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-45" dirty="0">
                <a:solidFill>
                  <a:srgbClr val="000012"/>
                </a:solidFill>
                <a:latin typeface="Lucida Sans Unicode"/>
                <a:cs typeface="Lucida Sans Unicode"/>
              </a:rPr>
              <a:t>up</a:t>
            </a:r>
            <a:endParaRPr sz="3600">
              <a:latin typeface="Lucida Sans Unicode"/>
              <a:cs typeface="Lucida Sans Unicode"/>
            </a:endParaRPr>
          </a:p>
          <a:p>
            <a:pPr marL="12700" marR="3207385">
              <a:lnSpc>
                <a:spcPct val="232600"/>
              </a:lnSpc>
            </a:pPr>
            <a:r>
              <a:rPr sz="3600" spc="30" dirty="0">
                <a:solidFill>
                  <a:srgbClr val="000012"/>
                </a:solidFill>
                <a:latin typeface="Lucida Sans Unicode"/>
                <a:cs typeface="Lucida Sans Unicode"/>
              </a:rPr>
              <a:t>S</a:t>
            </a:r>
            <a:r>
              <a:rPr sz="3600" spc="-45" dirty="0">
                <a:solidFill>
                  <a:srgbClr val="000012"/>
                </a:solidFill>
                <a:latin typeface="Lucida Sans Unicode"/>
                <a:cs typeface="Lucida Sans Unicode"/>
              </a:rPr>
              <a:t>o</a:t>
            </a:r>
            <a:r>
              <a:rPr sz="3600" spc="-20" dirty="0">
                <a:solidFill>
                  <a:srgbClr val="000012"/>
                </a:solidFill>
                <a:latin typeface="Lucida Sans Unicode"/>
                <a:cs typeface="Lucida Sans Unicode"/>
              </a:rPr>
              <a:t>m</a:t>
            </a:r>
            <a:r>
              <a:rPr sz="3600" spc="10" dirty="0">
                <a:solidFill>
                  <a:srgbClr val="000012"/>
                </a:solidFill>
                <a:latin typeface="Lucida Sans Unicode"/>
                <a:cs typeface="Lucida Sans Unicode"/>
              </a:rPr>
              <a:t>e</a:t>
            </a:r>
            <a:r>
              <a:rPr sz="3600" spc="-204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-65" dirty="0">
                <a:solidFill>
                  <a:srgbClr val="000012"/>
                </a:solidFill>
                <a:latin typeface="Lucida Sans Unicode"/>
                <a:cs typeface="Lucida Sans Unicode"/>
              </a:rPr>
              <a:t>p</a:t>
            </a:r>
            <a:r>
              <a:rPr sz="3600" spc="-10" dirty="0">
                <a:solidFill>
                  <a:srgbClr val="000012"/>
                </a:solidFill>
                <a:latin typeface="Lucida Sans Unicode"/>
                <a:cs typeface="Lucida Sans Unicode"/>
              </a:rPr>
              <a:t>r</a:t>
            </a:r>
            <a:r>
              <a:rPr sz="3600" spc="-45" dirty="0">
                <a:solidFill>
                  <a:srgbClr val="000012"/>
                </a:solidFill>
                <a:latin typeface="Lucida Sans Unicode"/>
                <a:cs typeface="Lucida Sans Unicode"/>
              </a:rPr>
              <a:t>o</a:t>
            </a:r>
            <a:r>
              <a:rPr sz="3600" spc="-110" dirty="0">
                <a:solidFill>
                  <a:srgbClr val="000012"/>
                </a:solidFill>
                <a:latin typeface="Lucida Sans Unicode"/>
                <a:cs typeface="Lucida Sans Unicode"/>
              </a:rPr>
              <a:t>f</a:t>
            </a:r>
            <a:r>
              <a:rPr sz="3600" spc="5" dirty="0">
                <a:solidFill>
                  <a:srgbClr val="000012"/>
                </a:solidFill>
                <a:latin typeface="Lucida Sans Unicode"/>
                <a:cs typeface="Lucida Sans Unicode"/>
              </a:rPr>
              <a:t>e</a:t>
            </a:r>
            <a:r>
              <a:rPr sz="3600" spc="-125" dirty="0">
                <a:solidFill>
                  <a:srgbClr val="000012"/>
                </a:solidFill>
                <a:latin typeface="Lucida Sans Unicode"/>
                <a:cs typeface="Lucida Sans Unicode"/>
              </a:rPr>
              <a:t>ss</a:t>
            </a:r>
            <a:r>
              <a:rPr sz="3600" spc="-45" dirty="0">
                <a:solidFill>
                  <a:srgbClr val="000012"/>
                </a:solidFill>
                <a:latin typeface="Lucida Sans Unicode"/>
                <a:cs typeface="Lucida Sans Unicode"/>
              </a:rPr>
              <a:t>o</a:t>
            </a:r>
            <a:r>
              <a:rPr sz="3600" spc="-10" dirty="0">
                <a:solidFill>
                  <a:srgbClr val="000012"/>
                </a:solidFill>
                <a:latin typeface="Lucida Sans Unicode"/>
                <a:cs typeface="Lucida Sans Unicode"/>
              </a:rPr>
              <a:t>r</a:t>
            </a:r>
            <a:r>
              <a:rPr sz="3600" spc="-120" dirty="0">
                <a:solidFill>
                  <a:srgbClr val="000012"/>
                </a:solidFill>
                <a:latin typeface="Lucida Sans Unicode"/>
                <a:cs typeface="Lucida Sans Unicode"/>
              </a:rPr>
              <a:t>s</a:t>
            </a:r>
            <a:r>
              <a:rPr sz="3600" spc="-204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-20" dirty="0">
                <a:solidFill>
                  <a:srgbClr val="000012"/>
                </a:solidFill>
                <a:latin typeface="Lucida Sans Unicode"/>
                <a:cs typeface="Lucida Sans Unicode"/>
              </a:rPr>
              <a:t>m</a:t>
            </a:r>
            <a:r>
              <a:rPr sz="3600" spc="5" dirty="0">
                <a:solidFill>
                  <a:srgbClr val="000012"/>
                </a:solidFill>
                <a:latin typeface="Lucida Sans Unicode"/>
                <a:cs typeface="Lucida Sans Unicode"/>
              </a:rPr>
              <a:t>a</a:t>
            </a:r>
            <a:r>
              <a:rPr sz="3600" spc="-220" dirty="0">
                <a:solidFill>
                  <a:srgbClr val="000012"/>
                </a:solidFill>
                <a:latin typeface="Lucida Sans Unicode"/>
                <a:cs typeface="Lucida Sans Unicode"/>
              </a:rPr>
              <a:t>k</a:t>
            </a:r>
            <a:r>
              <a:rPr sz="3600" spc="10" dirty="0">
                <a:solidFill>
                  <a:srgbClr val="000012"/>
                </a:solidFill>
                <a:latin typeface="Lucida Sans Unicode"/>
                <a:cs typeface="Lucida Sans Unicode"/>
              </a:rPr>
              <a:t>e</a:t>
            </a:r>
            <a:r>
              <a:rPr sz="3600" spc="-204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10" dirty="0">
                <a:solidFill>
                  <a:srgbClr val="000012"/>
                </a:solidFill>
                <a:latin typeface="Lucida Sans Unicode"/>
                <a:cs typeface="Lucida Sans Unicode"/>
              </a:rPr>
              <a:t>a</a:t>
            </a:r>
            <a:r>
              <a:rPr sz="3600" spc="-204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-140" dirty="0">
                <a:solidFill>
                  <a:srgbClr val="000012"/>
                </a:solidFill>
                <a:latin typeface="Lucida Sans Unicode"/>
                <a:cs typeface="Lucida Sans Unicode"/>
              </a:rPr>
              <a:t>cl</a:t>
            </a:r>
            <a:r>
              <a:rPr sz="3600" spc="5" dirty="0">
                <a:solidFill>
                  <a:srgbClr val="000012"/>
                </a:solidFill>
                <a:latin typeface="Lucida Sans Unicode"/>
                <a:cs typeface="Lucida Sans Unicode"/>
              </a:rPr>
              <a:t>a</a:t>
            </a:r>
            <a:r>
              <a:rPr sz="3600" spc="-125" dirty="0">
                <a:solidFill>
                  <a:srgbClr val="000012"/>
                </a:solidFill>
                <a:latin typeface="Lucida Sans Unicode"/>
                <a:cs typeface="Lucida Sans Unicode"/>
              </a:rPr>
              <a:t>s</a:t>
            </a:r>
            <a:r>
              <a:rPr sz="3600" spc="-120" dirty="0">
                <a:solidFill>
                  <a:srgbClr val="000012"/>
                </a:solidFill>
                <a:latin typeface="Lucida Sans Unicode"/>
                <a:cs typeface="Lucida Sans Unicode"/>
              </a:rPr>
              <a:t>s</a:t>
            </a:r>
            <a:r>
              <a:rPr sz="3600" spc="-204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-80" dirty="0">
                <a:solidFill>
                  <a:srgbClr val="000012"/>
                </a:solidFill>
                <a:latin typeface="Lucida Sans Unicode"/>
                <a:cs typeface="Lucida Sans Unicode"/>
              </a:rPr>
              <a:t>D</a:t>
            </a:r>
            <a:r>
              <a:rPr sz="3600" spc="-140" dirty="0">
                <a:solidFill>
                  <a:srgbClr val="000012"/>
                </a:solidFill>
                <a:latin typeface="Lucida Sans Unicode"/>
                <a:cs typeface="Lucida Sans Unicode"/>
              </a:rPr>
              <a:t>i</a:t>
            </a:r>
            <a:r>
              <a:rPr sz="3600" spc="-125" dirty="0">
                <a:solidFill>
                  <a:srgbClr val="000012"/>
                </a:solidFill>
                <a:latin typeface="Lucida Sans Unicode"/>
                <a:cs typeface="Lucida Sans Unicode"/>
              </a:rPr>
              <a:t>s</a:t>
            </a:r>
            <a:r>
              <a:rPr sz="3600" spc="-140" dirty="0">
                <a:solidFill>
                  <a:srgbClr val="000012"/>
                </a:solidFill>
                <a:latin typeface="Lucida Sans Unicode"/>
                <a:cs typeface="Lucida Sans Unicode"/>
              </a:rPr>
              <a:t>c</a:t>
            </a:r>
            <a:r>
              <a:rPr sz="3600" spc="-45" dirty="0">
                <a:solidFill>
                  <a:srgbClr val="000012"/>
                </a:solidFill>
                <a:latin typeface="Lucida Sans Unicode"/>
                <a:cs typeface="Lucida Sans Unicode"/>
              </a:rPr>
              <a:t>o</a:t>
            </a:r>
            <a:r>
              <a:rPr sz="3600" spc="-10" dirty="0">
                <a:solidFill>
                  <a:srgbClr val="000012"/>
                </a:solidFill>
                <a:latin typeface="Lucida Sans Unicode"/>
                <a:cs typeface="Lucida Sans Unicode"/>
              </a:rPr>
              <a:t>r</a:t>
            </a:r>
            <a:r>
              <a:rPr sz="3600" spc="-40" dirty="0">
                <a:solidFill>
                  <a:srgbClr val="000012"/>
                </a:solidFill>
                <a:latin typeface="Lucida Sans Unicode"/>
                <a:cs typeface="Lucida Sans Unicode"/>
              </a:rPr>
              <a:t>d  </a:t>
            </a:r>
            <a:r>
              <a:rPr sz="3600" spc="-50" dirty="0">
                <a:solidFill>
                  <a:srgbClr val="000012"/>
                </a:solidFill>
                <a:latin typeface="Lucida Sans Unicode"/>
                <a:cs typeface="Lucida Sans Unicode"/>
              </a:rPr>
              <a:t>Email</a:t>
            </a:r>
            <a:endParaRPr sz="3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000012"/>
                </a:solidFill>
                <a:latin typeface="Lucida Sans Unicode"/>
                <a:cs typeface="Lucida Sans Unicode"/>
              </a:rPr>
              <a:t>O</a:t>
            </a:r>
            <a:r>
              <a:rPr sz="3600" spc="-110" dirty="0">
                <a:solidFill>
                  <a:srgbClr val="000012"/>
                </a:solidFill>
                <a:latin typeface="Lucida Sans Unicode"/>
                <a:cs typeface="Lucida Sans Unicode"/>
              </a:rPr>
              <a:t>ff</a:t>
            </a:r>
            <a:r>
              <a:rPr sz="3600" spc="-140" dirty="0">
                <a:solidFill>
                  <a:srgbClr val="000012"/>
                </a:solidFill>
                <a:latin typeface="Lucida Sans Unicode"/>
                <a:cs typeface="Lucida Sans Unicode"/>
              </a:rPr>
              <a:t>ic</a:t>
            </a:r>
            <a:r>
              <a:rPr sz="3600" spc="10" dirty="0">
                <a:solidFill>
                  <a:srgbClr val="000012"/>
                </a:solidFill>
                <a:latin typeface="Lucida Sans Unicode"/>
                <a:cs typeface="Lucida Sans Unicode"/>
              </a:rPr>
              <a:t>e</a:t>
            </a:r>
            <a:r>
              <a:rPr sz="3600" spc="-204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-30" dirty="0">
                <a:solidFill>
                  <a:srgbClr val="000012"/>
                </a:solidFill>
                <a:latin typeface="Lucida Sans Unicode"/>
                <a:cs typeface="Lucida Sans Unicode"/>
              </a:rPr>
              <a:t>h</a:t>
            </a:r>
            <a:r>
              <a:rPr sz="3600" spc="-45" dirty="0">
                <a:solidFill>
                  <a:srgbClr val="000012"/>
                </a:solidFill>
                <a:latin typeface="Lucida Sans Unicode"/>
                <a:cs typeface="Lucida Sans Unicode"/>
              </a:rPr>
              <a:t>o</a:t>
            </a:r>
            <a:r>
              <a:rPr sz="3600" spc="-30" dirty="0">
                <a:solidFill>
                  <a:srgbClr val="000012"/>
                </a:solidFill>
                <a:latin typeface="Lucida Sans Unicode"/>
                <a:cs typeface="Lucida Sans Unicode"/>
              </a:rPr>
              <a:t>u</a:t>
            </a:r>
            <a:r>
              <a:rPr sz="3600" spc="-10" dirty="0">
                <a:solidFill>
                  <a:srgbClr val="000012"/>
                </a:solidFill>
                <a:latin typeface="Lucida Sans Unicode"/>
                <a:cs typeface="Lucida Sans Unicode"/>
              </a:rPr>
              <a:t>r</a:t>
            </a:r>
            <a:r>
              <a:rPr sz="3600" spc="-120" dirty="0">
                <a:solidFill>
                  <a:srgbClr val="000012"/>
                </a:solidFill>
                <a:latin typeface="Lucida Sans Unicode"/>
                <a:cs typeface="Lucida Sans Unicode"/>
              </a:rPr>
              <a:t>s</a:t>
            </a:r>
            <a:endParaRPr sz="3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spc="-160" dirty="0">
                <a:solidFill>
                  <a:srgbClr val="000012"/>
                </a:solidFill>
                <a:latin typeface="Lucida Sans Unicode"/>
                <a:cs typeface="Lucida Sans Unicode"/>
              </a:rPr>
              <a:t>Talk</a:t>
            </a:r>
            <a:r>
              <a:rPr sz="3600" spc="-204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-35" dirty="0">
                <a:solidFill>
                  <a:srgbClr val="000012"/>
                </a:solidFill>
                <a:latin typeface="Lucida Sans Unicode"/>
                <a:cs typeface="Lucida Sans Unicode"/>
              </a:rPr>
              <a:t>after</a:t>
            </a:r>
            <a:r>
              <a:rPr sz="3600" spc="-204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-55" dirty="0">
                <a:solidFill>
                  <a:srgbClr val="000012"/>
                </a:solidFill>
                <a:latin typeface="Lucida Sans Unicode"/>
                <a:cs typeface="Lucida Sans Unicode"/>
              </a:rPr>
              <a:t>lecture</a:t>
            </a:r>
            <a:r>
              <a:rPr sz="3600" spc="-204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-60" dirty="0">
                <a:solidFill>
                  <a:srgbClr val="000012"/>
                </a:solidFill>
                <a:latin typeface="Lucida Sans Unicode"/>
                <a:cs typeface="Lucida Sans Unicode"/>
              </a:rPr>
              <a:t>(some</a:t>
            </a:r>
            <a:r>
              <a:rPr sz="3600" spc="-200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-55" dirty="0">
                <a:solidFill>
                  <a:srgbClr val="000012"/>
                </a:solidFill>
                <a:latin typeface="Lucida Sans Unicode"/>
                <a:cs typeface="Lucida Sans Unicode"/>
              </a:rPr>
              <a:t>do</a:t>
            </a:r>
            <a:r>
              <a:rPr sz="3600" spc="-204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-45" dirty="0">
                <a:solidFill>
                  <a:srgbClr val="000012"/>
                </a:solidFill>
                <a:latin typeface="Lucida Sans Unicode"/>
                <a:cs typeface="Lucida Sans Unicode"/>
              </a:rPr>
              <a:t>tend</a:t>
            </a:r>
            <a:r>
              <a:rPr sz="3600" spc="-204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-60" dirty="0">
                <a:solidFill>
                  <a:srgbClr val="000012"/>
                </a:solidFill>
                <a:latin typeface="Lucida Sans Unicode"/>
                <a:cs typeface="Lucida Sans Unicode"/>
              </a:rPr>
              <a:t>to</a:t>
            </a:r>
            <a:r>
              <a:rPr sz="3600" spc="-204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-20" dirty="0">
                <a:solidFill>
                  <a:srgbClr val="000012"/>
                </a:solidFill>
                <a:latin typeface="Lucida Sans Unicode"/>
                <a:cs typeface="Lucida Sans Unicode"/>
              </a:rPr>
              <a:t>answer</a:t>
            </a:r>
            <a:r>
              <a:rPr sz="3600" spc="-200" dirty="0">
                <a:solidFill>
                  <a:srgbClr val="000012"/>
                </a:solidFill>
                <a:latin typeface="Lucida Sans Unicode"/>
                <a:cs typeface="Lucida Sans Unicode"/>
              </a:rPr>
              <a:t> </a:t>
            </a:r>
            <a:r>
              <a:rPr sz="3600" spc="-75" dirty="0">
                <a:solidFill>
                  <a:srgbClr val="000012"/>
                </a:solidFill>
                <a:latin typeface="Lucida Sans Unicode"/>
                <a:cs typeface="Lucida Sans Unicode"/>
              </a:rPr>
              <a:t>questions)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1749" y="1194196"/>
            <a:ext cx="120427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00" dirty="0">
                <a:solidFill>
                  <a:srgbClr val="FE5C49"/>
                </a:solidFill>
              </a:rPr>
              <a:t>BEST</a:t>
            </a:r>
            <a:r>
              <a:rPr sz="4800" spc="160" dirty="0">
                <a:solidFill>
                  <a:srgbClr val="FE5C49"/>
                </a:solidFill>
              </a:rPr>
              <a:t> </a:t>
            </a:r>
            <a:r>
              <a:rPr sz="4800" spc="340" dirty="0">
                <a:solidFill>
                  <a:srgbClr val="FE5C49"/>
                </a:solidFill>
              </a:rPr>
              <a:t>WAY</a:t>
            </a:r>
            <a:r>
              <a:rPr sz="4800" spc="165" dirty="0">
                <a:solidFill>
                  <a:srgbClr val="FE5C49"/>
                </a:solidFill>
              </a:rPr>
              <a:t> </a:t>
            </a:r>
            <a:r>
              <a:rPr sz="4800" spc="75" dirty="0">
                <a:solidFill>
                  <a:srgbClr val="FE5C49"/>
                </a:solidFill>
              </a:rPr>
              <a:t>TO</a:t>
            </a:r>
            <a:r>
              <a:rPr sz="4800" spc="165" dirty="0">
                <a:solidFill>
                  <a:srgbClr val="FE5C49"/>
                </a:solidFill>
              </a:rPr>
              <a:t> </a:t>
            </a:r>
            <a:r>
              <a:rPr sz="4800" spc="275" dirty="0">
                <a:solidFill>
                  <a:srgbClr val="FE5C49"/>
                </a:solidFill>
              </a:rPr>
              <a:t>CONTACT</a:t>
            </a:r>
            <a:r>
              <a:rPr sz="4800" spc="165" dirty="0">
                <a:solidFill>
                  <a:srgbClr val="FE5C49"/>
                </a:solidFill>
              </a:rPr>
              <a:t> </a:t>
            </a:r>
            <a:r>
              <a:rPr sz="4800" spc="390" dirty="0">
                <a:solidFill>
                  <a:srgbClr val="FE5C49"/>
                </a:solidFill>
              </a:rPr>
              <a:t>A</a:t>
            </a:r>
            <a:r>
              <a:rPr sz="4800" spc="160" dirty="0">
                <a:solidFill>
                  <a:srgbClr val="FE5C49"/>
                </a:solidFill>
              </a:rPr>
              <a:t> </a:t>
            </a:r>
            <a:r>
              <a:rPr sz="4800" spc="475" dirty="0">
                <a:solidFill>
                  <a:srgbClr val="FE5C49"/>
                </a:solidFill>
              </a:rPr>
              <a:t>PROFESSOR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2487535" y="2631800"/>
            <a:ext cx="478155" cy="445134"/>
          </a:xfrm>
          <a:custGeom>
            <a:avLst/>
            <a:gdLst/>
            <a:ahLst/>
            <a:cxnLst/>
            <a:rect l="l" t="t" r="r" b="b"/>
            <a:pathLst>
              <a:path w="478155" h="445135">
                <a:moveTo>
                  <a:pt x="202064" y="445087"/>
                </a:moveTo>
                <a:lnTo>
                  <a:pt x="155979" y="442003"/>
                </a:lnTo>
                <a:lnTo>
                  <a:pt x="111421" y="423980"/>
                </a:lnTo>
                <a:lnTo>
                  <a:pt x="76951" y="392756"/>
                </a:lnTo>
                <a:lnTo>
                  <a:pt x="50123" y="354297"/>
                </a:lnTo>
                <a:lnTo>
                  <a:pt x="28491" y="314573"/>
                </a:lnTo>
                <a:lnTo>
                  <a:pt x="9608" y="279549"/>
                </a:lnTo>
                <a:lnTo>
                  <a:pt x="0" y="234060"/>
                </a:lnTo>
                <a:lnTo>
                  <a:pt x="8637" y="183844"/>
                </a:lnTo>
                <a:lnTo>
                  <a:pt x="23000" y="143216"/>
                </a:lnTo>
                <a:lnTo>
                  <a:pt x="79993" y="81405"/>
                </a:lnTo>
                <a:lnTo>
                  <a:pt x="127206" y="46734"/>
                </a:lnTo>
                <a:lnTo>
                  <a:pt x="172201" y="21958"/>
                </a:lnTo>
                <a:lnTo>
                  <a:pt x="214969" y="6554"/>
                </a:lnTo>
                <a:lnTo>
                  <a:pt x="255502" y="0"/>
                </a:lnTo>
                <a:lnTo>
                  <a:pt x="293790" y="1772"/>
                </a:lnTo>
                <a:lnTo>
                  <a:pt x="363598" y="28207"/>
                </a:lnTo>
                <a:lnTo>
                  <a:pt x="395101" y="51824"/>
                </a:lnTo>
                <a:lnTo>
                  <a:pt x="424325" y="81678"/>
                </a:lnTo>
                <a:lnTo>
                  <a:pt x="456182" y="129644"/>
                </a:lnTo>
                <a:lnTo>
                  <a:pt x="473223" y="178530"/>
                </a:lnTo>
                <a:lnTo>
                  <a:pt x="478003" y="226380"/>
                </a:lnTo>
                <a:lnTo>
                  <a:pt x="473076" y="271235"/>
                </a:lnTo>
                <a:lnTo>
                  <a:pt x="460995" y="311141"/>
                </a:lnTo>
                <a:lnTo>
                  <a:pt x="425590" y="368275"/>
                </a:lnTo>
                <a:lnTo>
                  <a:pt x="354767" y="410640"/>
                </a:lnTo>
                <a:lnTo>
                  <a:pt x="305760" y="427704"/>
                </a:lnTo>
                <a:lnTo>
                  <a:pt x="253425" y="439754"/>
                </a:lnTo>
                <a:lnTo>
                  <a:pt x="202064" y="445087"/>
                </a:lnTo>
                <a:close/>
              </a:path>
            </a:pathLst>
          </a:custGeom>
          <a:solidFill>
            <a:srgbClr val="BDC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87535" y="3931445"/>
            <a:ext cx="478155" cy="445134"/>
          </a:xfrm>
          <a:custGeom>
            <a:avLst/>
            <a:gdLst/>
            <a:ahLst/>
            <a:cxnLst/>
            <a:rect l="l" t="t" r="r" b="b"/>
            <a:pathLst>
              <a:path w="478155" h="445135">
                <a:moveTo>
                  <a:pt x="202064" y="445087"/>
                </a:moveTo>
                <a:lnTo>
                  <a:pt x="155979" y="442003"/>
                </a:lnTo>
                <a:lnTo>
                  <a:pt x="111421" y="423980"/>
                </a:lnTo>
                <a:lnTo>
                  <a:pt x="76951" y="392756"/>
                </a:lnTo>
                <a:lnTo>
                  <a:pt x="50123" y="354297"/>
                </a:lnTo>
                <a:lnTo>
                  <a:pt x="28491" y="314573"/>
                </a:lnTo>
                <a:lnTo>
                  <a:pt x="9608" y="279549"/>
                </a:lnTo>
                <a:lnTo>
                  <a:pt x="0" y="234060"/>
                </a:lnTo>
                <a:lnTo>
                  <a:pt x="8637" y="183844"/>
                </a:lnTo>
                <a:lnTo>
                  <a:pt x="23000" y="143216"/>
                </a:lnTo>
                <a:lnTo>
                  <a:pt x="79993" y="81405"/>
                </a:lnTo>
                <a:lnTo>
                  <a:pt x="127206" y="46734"/>
                </a:lnTo>
                <a:lnTo>
                  <a:pt x="172201" y="21958"/>
                </a:lnTo>
                <a:lnTo>
                  <a:pt x="214969" y="6554"/>
                </a:lnTo>
                <a:lnTo>
                  <a:pt x="255502" y="0"/>
                </a:lnTo>
                <a:lnTo>
                  <a:pt x="293790" y="1772"/>
                </a:lnTo>
                <a:lnTo>
                  <a:pt x="363598" y="28207"/>
                </a:lnTo>
                <a:lnTo>
                  <a:pt x="395101" y="51824"/>
                </a:lnTo>
                <a:lnTo>
                  <a:pt x="424325" y="81678"/>
                </a:lnTo>
                <a:lnTo>
                  <a:pt x="456182" y="129644"/>
                </a:lnTo>
                <a:lnTo>
                  <a:pt x="473223" y="178530"/>
                </a:lnTo>
                <a:lnTo>
                  <a:pt x="478003" y="226380"/>
                </a:lnTo>
                <a:lnTo>
                  <a:pt x="473076" y="271235"/>
                </a:lnTo>
                <a:lnTo>
                  <a:pt x="460995" y="311141"/>
                </a:lnTo>
                <a:lnTo>
                  <a:pt x="425590" y="368275"/>
                </a:lnTo>
                <a:lnTo>
                  <a:pt x="354767" y="410640"/>
                </a:lnTo>
                <a:lnTo>
                  <a:pt x="305760" y="427704"/>
                </a:lnTo>
                <a:lnTo>
                  <a:pt x="253425" y="439754"/>
                </a:lnTo>
                <a:lnTo>
                  <a:pt x="202064" y="445087"/>
                </a:lnTo>
                <a:close/>
              </a:path>
            </a:pathLst>
          </a:custGeom>
          <a:solidFill>
            <a:srgbClr val="BDC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7535" y="5226194"/>
            <a:ext cx="478155" cy="445134"/>
          </a:xfrm>
          <a:custGeom>
            <a:avLst/>
            <a:gdLst/>
            <a:ahLst/>
            <a:cxnLst/>
            <a:rect l="l" t="t" r="r" b="b"/>
            <a:pathLst>
              <a:path w="478155" h="445135">
                <a:moveTo>
                  <a:pt x="202064" y="445087"/>
                </a:moveTo>
                <a:lnTo>
                  <a:pt x="155979" y="442003"/>
                </a:lnTo>
                <a:lnTo>
                  <a:pt x="111421" y="423980"/>
                </a:lnTo>
                <a:lnTo>
                  <a:pt x="76951" y="392756"/>
                </a:lnTo>
                <a:lnTo>
                  <a:pt x="50123" y="354297"/>
                </a:lnTo>
                <a:lnTo>
                  <a:pt x="28491" y="314573"/>
                </a:lnTo>
                <a:lnTo>
                  <a:pt x="9608" y="279549"/>
                </a:lnTo>
                <a:lnTo>
                  <a:pt x="0" y="234060"/>
                </a:lnTo>
                <a:lnTo>
                  <a:pt x="8637" y="183844"/>
                </a:lnTo>
                <a:lnTo>
                  <a:pt x="23000" y="143216"/>
                </a:lnTo>
                <a:lnTo>
                  <a:pt x="79993" y="81405"/>
                </a:lnTo>
                <a:lnTo>
                  <a:pt x="127206" y="46734"/>
                </a:lnTo>
                <a:lnTo>
                  <a:pt x="172201" y="21958"/>
                </a:lnTo>
                <a:lnTo>
                  <a:pt x="214969" y="6554"/>
                </a:lnTo>
                <a:lnTo>
                  <a:pt x="255502" y="0"/>
                </a:lnTo>
                <a:lnTo>
                  <a:pt x="293790" y="1772"/>
                </a:lnTo>
                <a:lnTo>
                  <a:pt x="363598" y="28207"/>
                </a:lnTo>
                <a:lnTo>
                  <a:pt x="395101" y="51824"/>
                </a:lnTo>
                <a:lnTo>
                  <a:pt x="424325" y="81678"/>
                </a:lnTo>
                <a:lnTo>
                  <a:pt x="456182" y="129644"/>
                </a:lnTo>
                <a:lnTo>
                  <a:pt x="473223" y="178530"/>
                </a:lnTo>
                <a:lnTo>
                  <a:pt x="478003" y="226380"/>
                </a:lnTo>
                <a:lnTo>
                  <a:pt x="473076" y="271235"/>
                </a:lnTo>
                <a:lnTo>
                  <a:pt x="460995" y="311141"/>
                </a:lnTo>
                <a:lnTo>
                  <a:pt x="425590" y="368275"/>
                </a:lnTo>
                <a:lnTo>
                  <a:pt x="354767" y="410640"/>
                </a:lnTo>
                <a:lnTo>
                  <a:pt x="305760" y="427704"/>
                </a:lnTo>
                <a:lnTo>
                  <a:pt x="253425" y="439754"/>
                </a:lnTo>
                <a:lnTo>
                  <a:pt x="202064" y="445087"/>
                </a:lnTo>
                <a:close/>
              </a:path>
            </a:pathLst>
          </a:custGeom>
          <a:solidFill>
            <a:srgbClr val="BDC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87535" y="7829770"/>
            <a:ext cx="478155" cy="445134"/>
          </a:xfrm>
          <a:custGeom>
            <a:avLst/>
            <a:gdLst/>
            <a:ahLst/>
            <a:cxnLst/>
            <a:rect l="l" t="t" r="r" b="b"/>
            <a:pathLst>
              <a:path w="478155" h="445134">
                <a:moveTo>
                  <a:pt x="202064" y="445087"/>
                </a:moveTo>
                <a:lnTo>
                  <a:pt x="155979" y="442003"/>
                </a:lnTo>
                <a:lnTo>
                  <a:pt x="111421" y="423980"/>
                </a:lnTo>
                <a:lnTo>
                  <a:pt x="76951" y="392756"/>
                </a:lnTo>
                <a:lnTo>
                  <a:pt x="50123" y="354297"/>
                </a:lnTo>
                <a:lnTo>
                  <a:pt x="28491" y="314573"/>
                </a:lnTo>
                <a:lnTo>
                  <a:pt x="9608" y="279549"/>
                </a:lnTo>
                <a:lnTo>
                  <a:pt x="0" y="234060"/>
                </a:lnTo>
                <a:lnTo>
                  <a:pt x="8637" y="183844"/>
                </a:lnTo>
                <a:lnTo>
                  <a:pt x="23000" y="143216"/>
                </a:lnTo>
                <a:lnTo>
                  <a:pt x="79993" y="81405"/>
                </a:lnTo>
                <a:lnTo>
                  <a:pt x="127206" y="46734"/>
                </a:lnTo>
                <a:lnTo>
                  <a:pt x="172201" y="21958"/>
                </a:lnTo>
                <a:lnTo>
                  <a:pt x="214969" y="6554"/>
                </a:lnTo>
                <a:lnTo>
                  <a:pt x="255502" y="0"/>
                </a:lnTo>
                <a:lnTo>
                  <a:pt x="293790" y="1772"/>
                </a:lnTo>
                <a:lnTo>
                  <a:pt x="363598" y="28207"/>
                </a:lnTo>
                <a:lnTo>
                  <a:pt x="395101" y="51824"/>
                </a:lnTo>
                <a:lnTo>
                  <a:pt x="424325" y="81678"/>
                </a:lnTo>
                <a:lnTo>
                  <a:pt x="456182" y="129644"/>
                </a:lnTo>
                <a:lnTo>
                  <a:pt x="473223" y="178530"/>
                </a:lnTo>
                <a:lnTo>
                  <a:pt x="478003" y="226380"/>
                </a:lnTo>
                <a:lnTo>
                  <a:pt x="473076" y="271235"/>
                </a:lnTo>
                <a:lnTo>
                  <a:pt x="460995" y="311141"/>
                </a:lnTo>
                <a:lnTo>
                  <a:pt x="425590" y="368275"/>
                </a:lnTo>
                <a:lnTo>
                  <a:pt x="354767" y="410640"/>
                </a:lnTo>
                <a:lnTo>
                  <a:pt x="305760" y="427704"/>
                </a:lnTo>
                <a:lnTo>
                  <a:pt x="253425" y="439754"/>
                </a:lnTo>
                <a:lnTo>
                  <a:pt x="202064" y="445087"/>
                </a:lnTo>
                <a:close/>
              </a:path>
            </a:pathLst>
          </a:custGeom>
          <a:solidFill>
            <a:srgbClr val="BDC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7535" y="6525839"/>
            <a:ext cx="478155" cy="445134"/>
          </a:xfrm>
          <a:custGeom>
            <a:avLst/>
            <a:gdLst/>
            <a:ahLst/>
            <a:cxnLst/>
            <a:rect l="l" t="t" r="r" b="b"/>
            <a:pathLst>
              <a:path w="478155" h="445134">
                <a:moveTo>
                  <a:pt x="202064" y="445087"/>
                </a:moveTo>
                <a:lnTo>
                  <a:pt x="155979" y="442003"/>
                </a:lnTo>
                <a:lnTo>
                  <a:pt x="111421" y="423980"/>
                </a:lnTo>
                <a:lnTo>
                  <a:pt x="76951" y="392756"/>
                </a:lnTo>
                <a:lnTo>
                  <a:pt x="50123" y="354297"/>
                </a:lnTo>
                <a:lnTo>
                  <a:pt x="28491" y="314573"/>
                </a:lnTo>
                <a:lnTo>
                  <a:pt x="9608" y="279549"/>
                </a:lnTo>
                <a:lnTo>
                  <a:pt x="0" y="234060"/>
                </a:lnTo>
                <a:lnTo>
                  <a:pt x="8637" y="183844"/>
                </a:lnTo>
                <a:lnTo>
                  <a:pt x="23000" y="143216"/>
                </a:lnTo>
                <a:lnTo>
                  <a:pt x="79993" y="81405"/>
                </a:lnTo>
                <a:lnTo>
                  <a:pt x="127206" y="46734"/>
                </a:lnTo>
                <a:lnTo>
                  <a:pt x="172201" y="21958"/>
                </a:lnTo>
                <a:lnTo>
                  <a:pt x="214969" y="6554"/>
                </a:lnTo>
                <a:lnTo>
                  <a:pt x="255502" y="0"/>
                </a:lnTo>
                <a:lnTo>
                  <a:pt x="293790" y="1772"/>
                </a:lnTo>
                <a:lnTo>
                  <a:pt x="363598" y="28207"/>
                </a:lnTo>
                <a:lnTo>
                  <a:pt x="395101" y="51824"/>
                </a:lnTo>
                <a:lnTo>
                  <a:pt x="424325" y="81678"/>
                </a:lnTo>
                <a:lnTo>
                  <a:pt x="456182" y="129644"/>
                </a:lnTo>
                <a:lnTo>
                  <a:pt x="473223" y="178530"/>
                </a:lnTo>
                <a:lnTo>
                  <a:pt x="478003" y="226380"/>
                </a:lnTo>
                <a:lnTo>
                  <a:pt x="473076" y="271235"/>
                </a:lnTo>
                <a:lnTo>
                  <a:pt x="460995" y="311141"/>
                </a:lnTo>
                <a:lnTo>
                  <a:pt x="425590" y="368275"/>
                </a:lnTo>
                <a:lnTo>
                  <a:pt x="354767" y="410640"/>
                </a:lnTo>
                <a:lnTo>
                  <a:pt x="305760" y="427704"/>
                </a:lnTo>
                <a:lnTo>
                  <a:pt x="253425" y="439754"/>
                </a:lnTo>
                <a:lnTo>
                  <a:pt x="202064" y="445087"/>
                </a:lnTo>
                <a:close/>
              </a:path>
            </a:pathLst>
          </a:custGeom>
          <a:solidFill>
            <a:srgbClr val="BDC44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239</Words>
  <Application>Microsoft Office PowerPoint</Application>
  <PresentationFormat>Custom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MT</vt:lpstr>
      <vt:lpstr>Calibri</vt:lpstr>
      <vt:lpstr>Lucida Sans Unicode</vt:lpstr>
      <vt:lpstr>Tahoma</vt:lpstr>
      <vt:lpstr>Trebuchet MS</vt:lpstr>
      <vt:lpstr>Verdana</vt:lpstr>
      <vt:lpstr>Office Theme</vt:lpstr>
      <vt:lpstr>PEER</vt:lpstr>
      <vt:lpstr>PowerPoint Presentation</vt:lpstr>
      <vt:lpstr>PowerPoint Presentation</vt:lpstr>
      <vt:lpstr>PowerPoint Presentation</vt:lpstr>
      <vt:lpstr>EXPECTATIONS</vt:lpstr>
      <vt:lpstr>HOW TO  CONTACT YOUR  MENTOR?</vt:lpstr>
      <vt:lpstr>IMPORTANT DATES</vt:lpstr>
      <vt:lpstr>PowerPoint Presentation</vt:lpstr>
      <vt:lpstr>BEST WAY TO CONTACT A PROFESSOR</vt:lpstr>
      <vt:lpstr>YOU CAN FILL YOUR</vt:lpstr>
      <vt:lpstr>ACTIVTIY</vt:lpstr>
      <vt:lpstr>TWO TRUTHS AND A LIE</vt:lpstr>
      <vt:lpstr>ASK  QUESTIONS!</vt:lpstr>
      <vt:lpstr>Keele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Orange Cute Monster Visual Arts Class Education Presentation</dc:title>
  <dc:creator>Brain Logic</dc:creator>
  <cp:keywords>DAGPRAKIWx8,BADwxFcaIPY</cp:keywords>
  <cp:lastModifiedBy>Diego Romero</cp:lastModifiedBy>
  <cp:revision>1</cp:revision>
  <dcterms:created xsi:type="dcterms:W3CDTF">2024-09-09T20:35:24Z</dcterms:created>
  <dcterms:modified xsi:type="dcterms:W3CDTF">2024-09-09T20:50:11Z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2024-09-06T00:00:00Z</vt:filetime>
  </property>
  <property fmtid="{D5CDD505-2E9C-101B-9397-08002B2CF9AE}" pid="3" name="Creator">
    <vt:lpwstr>Canva</vt:lpwstr>
  </property>
  <property fmtid="{D5CDD505-2E9C-101B-9397-08002B2CF9AE}" pid="4" name="LastSaved">
    <vt:filetime>2024-09-09T00:00:00Z</vt:filetime>
  </property>
</Properties>
</file>