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ink/inkAction1.xml" ContentType="application/vnd.ms-office.inkAction+xml"/>
  <Override PartName="/ppt/tags/tag2.xml" ContentType="application/vnd.openxmlformats-officedocument.presentationml.tags+xml"/>
  <Override PartName="/ppt/ink/inkAction2.xml" ContentType="application/vnd.ms-office.inkAction+xml"/>
  <Override PartName="/ppt/tags/tag3.xml" ContentType="application/vnd.openxmlformats-officedocument.presentationml.tags+xml"/>
  <Override PartName="/ppt/ink/inkAction3.xml" ContentType="application/vnd.ms-office.inkAction+xml"/>
  <Override PartName="/ppt/tags/tag4.xml" ContentType="application/vnd.openxmlformats-officedocument.presentationml.tags+xml"/>
  <Override PartName="/ppt/ink/inkAction4.xml" ContentType="application/vnd.ms-office.inkAction+xml"/>
  <Override PartName="/ppt/tags/tag5.xml" ContentType="application/vnd.openxmlformats-officedocument.presentationml.tags+xml"/>
  <Override PartName="/ppt/ink/inkAction5.xml" ContentType="application/vnd.ms-office.inkAction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Action6.xml" ContentType="application/vnd.ms-office.inkAction+xml"/>
  <Override PartName="/ppt/tags/tag8.xml" ContentType="application/vnd.openxmlformats-officedocument.presentationml.tags+xml"/>
  <Override PartName="/ppt/ink/inkAction7.xml" ContentType="application/vnd.ms-office.inkAction+xml"/>
  <Override PartName="/ppt/tags/tag9.xml" ContentType="application/vnd.openxmlformats-officedocument.presentationml.tags+xml"/>
  <Override PartName="/ppt/ink/inkAction8.xml" ContentType="application/vnd.ms-office.inkAction+xml"/>
  <Override PartName="/ppt/ink/inkAction9.xml" ContentType="application/vnd.ms-office.inkAction+xml"/>
  <Override PartName="/ppt/tags/tag10.xml" ContentType="application/vnd.openxmlformats-officedocument.presentationml.tags+xml"/>
  <Override PartName="/ppt/ink/inkAction10.xml" ContentType="application/vnd.ms-office.inkAction+xml"/>
  <Override PartName="/ppt/tags/tag11.xml" ContentType="application/vnd.openxmlformats-officedocument.presentationml.tags+xml"/>
  <Override PartName="/ppt/ink/inkAction11.xml" ContentType="application/vnd.ms-office.inkAction+xml"/>
  <Override PartName="/ppt/ink/inkAction12.xml" ContentType="application/vnd.ms-office.inkAction+xml"/>
  <Override PartName="/ppt/tags/tag12.xml" ContentType="application/vnd.openxmlformats-officedocument.presentationml.tags+xml"/>
  <Override PartName="/ppt/ink/inkAction13.xml" ContentType="application/vnd.ms-office.inkAction+xml"/>
  <Override PartName="/ppt/tags/tag13.xml" ContentType="application/vnd.openxmlformats-officedocument.presentationml.tags+xml"/>
  <Override PartName="/ppt/ink/inkAction14.xml" ContentType="application/vnd.ms-office.inkAction+xml"/>
  <Override PartName="/ppt/ink/inkAction15.xml" ContentType="application/vnd.ms-office.inkAction+xml"/>
  <Override PartName="/ppt/tags/tag14.xml" ContentType="application/vnd.openxmlformats-officedocument.presentationml.tags+xml"/>
  <Override PartName="/ppt/ink/inkAction16.xml" ContentType="application/vnd.ms-office.inkAction+xml"/>
  <Override PartName="/ppt/ink/inkAction17.xml" ContentType="application/vnd.ms-office.inkAction+xml"/>
  <Override PartName="/ppt/ink/inkAction18.xml" ContentType="application/vnd.ms-office.inkAction+xml"/>
  <Override PartName="/ppt/ink/inkAction19.xml" ContentType="application/vnd.ms-office.inkAction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0" r:id="rId3"/>
    <p:sldId id="301" r:id="rId4"/>
    <p:sldId id="331" r:id="rId5"/>
    <p:sldId id="258" r:id="rId6"/>
    <p:sldId id="284" r:id="rId7"/>
    <p:sldId id="359" r:id="rId8"/>
    <p:sldId id="362" r:id="rId9"/>
    <p:sldId id="363" r:id="rId10"/>
    <p:sldId id="306" r:id="rId11"/>
    <p:sldId id="307" r:id="rId12"/>
    <p:sldId id="308" r:id="rId13"/>
    <p:sldId id="322" r:id="rId14"/>
    <p:sldId id="323" r:id="rId15"/>
    <p:sldId id="360" r:id="rId16"/>
    <p:sldId id="305" r:id="rId17"/>
    <p:sldId id="313" r:id="rId18"/>
    <p:sldId id="324" r:id="rId19"/>
    <p:sldId id="289" r:id="rId20"/>
    <p:sldId id="319" r:id="rId21"/>
    <p:sldId id="358" r:id="rId22"/>
    <p:sldId id="326" r:id="rId23"/>
    <p:sldId id="314" r:id="rId24"/>
    <p:sldId id="316" r:id="rId25"/>
    <p:sldId id="3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21"/>
    <a:srgbClr val="FF7C80"/>
    <a:srgbClr val="D17DDF"/>
    <a:srgbClr val="2F1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19" autoAdjust="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5T07:21:49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921 1289 25035,'0'0'2046,"0"0"-771,0 0-309,0 0-527,0 0-34,0 0 49,0 0-56,0 0-51,0 0-50,1 0-44,0 0-42,1 0-37,0 0-35,2-1 21,1 1-63,0-1-41,-1-4-41,-6 2-15,1 0 0,-1 0 0,0-1 0,-1 2 0,1-1 0,0 0 0,-1 0 0,0 1 0,-1-2 0,-1 0 0,1 0 0,-1 0 0,0 1 0,0 0 0,0 0 0,-1 0 0,1 1 0,0-1 0,-1 1 0,0 1 0,0-1 0,1 1 0,-1 0 0,0 0 0,-17-1 0,0 1 0,1 1 0,-6 2 0,-17-1 0,10-2 0,20 0 0,0 1 0,0 0 0,0 1 0,0 1 0,0 0 0,-1 1 0,-33 22 0,27-20 0,18-5 0,-1 1 0,0 0 0,1 1 0,0-1 0,-1 1 0,1 0 0,0 0 0,-1 0 0,-23 29 0,7-7 0,-18 5 0,32-25 0,0 0 0,0 1 0,1-1 0,-1 1 0,1 1 0,1-1 0,-1 1 0,1 0 0,-4 6 0,-11 19 0,1 1 0,2 1 0,-2 6 0,12-23 0,1 1 0,1-1 0,0 1 0,1 0 0,1 0 0,0 1 0,1-1 0,1 1 0,1 277 0,1-284 0,0 1 0,1-1 0,0 0 0,1 0 0,0 0 0,1 0 0,0 0 0,0-1 0,1 0 0,1 0 0,-1 0 0,2 0 0,-1-1 0,2 0 0,-1-1 0,5 5 0,1-3 0,-1 0 0,2-1 0,-1-1 0,2 0 0,-1-1 0,11 4 0,10 6 0,-7-4 0,0-1 0,1-2 0,1 0 0,-1-2 0,1-2 0,1 0 0,-1-2 0,1-1 0,-1-2 0,6-1 0,0 0 0,-12 0 19,9 0 124,-31 0-148,-1 0-66,-1 0-31,1 0-51,2 0-61,1 0-67,-2 0-72,-1 0 125,0 0-42,-1 0-51,1 0-57,-1 0-64,1 0-71,-1 0 129,0 0-38,0 0-38,0 0-41,0 0-42,0 0-46,0 0-46,0 0-49,0 0-51,0 0-48,0 0-46,0 0-43,0 0-42,0 0-37,0 0-36,0 0-34,0 0-243,0 0-40,0 0-1406,0 0-679,0 0-1846</inkml:trace>
  <inkml:trace contextRef="#ctx0" brushRef="#br0" timeOffset="622.65">1878 1546 16007,'0'0'3016,"0"0"-2051,0 0-35,0 0-187,0 0-36,0 0-39,0 0-45,0 0 87,0 0-71,0 0-67,0 0-59,0 0-55,0 0-46,0 0-43,0 0-35,0 0 246,0 0-102,0 0-84,0 0-69,0 0 91,0 0 80,0 0 326,-25-12 61,-25-13-524,19 12-222,2 2-35,-9 3-20,7 10-40,24 0-43,1 0 1,0 1-1,0 0 0,0 0 1,0 0-1,1 1 1,-1 0-1,1 0 0,0 1 1,-5 3 0,-13 12-9,6-7 9,0 0 0,0 1 0,1 1 0,1 0 0,1 1 0,0 1 0,1 0 0,1 1 0,1 1 0,-8 15 0,-6 8 0,12-21 0,-29 56 0,28-23 0,9-28 0,-5 12 0,5-22 0,1-1 0,0 0 0,1 1 0,1 0 0,1-1 0,0 1 0,0 18 0,0-21 0,1 1 0,0-1 0,1 0 0,0 1 0,1-1 0,4 11 0,-4-18 0,0 0 0,1-1 0,0 1 0,0-1 0,0 0 0,1 0 0,0 0 0,0 0 0,0-1 0,0 0 0,1 0 0,0 0 0,-1 0 0,2-1 0,-1 1 0,0-1 0,1 0 0,0-1 0,10 5 0,0-2 0,0 1 0,1-2 0,0-1 0,0 0 0,16 1 0,111 1 0,-137-5 0,0 0 0,1 0 0,-1-1 0,0 0 0,0 0 0,0-1 0,0 0 0,0 0 0,0 0 0,0-1 0,-1 0 0,1-1 0,-1 1 0,0-1 0,0 0 0,5-5 0,-1-3 0,0 0 0,0 0 0,-1-1 0,-1 0 0,0 0 0,-1-1 0,1-3 0,-1 0 0,0 1 0,-1-1 0,-1-1 0,-1 1 0,0-1 0,-2 0 0,2-14 0,-2-30 0,-4-40 0,0 14 0,1 71 0,-1 0 0,0 0 0,-1 0 0,-1 1 0,-1 0 0,-5-14 0,6 19 0,-2-26-24,6 34-12,0 1-43,0 2-45,0-1-74,0 1-35,0 0-72,0 0-84,0 0-93,0 0-100,0 0-94,0 0-82,0 0-73,0 0-247,0 0-72,0 0-299,0 0-802</inkml:trace>
  <inkml:trace contextRef="#ctx0" brushRef="#br0" timeOffset="1298.45">2319 1693 17864,'0'0'2202,"0"0"-803,0 0-308,0 0-95,0 1-110,0 0-94,0 5 65,0 17 322,0 50 577,0-7-519,0-3-114,0-30-519,0 2 36,0-5-517,0 7-74,0 68-80,1-101 31,-1 0 0,-1 0 0,1 0 0,-1 0 0,1-1 0,-1 1 0,0 0 0,0 0 0,-1 0 0,1-1 0,-1 1 0,0-1 0,0 1 0,0-1 0,-2 2 0,-7 14 0,5 5 0,5-30 0,0 0 0,1-1 0,0 1 0,0 0 0,1-1 0,0 1 0,0 0 0,0 0 0,3-5 0,20-57 0,-11-5 0,11-7 0,-18 40 0,-6 32 0,1-1 0,1 0 0,-1 1 0,1-1 0,1 1 0,0-1 0,0 1 0,1 0 0,0 0 0,0 0 0,0 1 0,2-1 0,9-22 0,-1-1 0,-2 0 0,8-29 0,-13 40 0,-2 1 0,-4 16 0,-1 0 0,1 0 0,0 0 0,0 0 0,0 0 0,0 0 0,0 1 0,1-1 0,-1 0 0,1 0 0,0 1 0,0-1 0,0 1 0,0 0 0,0-1 0,0 1 0,1 0 0,-1 0 0,1 1 0,-1-1 0,2 0 0,32-10 0,1-13 0,-34 24 0,0 0 0,1 0 0,-1 0 0,0 0 0,1 1 0,-1-1 0,0 1 0,1 0 0,-1 0 0,1 0 0,-4 0 0,4 0 0,0 0 0,0 0 0,0 1 0,-1 0 0,1-1 0,0 1 0,0 0 0,0 1 0,-1-1 0,1 1 0,-1-1 0,1 1 0,-1 0 0,0 0 0,0 1 0,0-1 0,0 1 0,0 0 0,0-1 0,-1 1 0,1 0 0,-1 1 0,2 2 0,3 6 0,-2 1 0,1 0 0,-2 0 0,0 0 0,0 0 0,-1 1 0,0-3 0,7 28 0,-5-24 0,-1 0 0,0 1 0,-1-1 0,-1 1 0,-1 0 0,0 0 0,-2 13 0,0-21 0,0 1 0,1-1 0,0 1 0,0-1 0,1 0 0,0 1 0,1-1 0,0 0 0,1 4 0,8 13 0,-8-18 0,0 0 0,0 0 0,0 1 0,-1-1 0,0 0 0,-1 1 0,0 0 0,0-1 0,0 7 0,-1-7 36,0 0 141,0-5-162,0 1-45,0 3-78,0 3-99,0-3 60,0 2-34,0 1-35,0 1-38,0-8-133,0-1-88,0 0-94,1 0-94,-1-2-100,2 0-103,-1 0-104,1-1-110,0 0 97,1-1-68,-1 1-63,2-1-53,-1-1-197,1 0-46,1-1-327,3-3-917</inkml:trace>
  <inkml:trace contextRef="#ctx0" brushRef="#br0" timeOffset="1747.64">3387 442 15783,'0'0'2052,"0"0"-718,0 0-261,0 0-47,0 0 179,0 0-80,0 0-67,0 0-54,0 0-47,0 0-54,0 0-67,0 0-80,0 0-89,0 0-91,0 0-89,0 0-88,0 0-140,0 0-45,0 0-5,0 0 45,0 4 41,0 23-93,0 52-121,0 27-49,0 224-52,-1-268 20,0-19 0,2 1 0,6 40 0,3-23 0,-2-13 0,-1 0 0,-1 47 0,-6 193 0,0-225-8,0-45-28,0-1-33,0-3-24,0 0-37,0 1-44,0 0-51,0-1-5,0 1-43,0 0-47,0 2-50,0 1-54,0 2-57,0 2-62,0 2-64,0-24-69,0 0-66,0 0-58,0 0-52,0 0-226,0 0-51,0 0-274,0 0-756</inkml:trace>
  <inkml:trace contextRef="#ctx0" brushRef="#br0" timeOffset="2101.58">3866 1362 18889,'0'0'3184,"0"0"-2166,0 0-38,0 0-199,0 0-37,0 0-45,0 0-48,0 0 88,0 0-79,0 0-72,0 0-65,0 0-60,0 0-52,0 0-46,0 0-40,-1 0 224,-2-1-121,-4 0-110,-7-3-98,6 2-149,-25-6 87,-10-1-100,26 6-66,0 0 0,-1 1 0,0 1 0,1 0 1,-1 2-1,0 0 0,-2 1 8,-3 4 0,0 1 0,0 1 0,-8 4 0,14-5 0,-1 0 0,0-2 0,0 0 0,-1 0 0,-41 4 0,32-6 0,-1 2 0,1 1 0,0 1 0,-14 6 0,-10 5 0,-40 9 0,15-5 0,40-9 0,25 11 0,-6-18 0,19-6-14,2 0-38,0 0-38,0 0-59,1 0-30,-1 0-60,1 0-67,-1 0-76,1 0-83,0 0-75,-1 0-68,1 0-60,0 0-199,1 0-59,0 0-242,3 0-647</inkml:trace>
  <inkml:trace contextRef="#ctx0" brushRef="#br0" timeOffset="2655.05">3902 2062 18761,'0'0'2288,"0"0"-846,0 0-333,0 0-116,0 0-548,0 0-33,0 0 326,0 0 26,0 0 227,0 0-354,0 0-43,0 0-59,0 0-76,0 0-152,0 0-44,0 0 424,2-8 39,-1-3-516,2-7-41,2-8-54,0-6-44,2-8-31,1-16-29,-5 39-11,0-1 0,-2 0 0,0 0 0,-1-1 0,0 0 0,-2-13 0,2-146 0,0 129 0,0 40 0,0 0 0,1 0 0,0 0 0,0 0 0,2-7 0,0 8 0,0 0 0,0 1 0,1 0 0,-1-1 0,2 1 0,-1 1 0,1-1 0,0 1 0,3-4 0,47-2 0,-25-2 0,-27 11 0,0 1 0,1 0 0,-1 1 0,1-1 0,0 1 0,-1-1 0,1 1 0,0 0 0,0 1 0,0-1 0,0 1 0,0-1 0,0 1 0,0 0 0,17 0 23,-3 0 36,33 0 238,-30 0-198,2 0-68,4 0-106,-10 0-26,2 0-51,2 0-56,2 0-63,3 0-69,2 0-76,4 0-82,3 0-87,-35 0-107,0 0-113,0 0-100,0 0-88,0 0-297,0 0-86,0 0-359,0 0-962</inkml:trace>
  <inkml:trace contextRef="#ctx0" brushRef="#br0" timeOffset="3269.69">5117 1362 13190,'0'0'2163,"0"0"-800,0 0-315,0 0-110,0 0-418,0 0-50,0 0-48,0 0-43,0 0-41,0 0-38,0 0 200,0 0-181,0 0-61,0 0 45,0 0-68,0 0 245,0 0-250,0 0 250,0 0 123,-2 1 117,-14 4 92,5-1-524,-22 11 421,17-7-376,1-1 18,-1 1 73,-3 2 140,10-5-232,-1 0 39,-3 1 183,0-1-106,2-2-91,1 1-76,1-2-73,0 1-39,5-1-98,0 0 0,0 0-1,0 0 1,0 0 0,0 0 0,1 1 0,-1 0 0,1 0-1,-2 2-70,-8 10 203,1 0-41,0 1-38,0-1-36,-10 3-15,-5-1-38,20-13-36,0 0 0,1 0 0,-1 0 0,1 1 0,-1 0 0,1 1-1,1-1 1,-1 1 0,1 0 0,0 0 0,0 1 0,1 0 0,0 0 0,-2 5 1,-7 49 0,-1-32 0,12-25 0,0-1 0,0 1 0,0-1 0,0 1 0,1-1 0,0 1 0,0 0 0,0 0 0,0 0 0,0 0 0,1 0 0,0-1 0,-1 1 0,2 1 0,-2 12 0,4 50 0,-2-64 0,-1 0 0,1-1 0,0 1 0,0 0 0,0 0 0,0 0 0,0-1 0,1 1 0,-1 0 0,1-1 0,-1 0 0,1 1 0,0-1 0,0 0 0,0 0 0,1 0 0,-1 0 0,0 0 0,1 0 0,0 0 0,34 10 0,-29-7 0,1-1 0,-1 0 0,1 0 0,0-1 0,-1 0 0,1-1 0,1 0 0,-1 0 0,0-1 0,8 0 0,-13-1 0,1-1 0,0 1 0,0-1 0,0 0 0,0 0 0,0-1 0,0 1 0,-1-1 0,1 0 0,-1-1 0,1 1 0,-1-1 0,0 0 0,0 0 0,0 0 0,-1 0 0,4-4 0,4-5 0,-1-1 0,0-1 0,-1 1 0,4-10 0,4-5 0,-2 5 0,6-5 0,-2-1 0,-1-1 0,-1-1 0,-2 0 0,-1-1 0,8-28 0,-10-7 0,-11 64 0,-1 1 0,1 0 0,0 0 0,0 0 0,0 0 0,0 0 0,0 0 0,0 1 0,1-1 0,-1 0 0,1 0 0,-1 1 0,1-1 0,-1 1 0,0 0 0,0 0 0,0 0 0,0 0 0,-1 0 0,1 0 0,0 0 0,-1 0 0,1 0 0,0 0 0,-1-1 0,0 1 0,1 0 0,-1 0 0,0-1 0,1 1 0,-1-1 0,4-85 0,-4 731 0,0-642 11,0-1-1,0 1 1,0 0 0,0 0-1,0 0 1,0 0-1,1 0 1,-1 0 0,1-1-1,-1 1 1,1 0 0,0 0-1,0-1 1,0 1-1,0 1-10,4 0-34,0-1-91,-2-1 20,0-1-34,1 0-37,0 1-42,-2-1-122,-1 0 117,0 0-46,-1 0-54,1 0-61,-1 0-71,0 0-77,0 0 129,1 0-40,-1 0-44,0 0-45,0 0-47,0 0-52,0 0-52,0 0-54,0 0-58,0 0-54,0 0-52,0 0-49,0 0-46,0 0-43,0 0-40,0 0-38,0 0-268,0 0-45,0 0-40,0 0-35,0 0-339,0 0-35,0 0-3877</inkml:trace>
  <inkml:trace contextRef="#ctx0" brushRef="#br0" timeOffset="4334.52">5706 1178 19113,'0'0'2775,"0"0"-999,0 0-380,0 0-103,0 0-547,0 0-52,0 0-50,0 0-50,0 0-51,0 0-50,0 0-50,0 0-51,0 0-49,0 1-47,1 0-43,0 1-39,2 7 111,4 9-112,2 3-105,2 6-43,3 8-27,8 17-28,-8-17-10,-2 0 0,-1 1 0,-1 1 0,-3 0 0,1 13 0,15 69 0,-12-80 0,-6-24 0,-1 0 0,0 1 0,-1-1 0,-1 1 0,-1 0 0,0 0 0,-2 11 0,-1-20 0,2-1 0,-1 1 0,1 0 0,0 0 0,1 0 0,-1-1 0,1 1 0,1 0 0,-1-1 0,1 1 0,1 2 0,22 28 0,-13-6 0,-11-31 0,0 1 0,0-1 0,-1 0 0,1 1 0,0-1 0,0 0 0,0 1 0,0-1 0,0 0 0,0 0 0,0 0 0,0 0 0,0 0 0,0 0 0,0 0 0,-1 0 0,1 0 0,0 0 0,0 0 0,0-1 0,0 1 0,0 0 0,0-1 0,0 1 0,0-1 0,-1 1 0,1-1 0,0 1 0,0-1 0,-1 1 0,1-1 0,0 0 0,-1 1 0,1-1 0,0-1 0,9-9 0,0 0 0,-1-2 0,-1 1 0,0-1 0,0 0 0,-1-1 0,0-3 0,6-50 0,54-148 0,-41 120 0,5 1 0,3 1 0,22-36 0,-25 61 0,-19 32 0,13 23 0,-13-11 0,-10 23 0,0 0 0,-1 0 0,1 0 0,0 1 0,0-1 0,0 0 0,0 1 0,0 0 0,0-1 0,0 1 0,0 0 0,0 0 0,0 0 0,2 1 0,4-1-16,-3 0-44,-1 0-45,-1 0-67,0 0-36,0 0-68,-1 0-79,0 0-88,0 0-95,-1 0-89,0 0-78,0 0-68,0 0-232,-1 0-68,0 0-280,1 0-750</inkml:trace>
  <inkml:trace contextRef="#ctx0" brushRef="#br0" timeOffset="4972.22">7068 1215 20265,'0'0'2047,"0"0"-765,0 0-307,0 0-114,0 0-134,0 0-116,0 0 7,0 0 174,0 0-173,0 0-34,0 0 111,0 0-325,0 0-45,0 0 236,0 0-75,0 0-86,-4 1-110,-29 4-117,33-5-174,-58 10 60,-43 11-43,94-20-17,-1 0 0,1 1 0,0 0 0,0 0 0,0 1 0,1 0 0,-1 0 0,1 1 0,-1 0 0,1 0 0,0 0 0,0 1 0,1 0 0,0 0 0,0 0 0,0 1 0,0-1 0,1 1 0,0 0 0,-2 5 0,-3 2 0,0 1 0,-1-2 0,-1 1 0,-2 1 0,4-4 0,1-1 0,0 2 0,1-1 0,0 1 0,1 0 0,0 0 0,-4 12 0,-3 11 0,2 0 0,-2 17 0,10-34 0,0 1 0,2-1 0,0 1 0,1 0 0,1 3 0,0 23 0,-2-39 0,1 0 0,0 0 0,1-1 0,-1 1 0,1 0 0,0 0 0,0-1 0,0 1 0,1 0 0,-1-1 0,1 1 0,1 0 0,-1-2 0,1 0 0,0 0 0,0 0 0,0 0 0,1 0 0,-1-1 0,0 1 0,1-1 0,0 0 0,0 0 0,-1 0 0,1-1 0,0 1 0,0-1 0,0 0 0,1 0 0,1 0 0,15 1 0,-1 0 0,0-1 0,8-1 0,-11-1 0,-14 1 0,1 0 0,-1 0 0,1-1 0,0 1 0,-1-1 0,1 0 0,-1 0 0,0-1 0,1 1 0,-1-1 0,0 1 0,0-1 0,0 0 0,0 0 0,0 0 0,0-1 0,-1 1 0,1-1 0,1-1 0,3-6 0,0 0 0,-1-1 0,0 1 0,0-1 0,-1-1 0,3-4 0,-1 0 0,-1 0 0,0-1 0,-1 1 0,-1-1 0,0 0 0,-2 0 0,1-6 0,3-22 0,4-12 0,-2 21 0,-3 0 0,0-1 0,-2-18 0,-3 31 0,2 0 0,1 0 0,1 1 0,0-1 0,2 1 0,5-13 0,-11 36 0,1 0 0,-1 0 0,0 1 0,0-1 0,0 0 0,0 0 0,0 0 0,0 0 0,1 0 0,-1 0 0,0 0 0,0 0 0,0 0 0,0 0 0,0 0 0,1 0 0,-1 0 0,0 0 0,0 0 0,0 0 0,0 0 0,0 0 0,0 0 0,1 0 0,-1 0 0,0 0 0,0 0 0,0 0 0,0 0 0,0-1 0,0 1 0,1 0 0,-1 0 0,0 0 0,0 0 0,0 0 0,0 0 0,0 0 0,0 0 0,0-1 0,0 1 0,0 0 0,0 0 0,0 0 0,1 0 0,-1 0 0,0 0 0,0-1 0,0 1 0,0 0 0,0 0 0,0 0 0,0 0 0,0 0 0,0-1 0,0 1 0,0 0 0,0 0 0,0 0 0,0 0 0,-1 0 0,1 0 0,0-1 0,0 1 0,0 0 0,0 0 0,0 0 0,0 0 0,2 17 0,-2 48 0,0-32 0,0 249 0,0 166 0,-1-446 0,1 0 0,0 0 0,0 0 0,0 0 0,0 0 0,1 0 0,-1 0 0,0 0 0,1 0 0,-1 0 0,1-1 0,0 1 0,0 0 0,1 1 0,0-1 0,1-1 0,0 0 0,0 0 0,0 0 0,0-1 0,0 1 0,0-1 0,0 0 0,1 0 0,-1 0 0,0 0 0,0 0 0,0-1 0,0 1 0,0-1 0,0 0 0,0 0 0,0 0 0,1-1 0,3-13-18,-2 0-68,2 3-60,-2 4-28,-2 2-45,1 1-115,-2 2 114,-1 0-40,1 0-45,-1 0-48,0 0-53,0 0-55,0 0-61,0 0-64,0 0-68,0 0-73,-1 0-75,0-1-80,0 3 45,0-1-42,0 1-39,0 0-34,0 1-227,0-1-34,0 1-2542</inkml:trace>
  <inkml:trace contextRef="#ctx0" brushRef="#br0" timeOffset="5354.23">7399 1914 8836,'0'0'3000,"0"0"-1094,0 0-423,0 0-788,0 0-37,0 0 110,0 0-58,0 0-51,0 0-46,0 0-39,0 0-33,0 0 466,0 0 476,0 0 587,0 0-62,0 0-755,0 0-530,0 0-50,0 0-51,0 0-50,1 0-54,-1-2-65,2-3-82,2-6-96,-1 0-123,1-1-46,4-18-4,-1-1-97,1-51-74,-8-102 69,0 174 0,0 0 0,1 0 0,-1 0 0,2 0 0,1-7 0,22-32 0,-23 14 0,-2 30 0,-1 0 0,1 1 0,0-1 0,0 0 0,1 0 0,-1 1 0,1-1 0,0 0 0,1 1 0,-1-1 0,1 1 0,1-4 0,22-4 0,-13-18 0,-4 17 0,1 1 0,1 0 0,0 1 0,0 0 0,1 1 0,1 0 0,-1 0 0,12-6 0,14 4 0,-29 7 0,1 1 0,-1 0 0,1 1 0,-1-1 0,1 2 0,0-1 0,1 1 0,-1 1 0,0-1 0,7 1 0,138 1 0,-151 0 0,1 0 0,-1 0 0,0 0 0,1 0 0,-1-1 0,0 0 0,1 1 0,-1-1 0,0 0 0,1-1 0,4-2 56,4-4 139,-3 2-71,-2 3-128,-2 0-85,1 0-99,-1 2-62,0 0-97,0 0-110,0 0-122,-4 1 272,0 0-37,0 0-38,0 0-39,-1 0-40,1 0-41,-1 0-43,0 0-42,1 0-44,-1 0-46,0 0-45,0 0-48,0 0-47,0 0-50,0 0-49,0 0-52,0 0-686,0 0-120,0 0-106,0 0-93,0 0-500,0 0-92,0 0-601,0 0-1684</inkml:trace>
  <inkml:trace contextRef="#ctx0" brushRef="#br0" timeOffset="5787.4">8357 1436 18344,'0'0'2714,"0"0"-993,0 0-385,0 0-712,0 0-34,0 0 95,0 0-54,0 0-50,0 0-44,0 0-41,0 0-34,0 0 377,0 0-88,0 0-93,0 0-105,0 0-116,0 0-177,0 2-70,2 6-7,2 12-85,-3-15-87,6 31 50,1 10-39,-1 6-30,-3-1-1,-1 29 9,-3 98 0,0-162-14,0-11-68,0-3-27,0-2-61,0-1-74,0-1-87,0 0-101,0-1-113,0 2 225,0 0-33,0 0-35,0-1-37,0 1-38,0 0-40,0 1-42,0-1-43,0 0-45,0 1-47,0 0-49,0 0-49,0-1-574,0-1-122,0 1-109,0 1-95,0-1-442,0 1-94,0-1-534,0 1-1475</inkml:trace>
  <inkml:trace contextRef="#ctx0" brushRef="#br0" timeOffset="6032.03">8393 736 11749,'0'0'2197,"0"0"-782,0 0-289,0 0-69,0 0 153,0 0-110,0 0-87,0 0-67,0 0-51,0 0-61,0 0-79,0 0-97,0 0-109,0 0-103,0 0-94,0 0-82,0 0-72,0-4-58,0-5-47,0-8-33,0-45-4,0 1-80,0 53-416,0 0 109,0 2 97,0 0 86,0 2 82,0 1 46,0-3 87,0 1 96,0 0 297,0 4-374,0 1-58,0-1-80,0 1-100,0 0-122,0 0 86,0 0-39,0-1-9,0 1-33,0 0-37,0-1-37,0 1-39,0-1-42,0 1-42,0-1-45,0 0-47,0 0-47,0 0-51,0 0-51,0 0-54,0-1-56,0 0-57,0 0-58,0 2-367,0 0-114,0 0-392,0 0-1026</inkml:trace>
  <inkml:trace contextRef="#ctx0" brushRef="#br0" timeOffset="8970.84">9130 1141 22698,'0'0'1866,"0"0"-659,0 0-244,0 0-52,0 0 136,0 0-112,0 0-123,0 0-456,0 0-35,0 0-36,0 0-34,0 0 157,2 0-112,2 0-96,11 0-70,-16 0-49,-35 0-28,-53 0-106,81 1 53,-1-1 0,1 1 0,-1 1 0,1 0 0,0 0 0,0 1 0,0-1 0,0 2 0,0-1 0,0 1 0,1 0 0,0 1 0,-3 2 0,-9 8 0,0 1 0,1 1 0,-9 12 0,3-5 0,13-13 0,0 0 0,1 0 0,0 1 0,1 0 0,0 3 0,5-9 0,1 1 0,1 0 0,-1 0 0,1 0 0,0 0 0,1 1 0,0-1 0,0 0 0,1 1 0,-1-1 0,2 3 0,-3 42 0,-1-14 0,3 0 0,2 15 0,-2-46 0,1 1 0,0-1 0,0 1 0,1-1 0,0 1 0,0-1 0,0 0 0,1 0 0,0 0 0,1 0 0,0-1 0,0 1 0,0-1 0,2 2 0,2 0 0,-1-1 0,1 0 0,0-1 0,0 1 0,1-2 0,-1 1 0,2-1 0,8 3 0,-6-4 0,1-1 0,-1 0 0,1-1 0,0 0 0,0-1 0,0-1 0,5 0 0,-12 0 0,-2 0 0,1 1 0,-1-1 0,0 0 0,1 0 0,-1 0 0,0-1 0,1 0 0,-1 0 0,0 0 0,0 0 0,0-1 0,0 1 0,0-1 0,0 0 0,0 0 0,-1-1 0,1 1 0,-1-1 0,1 1 0,-1-1 0,0 0 0,0-1 0,0 1 0,-1 0 0,1-1 0,8-12 0,-1-1 0,-1 1 0,0-2 0,-1 1 0,-1-1 0,-1-1 0,1-7 0,6-79 0,-3 48 0,-2 20 0,-3 0 0,0-1 0,-3-7 0,-2-60 0,0 381 0,0 62 0,0-336 0,0 0 0,0 0 0,0 0 0,0 0 0,0 0 0,0 0 0,1 0 0,-1 0 0,1 0 0,-1 0 0,1 0 0,0-1 0,0 1 0,1 2 0,1-1-3,0-2-68,-1 0-83,-1-1 32,0 1-35,2-1-198,-1 0 128,-1 0-35,1 0-39,0 0-41,0 0-44,1 0-46,-1 0-48,1 0-51,0 0-54,0 0-57,-1 0-210,1 0-81,-1 0-73,1 0-63,1 0-285,0 0-63,1 0-344,3 0-948</inkml:trace>
  <inkml:trace contextRef="#ctx0" brushRef="#br0" timeOffset="9337.82">9461 1841 13894,'0'0'2868,"0"0"-1066,0 0-1095,0 0-34,0 0-37,0 0-44,0 0-45,0 0-43,0 0-40,0 0-36,0 0 157,0 0-58,0 0 410,0 0 189,0 0 458,0 0-7,0 0-563,0-1-306,0-5-89,0-3-279,0-6-76,0-7-83,0-4-71,2-10-47,2-15-46,21-47-17,-18 52 0,-5 28 0,1 1 0,0-1 0,2 1 0,0 1 0,0-1 0,8-12 0,7-19 0,-17 36 0,1 1 0,1 0 0,0 1 0,0-1 0,1 1 0,0 0 0,1 1 0,5-6 0,7-5 0,-16 16 0,0 0 0,0-1 0,1 2 0,0-1 0,0 0 0,0 1 0,0-1 0,1 1 0,-1 0 0,1 1 0,0-1 0,-1 1 0,1 0 0,0 0 0,1 1 0,-1-1 0,0 1 0,0 0 0,4 0 0,13 0 0,-17 0 0,0 0 0,0 0 0,1 1 0,-1 0 0,0 0 0,0 0 0,0 0 0,0 1 0,0 0 0,0 0 0,0 0 0,0 1 0,0 0 0,-1 0 0,1 0 0,3 2 0,7 17 0,-1-1 0,-1 2 0,-1 0 0,-1 0 0,6 19 0,11 20 0,-20-47 0,-1 1 0,-1 0 0,4 15 0,2 37 0,13-18 0,-23-40 0,0 0 0,-1 0 0,0 0 0,-1 0 0,0 7 0,0-16 0,1 27-10,4-17-25,-1-7 97,-1-1-73,0-1-75,0-1-79,0 0-79,0-2-82,-1 1-85,0-2-84,0 0-89,-1 0-90,1 0-92,-1 0-93,0-1-97,-1 1-97,1 0-101,-1 1-102,0-1-696,0 1-76,0 1-479,0 1-1336</inkml:trace>
  <inkml:trace contextRef="#ctx0" brushRef="#br0" timeOffset="9734.88">10492 0 7716,'0'0'2705,"0"0"-978,0 0-374,0 0-106,0 0-125,0 0-107,0 0 98,0 0 434,0 0-51,0 0-544,0 0-208,0 0-57,0 0 76,0 0-97,0 0-80,0 0-66,0 0 213,0 0 262,6 19 713,-3-9-1533,1 2 90,-1-1 12,1 2 37,6 35 820,-7-25-672,0 3-54,-3 2-100,0 7-282,0 6-25,1 1 1,5 24-2,0-19 0,5 23 0,-3 1 0,-3 30 0,-5 377 0,3-419 0,1 0 0,7 23 0,-2-22 0,-3 0 0,-2 25 0,-4 167 0,0-252 0,0 1 0,-1 0-1,1 1 1,0-1 0,0 0-1,-1 1 1,1-1 0,0 0-1,0 1 1,1-1 0,-1 0-1,0 1 1,0-1-1,1 0 1,-1 1 0,0-1-1,1 0 1,-1 0 0,1 0-1,0 1 1,-1-1 0,1 0-1,0 0 1,0 0 0,7-3-33,-3-3-67,-2 2 12,-2 0-38,1 0-46,0 0-52,0-2-141,0 1-107,0-1-121,-1 2 247,-1 0-36,1 1-37,-1-1-39,1 0-41,-1 0-43,0 1-44,1-1-46,-1 0-48,0 0-49,0-1-212,0 1-47,0-1-43,0 0-36,0 0-254,0-1-37,0-8-2842</inkml:trace>
  <inkml:trace contextRef="#ctx0" brushRef="#br0" timeOffset="10089.82">11081 847 22410,'0'0'2150,"0"0"-803,0 0-320,0 0-556,0 0-34,0 0-36,0 0-33,0 0 279,0 0 7,0 0 171,-1 0-203,-5 1-76,-3 1-246,-6 1-66,-8 1-84,-5 0-39,-41 6 11,-20 2-97,19-1-105,-56 15 80,78-14 0,0-2 0,-1-2 0,-12-1 0,3-1 0,-22 6 0,33-4 0,0-2 0,-30-1 0,-150-5 0,225 0 0,1 1 0,0-1 0,0 0 0,-1 0 0,1 0 0,0 1 0,0-1 0,-1-1 0,1 1 0,0 0 0,0 0 0,-1 0 0,1-1 0,0 1 0,0 0 0,0-1 0,-1 1 0,1-1 0,0 0 0,0 1 0,0-1 0,0 0 0,0 0 0,0 0 0,0 1 0,0-1 0,1 0 0,-1 0 0,0 0 0,0 0 0,1-1 0,-1 1 0,1 0 0,-1 0 0,1 0 0,-1 0 0,1-1 0,0 1 0,0 0 0,-1 0 0,1-1 0,0 1 0,0 0 0,0 0 0,0-1 0,1 1 0,-1 0 0,0 0 0,1-2 0,-1-34 0</inkml:trace>
  <inkml:trace contextRef="#ctx0" brushRef="#br0" timeOffset="15229.48">0 2761 16840,'0'0'2396,"0"0"-871,0 0-336,0 0-99,0 0-118,0 0-101,0 0 76,0 0 361,0 0-44,0 0-457,0 0-172,0 0-46,1 0 67,2 0-100,6 0-109,9 0-121,-1 0-147,0 0-54,1 0-46,0 0-37,20 0-37,87 0-86,-36 1 81,-1 1 0,0-4 0,9-5 0,56-18 0,-35 17 0,0 6 0,1 4 0,42 0 0,606-2 0,-685-3 0,0-4 0,0-4 0,-3 1 0,80-2 0,-76 1 0,-26 2 0,0 3 0,41 2 0,-33 4 0,0 2 0,0-4 0,22-5 0,36-17 0,-34 17 0,1 4 0,27 5 0,-20 0 0,-54-4 0,0-2 0,0-1 0,3-3 0,-6 1 0,0 1 0,0 3 0,2 1 0,-2 0 0,-1-2 0,0-1 0,29-9 0,-39 8 0,-2 2 0,1 0 0,0 2 0,0 1 0,1 1 0,12 2 0,42 1 0,469-3 0,-531 1 0,1 0 0,0 2 0,-1 1 0,1 0 0,-1 2 0,0-1 0,0-1 0,1 0 0,-1-1 0,1-2 0,-1 0 0,7-3 0,-22 1 0,1 0 0,0 1 0,0 0 0,0 0 0,-1 0 0,1 1 0,0 0 0,-1 0 0,1 1 0,0 0 0,2 1 0,9 11 0,-17-13 0,1 0 0,-1 0 0,0 0 0,0 0 0,1 0 0,-1 0 0,1 0 0,-1 0 0,1-1 0,-1 1 0,1 0 0,0-1 0,-1 1 0,1-1 0,68 5 0,-33-5 0,-21-1 0,-16 1 0,0 0 0,1 0 0,-1 0 0,0 0 0,0 0 0,0 0 0,0 0 0,0 0 0,0 0 0,1 0 0,-1 0 0,0 0 0,0 0 0,0 0 0,0 0 0,0 0 0,0 0 0,1 0 0,-1 0 0,0 0 0,0 0 0,0-1 0,0 1 0,0 0 0,0 0 0,0 0 0,0 0 0,0 0 0,1 0 0,-1 0 0,0 0 0,0 0 0,0-1 0,0 1 0,0 0 0,0 0 0,0 0 0,0 0 0,0 0 0,0 0 0,0-1 0,0 1 0,0 0 0,0 0 0,0 0 0,0 0 0,0 0 0,0 0 0,0-1 0,0 1 0,0 0 0,0 0 0,0 0 0,0 0 0,0 0 0,0 0 0,0-1 0,-1 1 0,1 0 0,0 0 0,0 0 0,0 0 0,0 0 0,0 0 0,0 0 0,0 0 0,-1 0 0,-2-3 0,-1 0 0,0 1 0,0-1 0,0 1 0,0 0 0,0 0 0,-1 1 0,1-1 0,-1 1 0,1 0 0,-1 0 0,-14-2 0,1 0 0,-1 2 0,-16 0 0,-425 1 0,373-1 0,-19 1 0,-44 7 0,52 3 0,-25 2 0,-55-3 0,1-12 0,33 0 0,-124 15 0,175-2 0,-14 2 0,-55-3 0,-513-9 0,605 0 0,-32 6 0,6 6 0,33-3 0,0-3 0,-15-3 0,11-4 0,18 0 0,1 1 0,-1 3 0,-2 2 0,-10 5 0,14-1 0,0-3 0,0-2 0,-9-2 0,-3-3 0,15-1 0,0 3 0,0 1 0,-16 4 0,2 7 0,36-8 0,0 0 0,0-2 0,-1 0 0,-21-1 0,-870-2 0,1129 0 0,1484 0 0,-1579 4 0,36 10 0,-37-2 0,39-5 0,-67-6 0,17 0 0,61-9 0,-76-2 0,14-2 0,55 3 0,-82 10 0,-12 0 0,0-3 0,16-4 0,-9-4 0,-7 0 0,0 3 0,10 3 0,959 4 0,-1035 0 0,2 0 0,-6 0 0,-82 6 0,-27 19 0,45-19 0,-1-3 0,-40-5 0,22 1 0,-762 1 0,695-6 0,-26-9 0,67 5 0,-110-2 0,104 1 0,-1-1 0,-58 4 0,-560 8 0,678 1 0,0 2 0,0 3 0,1 2 0,-38 11 0,52-8 0,0-2 0,-1-2 0,0-2 0,-39 0 0,29-6 0,19 0 0,0 1 0,1 2 0,-23 4 0,-29 19 0,62-22 0,-1-1 0,1-1 0,-7-1 0,6-1 0,1 2 0,-1 1 0,-6 2 0,-54 20 0,33-17 0,0-3 0,0-3 0,-48-4 0,-6 1 0,32 2 0,7 0 0,24 0 0,28 0 0,27 0 0,34 0 0,1052 0 0,-992 0 0,2 6 0,89 18 0,-13-15 0,53-10 0,-75-1 0,-71 3 0,9 0 0,71-9 0,-12-16 0,13 11 0,-13-11 0,19 12 0,0-13 0,-18 13 0,-97 5 0,51-6 0,65 2 0,-99 8 0,75-13 0,-84 7 0,64 0 0,209 9 0,110 0 0,-465-1 0,1-1 0,-1-1 0,0 0 0,1 0 0,0-1 0,0-1 0,-9-4 0,16 7 0,0 1 0,-1 0 0,1 0 0,0 1 0,-1-1 0,1 1 0,0-1 0,-1 1 0,1 0 0,-1 1 0</inkml:trace>
  <inkml:trace contextRef="#ctx0" brushRef="#br0" timeOffset="17262.89">5964 2761 11973,'0'0'2511,"0"0"-877,0 0-317,0 0-55,0 0-263,0 0-56,0 0-64,0 0-72,0 0-78,0 0-72,0 0-65,0 0-59,0 0 41,0 0-61,0 0 42,0 0 195,0 0 64,0 0-49,0 0-59,0 0-67,0 0-72,0 0-76,0 0-78,0 0-80,0 0-80,0 0-67,0 0-56,0 0-40,0 2-2,0 27-37,0 198-38,0 576-13,0-799 0,0 0 0,0 0 0,0 0 0,0 0 0,-1 0 0,0 0 0,0 0 0,0 0 0,0-1 0,0 1 0,0-2 0,0 0 0,0-1 0,0 1 0,0-1 0,0 1 0,0-1 0,0 0 0,0 1 0,0-1 0,-1 0 0,1 0 0,-1 0 0,1 0 0,-1 0 0,1 0 0,-1 0 0,1-1 0,-1 1 0,0 0 0,1-1 0,-1 1 0,0-1 0,-3-3 0,-1 1 0,1-1 0,0 0 0,0 0 0,0-1 0,1 0 0,-1 1 0,1-2 0,0 1 0,0 0 0,0-1 0,1 0 0,0 0 0,-3-3 0,-5-17 0,9 20 0,0-1 0,-1 1 0,0 0 0,0 0 0,0 0 0,0 0 0,-1 1 0,0-1 0,0 1 0,-70-70 0,37 44 0,34 28 0,0 1 0,0 0 0,-1 0 0,1 1 0,0-1 0,-1 1 0,1-1 0,0 1 0,-1 0 0,1 0 0,2 0 0,-1 1 0,0-1 0,0 0 0,0 0 0,0 0 0,0 0 0,0-1 0,0 1 0,0 0 0,0-1 0,1 0 0,-1 1 0,0-1 0,0 0 0,-1-1 0,2 2 0,1-1 0,-1 0 0,1 1 0,-1-1 0,1 0 0,0 1 0,-1-1 0,1 0 0,0 0 0,0 0 0,-1 1 0,1-1 0,0 0 0,0 0 0,0 0 0,0 1 0,0-1 0,0 0 0,0 0 0,0 0 0,1 1 0,-1-1 0,0 0 0,0 0 0,1 0 0,-1 1 0,0-1 0,1 0 0,-1 1 0,1-1 0,0 0 0,0 0 0,0 1 0,0-1 0,0 0 0,0 1 0,0 0 0,0-1 0,0 1 0,0 0 0,1-1 0,-1 1 0,0 0 0,0 0 0,0 0 0,1 0 0,-1 0 0,0 0 0,0 1 0,0-1 0,0 0 0,1 0 0,-1 1 0,0-1 0,0 1 0,0-1 0,0 1 0,0 0 0,3 1 0,0 1 0,0-1 0,-1 1 0,0 0 0,1 1 0,-1-1 0,0 0 0,0 1 0,-1 0 0,2 2 0,64 98 0,-57-80 0,-9-18 0,0-1 0,1 0 0,0 0 0,0 0 0,0 0 0,1 0 0,-1-1 0,1 1 0,1 0 0,34 37 0,-26-27 0,0 0 0,0-1 0,2-1 0,-1 0 0,2-1 0,8 5 0,6-5 0,-17 12 0,-12-23 0,1 0 0,0 0 0,0 0 0,0 0 0,0-1 0,0 1 0,0-1 0,0 1 0,0-1 0,0 0 0,0 0 0,0 0 0,0 0 0,1 0 0,11 0 0,-12 1 0,1-1 0,-1 1 0,0-1 0,1 0 0,-1 0 0,1 0 0,-1 0 0,1 0 0,-1 0 0,1-1 0,-1 1 0,0-1 0,1 0 0,-1 0 0,0 0 0,1 0 0,-1 0 0,0 0 0,0 0 0,0-1 0,0 1 0,1-2 0,9-52 0,25-31 0,-27 61 0,-6 19 0,-1-2 0,0 1 0,-1 0 0,0-1 0,0 1 0,0-1 0,-1 1 0,0-1 0,0-5 0,-2-4 0,1 12 0,-1 0 0,1 0 0,0 0 0,0 0 0,1 0 0,0 0 0,0 0 0,0 0 0,0 0 0,2-2 0,27-30 0,7 7 0,-34 29 0,1-1 0,-1 1 0,0 1 0,0-1 0,1 0 0,-1 1 0,0 0 0,1-1 0,-1 1 0,1 1 0,-4-1 0</inkml:trace>
  <inkml:trace contextRef="#ctx0" brushRef="#br0" timeOffset="18950.38">8172 2614 19465,'0'0'2185,"0"0"-775,0 0-288,0 0-66,0 0 156,0 0-112,0 0-93,0 0-76,1 0-68,3 0-92,0 0-432,3 0-35,2 0-41,3 0-44,14 0 35,6 0-100,10 0-66,18 0-64,308 0-24,25 0 0,815 0 0,-1160 0 0,-1 1 0,5 4 0,71 19 0,-64-19 0,0-2 0,20-4 0,-20-1 0,0 4 0,19 4 0,45 18 0,-90-21 0,1-1 0,10-2 0,-2 0 0,1 2 0,18 3 0,74 20 0,-18-13 0,-7 13 0,-52-16 0,-4-1 0,-1 2 0,9 6 0,331 94 0,-25 1 0,-291-86 0,24 14 0,22 7 0,-101-39 0,-1 1 0,1 1 0,17 10 0,47 42 0,-10-26 0,-61-29 0,0 0 0,0 1 0,0 0 0,-1 1 0,0 1 0,0 0 0,-1 1 0,-1 0 0,6 6 0,49 45 0,1-11 0,-53-33 0,0 2 0,-1 0 0,-1 0 0,6 13 0,-7-11 0,0-1 0,2 0 0,1-1 0,9 9 0,7 1 0,-20-19 0,0 0 0,0 1 0,-1 0 0,0 0 0,-1 1 0,2 5 0,2 20 0,0-19 0,-12-17 0,1 0 0,-1 0 0,0 1 0,0-1 0,0 1 0,0-1 0,0 0 0,-1 1 0,1-1 0,0 1 0,-1 0 0,1-1 0,-1 1 0,1 0 0,3 68 0,-4 4 0,1-73 0,-1 0 0,0 0 0,0 0 0,0 0 0,0 0 0,0 0 0,0 0 0,0 0 0,0 0 0,0 0 0,0 0 0,0 0 0,0 0 0,-1 0 0,1 0 0,-1 0 0,1 0 0,0 0 0,-1-1 0,0 1 0,1 0 0,-1 0 0,1 0 0,-2 0 0,-1-2 0,0 0 0,-1-1 0,1 1 0,0-1 0,0 0 0,0 0 0,0 0 0,1 0 0,-1 0 0,0-1 0,1 1 0,0-1 0,-1 0 0,1 1 0,0-1 0,0-2 0,-42-63 0,30 45 0,8 15 0,1 0 0,-2 0 0,1 0 0,-1 1 0,0 0 0,0 0 0,-1 1 0,0 0 0,-5-2 0,-11-3 0,19 8 0,-1 1 0,1-1 0,0 1 0,0-2 0,0 1 0,0 0 0,1-1 0,-1 0 0,1 0 0,1 1 0,0-1 0,1 2 0,-1-1 0,0 0 0,0 0 0,0 1 0,-1 0 0,1 0 0,-1 0 0,1 0 0,-1 0 0,0 1 0,0-1 0,1 1 0,-1 0 0,0 0 0,0 1 0,0-1 0,0 1 0,-1 0 0,1 0 0,0-1 0,0 1 0,0-1 0,1 1 0,-1-1 0,0 0 0,0-1 0,1 1 0,-1-1 0,1 0 0,-1 0 0,1 0 0,0 0 0,-1 0 0,-15-10 0,16 11 0,0 0 0,0 0 0,-1 0 0,1 0 0,0 1 0,-1-1 0,1 1 0,0 0 0,-1 0 0,1 0 0,-34 0 0,36 0 0,0 0 0,0-1 0,0 1 0,0 0 0,0 0 0,0 0 0,0 0 0,0 0 0,0 0 0,0 0 0,0 0 0,0 1 0,0-1 0,0 0 0,0 1 0,0-1 0,0 0 0,0 1 0,0-1 0,0 1 0,0 0 0,0-1 0,1 1 0,-2 0 0,4 2 0,1 0 0,-1 0 0,1 0 0,-1 0 0,1-1 0,0 1 0,0-1 0,0 0 0,0 0 0,0 0 0,1 0 0,-1 0 0,1-1 0,2 2 0,45 29 0,-46-28 0,-1 0 0,1-1 0,0 1 0,0-1 0,0 0 0,0 0 0,0-1 0,1 1 0,0-1 0,-1-1 0,1 1 0,0-1 0,0 1 0,0-1 0,0 0 0,-1 0 0,1 1 0,0 0 0,-1 1 0,0-1 0,1 1 0,-1 0 0,0 0 0,0 0 0,-1 1 0,1 0 0,0 0 0,7 8 0,1-2 0,0 1 0,1-2 0,11 6 0,2 2 0,11 7 0,40 19 0,-70-40 0,-1-1 0,0-1 0,1 1 0,-1-1 0,1-1 0,-1 1 0,1-1 0,-1 0 0,1-1 0,1 0 0,18 0 0,-24 1 0,1 0 0,-1 0 0,0-1 0,1 1 0,-1-1 0,1 1 0,-1-1 0,0 0 0,0 0 0,1-1 0,0 0 0,1-1 0,-1 1 0,1-1 0,-1-1 0,0 1 0,-1-1 0,1 1 0,0-1 0,-1 0 0,0 0 0,0-1 0,0 1 0,1-5 0,3-5 0,-2 0 0,0 0 0,3-15 0,-5 17 0,0 0 0,1 0 0,0 1 0,1 0 0,1 0 0,1-3 0,-1 6 0,-2-1 0,1 1 0,-1-1 0,0 0 0,0 0 0,-1 0 0,-1-1 0,1 1 0,-2-1 0,1 0 0,-1 1 0,-1-1 0,0 0 0,0 0 0,-2-6 0,2-19 0,0-39 0,0 66-17,0 3-46,0 1-47,0 0-71,0 1-36,0 1-73,0-1-83,0 1-91,0 1-101,0-1-92,0 1-82,0 1-73,0-1-242,0 0-71,0 1-295,0 0-786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5T06:48:00.63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3643">
    <iact:property name="dataType"/>
    <iact:actionData xml:id="d0">
      <inkml:trace xmlns:inkml="http://www.w3.org/2003/InkML" xml:id="stk0" contextRef="#ctx0" brushRef="#br0">10415 6910 884 0,'13'12'462'7,"-13"-10"-176"-1,0 13-126 4,-59 9-30-4,-35 13-5 2,-47 10-125-2,-30 8 0 2,-22-3 0 0,9 2 0 4,13-5 0-9,28 0 0 4,21-4 0 1,103-33-287 7</inkml:trace>
    </iact:actionData>
  </iact:action>
  <iact:action type="add" startTime="8671">
    <iact:property name="dataType"/>
    <iact:actionData xml:id="d1">
      <inkml:trace xmlns:inkml="http://www.w3.org/2003/InkML" xml:id="stk1" contextRef="#ctx0" brushRef="#br0">914 2748 1020 0,'11'0'504'7,"-11"0"-338"-1,0 0-20 2,3 0-34 0,1 0-62 1,5 0-1-4,-4 0-49 3,18 0 0 0,1 0 0 0,4 0 0-2,10 0 0 3,8 0 0-2,6 9 0 2,5 1 0-4,-2 2 0 3,3-7 0 1,1 2 0-2,18-6 0 0,4 5 0 0,3 4 0 1,9 1 0 0,3-1 0-2,4 6 0 4,11-1 0-2,11-7 0 0,11 4 0-2,4-9 0 2,-7-3 0 0,-8 0 0-1,7 0 0-1,-4 0 0 2,-5 0 0 0,0 0 0 0,-4 0 0-1,-4 0 0 0,-2 0 0 2,-9 2 0-1,-1 7 0-3,0-1 0 3,-2-1 0 0,-4-6 0 1,-7-1 0-4,-3 0 0 4,-2 0 0-2,3 0 0 2,-1 0 0-4,1 0 0 3,-4 0 0 0,-7 0 0 0,3-1 0-2,-7-3 0 2,-2 1 0 0,-9 1 0 0,2-1 0-1,-9-2 0 0,0-2 0 3,1 7 0-4,-6-2 0 0,10 2 0 2,4 0 0 1,3 0 0-2,5 0 0 0,2 9 0 1,-3-1 0 0,-2 2 0 0,-4-3 0-2,-6-2 0 2,-8-3 0 0,-11 1 0 0,-13 0 0 0,-15 1 0-3,-5-4 0 2,-4 3 0 1,0-1 0-1,-13 3 0 0,-11 2 0 2,-13 6-777-2</inkml:trace>
    </iact:actionData>
  </iact:action>
  <iact:action type="add" startTime="9670">
    <iact:property name="dataType"/>
    <iact:actionData xml:id="d2">
      <inkml:trace xmlns:inkml="http://www.w3.org/2003/InkML" xml:id="stk2" contextRef="#ctx0" brushRef="#br0">824 5269 966 0,'0'0'666'6,"0"0"-416"0,0 0-85 3,164 0-165-2,-111 0 0-1,11 0 0 2,29 0 0 0,18 0 0 0,30 0 0-2,17 0 0 2,27 0 0 1,11 0 0-1,14 0 0-3,2 8 0 4,-12 3 0 0,-10-5 0 0,-9-6 0-4,-4 0 0 6,-2 0 0-6,7-8 0 2,-9-12 0 0,0 5 0 0,-12 2 0 3,-13 1 0-3,-9 2 0-1,3-2 0 2,-1 0 0 0,-1 5 0 0,-4 1 0-2,-11-3 0 2,-9 7 0-1,-7-4 0 2,7 6 0-4,-2 0 0 4,-4 0 0-2,5 0 0 1,-12 0 0-2,-2 0 0 2,-1 0 0 0,0 0 0 0,0 0 0 0,-3 0 0-2,3 0 0 3,-11 3 0-2,7 0 0-1,-12-3 0 2,3 0 0 0,-13 0 0 0,12 0 0-2,-12 0 0 3,-14 0 0-2,-14 0 0 2,-18 0 0-4,-12 0 0 4,-12 0 0-2,-4 0 0 0,0 0 0-1,0 0 0 2,0 8 0 0,-13 15 0 0,-10-6 0-1,-5 3-623 0</inkml:trace>
    </iact:actionData>
  </iact:action>
  <iact:action type="add" startTime="14199">
    <iact:property name="dataType"/>
    <iact:actionData xml:id="d3">
      <inkml:trace xmlns:inkml="http://www.w3.org/2003/InkML" xml:id="stk3" contextRef="#ctx0" brushRef="#br0">4197 15030 388 0,'0'0'1158'8,"0"0"-848"-1,0 0-126 1,0 0-177-2,0 0-7 4,0 0 0-2,0 0 0-1,33-13 0-2,-20 11 0 3,-1 2 0 1,11-2 0-4,6-2 0 3,1 1 0 0,24 0 0 0,7 2 0-2,11-3 0 2,17-2 0 0,6 0 0 1,7 1 0-3,1 2 0 3,-3-2 0-1,-3 5 0 1,-9 0 0 0,12 0 0-6,9 0 0 5,3 0 0 0,10-3 0-2,-2 3 0 3,16 0 0-2,-3 0 0 2,-1 0 0-1,-1 0 0-2,-8 11 0 2,-7-2 0-1,-15-1 0 1,-3-3 0-2,-7 5 0 2,0-6 0 0,2 0 0 1,13-2 0-4,-2-2 0 4,-1 3 0-2,-9 1 0 2,-10-2 0-4,-4 1 0 3,-3 2 0 0,-3-2 0 0,0-3 0-1,3 0 0 0,-6 0 0 2,4 0 0-2,-4 0 0 0,-4 0 0 0,-6 0 0 1,-5 0 0 0,-5 0 0-2,3 0 0 2,-8 0 0 1,12 0 0-3,1 0 0 1,2 0 0 2,12 0 0-2,-10 0 0-1,1 0 0 2,-3 4 0 0,-4 1 0 0,-5-3 0-2,-12-2 0 2,-9 0 0 0,2 0 0 1,-5 0 0-2,1 0 0 0,-2 0 0 1,-2 0 0 0,7 0 0-4,-5 0 0 4,7 0 0 0,-11 0 0 0,0 0 0-1,-3 0 0 0,4 0 0 2,2 0 0-2,-12 0 0-1,2 0 0 2,-1 0 0 0,-8 0 0 0,4 0 0 0,-11 0 0-2,5 0 0 2,-5 0 0 1,0 0 0-4,0 0 0 3,0 0 0 0,0-2 0 0,-25-13 0 0,-30-13 0-2,-13-5 0 2,-19-10 0 0,-3-4 0-1,-14-2 0 0,4 0 0 2,10 1 0-2,10 12 0 2,12 9 0-4,14 14 0 3,6 4 0 1,8 1 0-4,8 4 0 3,12 3 0 0,12 1 0 1,6-3 0-2,2-1 0-1,0 4 0 2,0-2 0 0,0 2 0 0,10 0 0-2,39 0 0 2,15 26 0 0,17 4 0-1,6 6 0 0,10 5 0 2,-1 0 0-2,-12-1 0-1,-6-7 0 2,-14 1 0 0,-9-6 0 0,-13 0 0-2,-16-6 0 2,-9 1 0 0,-4-1 0 1,-10 1 0-2,-3 1 0-1,0 10 0 2,0 1 0 0,-33 5 0 0,-13 4 0-2,-15 0 0 2,0 3 0 0,-3-6 0-1,12-7 0 0,11-8 0 2,5-11 0-2,19-2 0 2,11-6 0-4,-1-1 0 3,7-2 0 0,-2-2 0-2,2 3 0 2,0 10 0 0,0-10 0 1,0 5-521-4</inkml:trace>
    </iact:actionData>
  </iact:action>
  <iact:action type="add" startTime="16002">
    <iact:property name="dataType"/>
    <iact:actionData xml:id="d4">
      <inkml:trace xmlns:inkml="http://www.w3.org/2003/InkML" xml:id="stk4" contextRef="#ctx0" brushRef="#br0">9544 14307 996 0,'0'0'368'6,"0"0"-86"2,0 0-50 1,0 0-124-3,0 0-47 1,0 0-61 1,28 2 0-1,-28-46 0 0,1-10 0 2,-1-13 0-1,0-17 0-3,0-15 0 4,0-22 0-2,0-19 0 1,0-18 0-2,0-8 0 4,0 9 0-2,0 16 0-2,0 17 0 1,0 21 0 1,0 2 0 0,0-3 0-1,0-5 0 1,0-6 0-2,0-7 0 2,0-3 0 0,0-8 0-2,0-2 0 2,0 3 0 0,0 9 0 0,0 13 0-2,0 8 0 3,0 10 0-2,0 1 0 2,0 7 0-4,0 0 0 3,0-4 0 0,0 4 0 0,0-3 0-2,12 6 0 2,-11 2 0 0,2 9 0 0,1 6 0-1,-4 4 0 0,8 4 0 1,-8-1 0 0,0 7 0-2,0 3 0 2,0 7 0 0,0 8 0 0,0 16 0-2,0 12 0 3,0 4 0-2,0 0 0 2,0 0 0-4,0 0 0 3,0 0 0 0,0 0 0 0,-8 0 0-2,4 7 0 2,0-1 0 0,1-6 0 0,3 0 0-2,-9 0 0 2,8 0 0 0,1 7 0 0,-10 5 0-2,1 3 0 2,0-1 0 0,-5 6 0 0,-1 0 0-2,5 7 0 4,-6 8 0-4,-1 6 0 3,-2 16 0-4,-6 4 0 3,-2 9 0 0,-13-5 0 0,7-7 0 0,-5-11 0-2,12-20 0 3,9-9 0-1,10-16 0-2,7-2 0 1,0 0 0 2,0-15 0-2,0-21 0-1,11-12 0 2,10-1 0 0,8-5 0 0,-2 3 0-2,6 0 0 3,-5 7 0-2,4 2 0 2,-5 3 0-4,-3 1 0 3,-4 1 0 0,3 7 0 0,-5 7 0-2,2 7 0 2,-4 12 0 0,-3 4 0 0,7 4 0-1,8 48 0 0,14 23 0 1,0 11 0 0,10-5 0 1,-9-12 0-4,-9-22 0 3,-10-19 0 0,-8-11 0-2,-6-12 0 3,4-3 0-2,-10-2 0 2,-4 0 0-4,0 0-159 3</inkml:trace>
    </iact:actionData>
  </iact:action>
  <iact:action type="add" startTime="17173">
    <iact:property name="dataType"/>
    <iact:actionData xml:id="d5">
      <inkml:trace xmlns:inkml="http://www.w3.org/2003/InkML" xml:id="stk5" contextRef="#ctx0" brushRef="#br0">9753 9587 704 0,'0'0'530'6,"0"0"-160"1,0 0-176-1,0 0-100 3,0 0-34-2,0 0-12 1,29-41-1-1,-29-13-47 0,1-19 0 1,-1-8 0 0,0-11 0-2,0-7 0 2,0 0 0 0,0-2 0 0,0-2 0-2,0-6 0 3,0-5 0-1,0 2 0 0,0 0 0-2,-10-3 0 1,7-4 0 1,-1 4 0 0,-6 0 0-2,7 5 0 2,0 9 0 0,-1 11 0 0,4 11 0-1,0 10 0 0,0 12 0 2,0 13 0-2,0 6 0-1,7 8 0 2,-4-1 0 0,-3-5 0 0,0 1 0-2,0 8 0 3,0 7 0-2,0 8 0 2,0 7 0-4,0 2 0 3,7 0 0 0,-4 1 0 0,0 2 0-2,-2 0 0 2,-1 0 0 0,0 0 0 0,3 0 0-1,-3 0 0 0,0 0 0 1,0 11 0 0,0 12 0-2,0 7 0 2,0 0 0 0,-10 7 0 0,-10 0 0-2,2-1 0 3,-1-5 0-2,-1-4 0 2,0 3 0-4,0-3 0 3,-4 10 0 0,-5 5 0 0,2 4 0-2,-9 4 0 2,-2-1 0 0,-1-8 0 2,1-1 0-2,11-15 0-2,3-3 0 3,8-11 0-3,9-2 0-1,0-7 0 3,7-2 0 0,0 0 0 0,0 0 0-2,0-5 0 3,0-24 0-2,17-6 0 2,12-14 0-4,-1-3 0 3,8-2 0 0,2-3 0 0,-5 5 0-2,5 3 0 2,-5 13 0 0,-4 5 0 0,2 4 0-1,-5 8 0 0,-5 6 0 1,-2 8 0 0,2 5 0-2,9 0 0 2,0 28 0 0,17 33 0 0,4 26 0-2,-8 12 0 3,6 6 0-2,-8-16 0 2,-11-19 0-4,-9-26 0 3,-5-15 0 0,-13-16 0 0,-3-3 0-2,1-8 0 2,-1 1 0 0,0 1 0 0,0-4 0 1,0 0-1173-4</inkml:trace>
    </iact:actionData>
  </iact:action>
  <iact:action type="add" startTime="20433">
    <iact:property name="dataType"/>
    <iact:actionData xml:id="d6">
      <inkml:trace xmlns:inkml="http://www.w3.org/2003/InkML" xml:id="stk6" contextRef="#ctx0" brushRef="#br0">21500 4718 1004 0,'0'0'392'8,"0"0"-98"0,0 0-84 0,0 0-63-3,0 0-147 4,0 0 0-2,0 0 0 4,33 37 0-8,-17-37 0 5,6-4 0 0,11-32 0 0,-4-9 0 2,6-8 0-6,1-1 0 4,0 2 0 0,-8 8 0-2,-8 11 0 2,4 8 0 0,-9 11 0 1,-10 8 0-4,-2 2 0 3,5 4 0 0,-8 0 0 0,0 0 0-2,0 4 0 2,0 36 0 0,0 25 0 0,0 19 0-2,0 12 0 2,0 12 0 0,0 4 0 2,5 10 0-4,2-1 0 2,6-7 0 0,-10-3 0-1,-3-7 0-1,0-12 0 2,0-19 0 1,0-13 0-2,0-24 0-1,-19-18 0 2,-6-6 0 0,-1-7 0 1,-4-5 0-4,-1 0 0 4,-5 0 0-2,0 0 0 2,-5 0 0-3,1 0 0 1,2 0 0 1,12 0 0 0,6-5 0 0,4 5 0-2,11 0 0 2,3 0 0-1,2 0 0-1,0 0 0 2,0 5 0 0,26 2 0 0,17-1 0-2,18 0 0 3,20-6 0-2,24 0 0 2,21 0 0-4,1 0 0 3,-4-6 0 0,-9 0 0 0,-30 1 0-2,-24 3 0 2,-26-3 0 0,-24 3 0 12,-7 2 0-20,-3-6 0 2,-3 1 0 7,-22 3 0-4,-7-5-653 3</inkml:trace>
    </iact:actionData>
  </iact:action>
  <iact:action type="add" startTime="21702">
    <iact:property name="dataType"/>
    <iact:actionData xml:id="d7">
      <inkml:trace xmlns:inkml="http://www.w3.org/2003/InkML" xml:id="stk7" contextRef="#ctx0" brushRef="#br0">26064 4496 852 0,'0'0'760'6,"0"0"-536"3,0 0-36-3,0 0-165 1,0 0-23 3,0 0 0-3,16 200 0-2,-16-104 0 4,0 13 0-2,0 6 0 1,0 0 0-2,0-8 0 2,-3-12 0 1,-8-14 0-2,7-15 0 2,4-16 0-4,-3-16 0 12,-2-9 0-17,5-15 0 5,0-10 0 5,0 0 0-3,0 0 0 0,0-13-411 1,0-6-399-2</inkml:trace>
    </iact:actionData>
  </iact:action>
  <iact:action type="add" startTime="22032">
    <iact:property name="dataType"/>
    <iact:actionData xml:id="d8">
      <inkml:trace xmlns:inkml="http://www.w3.org/2003/InkML" xml:id="stk8" contextRef="#ctx0" brushRef="#br0">26502 5517 84 0,'0'0'1792'6,"0"0"-1621"3,0 0-171-4,0 0 0 3,0 0 0 0,0 0 0 1,49 11 0-2,-49-11 0 1,0 0 0-1,0 0 0 0,0 0-437-1,0-7-657 2</inkml:trace>
    </iact:actionData>
  </iact:action>
  <iact:action type="add" startTime="22383">
    <iact:property name="dataType"/>
    <iact:actionData xml:id="d9">
      <inkml:trace xmlns:inkml="http://www.w3.org/2003/InkML" xml:id="stk9" contextRef="#ctx0" brushRef="#br0">27614 4600 1046 0,'0'0'302'7,"0"0"-160"1,0 0-34-2,0 0-16 2,0 0-2 0,-187 2-16 0,120 8-14 1,-4 0 4-4,2 2-38 3,-1-4-16 0,12 0-6-2,7 1-4 3,18-2 4-2,7 3-4 4,9 1 4-6,4-5 10 1,10-3-7 3,0-1-7-2,3 1 0 1,0-3 0-2,0 5 0 2,0 10 0 0,0 5 0-1,0 11 0 0,0 4 0 1,0 11 0 0,0-1 0-2,0 0 0 4,0-1 0-3,3-1 0 1,0-6 0-2,7-10 0 3,-7-3 0-2,5-5 0 1,11-6 0-1,-1 2 0-1,13-4 0 2,10 3 0 0,0-5 0-2,-1 1 0 2,7 5 0 0,-7-1 0 0,9 5 0 1,-8 1 0-4,-2 3 0 3,-7-1 0 0,1 4 0-2,-14-4 0 2,-1 3 0 0,-13-1 0 0,-5 0 0 0,0 7 0-1,0 3 0 0,0 5 0 2,-31 3 0-2,-4 0 0-1,-12-5 0 2,1-12 0 0,2-8 0-2,-6-12 0 2,16-5 0 0,-2 0 0 0,16 0 0-1,7-19 0 0,13 6-169 1,0-2-721 0</inkml:trace>
    </iact:actionData>
  </iact:action>
  <iact:action type="remove" startTime="24775">
    <iact:property name="style" value="instant"/>
    <iact:actionData xml:id="d10" ref="#d3"/>
  </iact:action>
  <iact:action type="add" startTime="24784">
    <iact:property name="dataType" value="strokeEraser"/>
    <iact:actionData xml:id="d11">
      <inkml:trace xmlns:inkml="http://www.w3.org/2003/InkML" xml:id="stk10" contextRef="#ctx0" brushRef="#br1">14784 19343 1510 0,'0'0'386'15,"0"0"-235"-15,0 0-151 6,0 0 0 2,0 0 0 0,0 0 0-1,50 32-69 0,-50-32-805 2</inkml:trace>
    </iact:actionData>
  </iact:action>
  <iact:action type="add" startTime="25314">
    <iact:property name="dataType" value="strokeEraser"/>
    <iact:actionData xml:id="d12">
      <inkml:trace xmlns:inkml="http://www.w3.org/2003/InkML" xml:id="stk11" contextRef="#ctx0" brushRef="#br1">16501 17497 1078 0,'0'0'460'8,"0"0"-214"-3,0 0-52 3,0 0-125 0,0 0-69 1,0 0 0-4,28 0 0 4,-28 0-165-2,0 0-263 1</inkml:trace>
    </iact:actionData>
  </iact:action>
  <iact:action type="remove" startTime="25847">
    <iact:property name="style" value="instant"/>
    <iact:actionData xml:id="d13" ref="#d4"/>
  </iact:action>
  <iact:action type="add" startTime="25856">
    <iact:property name="dataType" value="strokeEraser"/>
    <iact:actionData xml:id="d14">
      <inkml:trace xmlns:inkml="http://www.w3.org/2003/InkML" xml:id="stk12" contextRef="#ctx0" brushRef="#br1">16345 17127 1024 0,'0'0'448'13,"0"0"-158"-10,0 0-90 2,0 0-115 3,0 0-85 0,0 0 0 2,-2 13 0-6,2-21 0 5,0-21-73-2,0 18-353 2,0-6-1026-4</inkml:trace>
    </iact:actionData>
  </iact:action>
  <iact:action type="remove" startTime="26552">
    <iact:property name="style" value="instant"/>
    <iact:actionData xml:id="d15" ref="#d5"/>
  </iact:action>
  <iact:action type="add" startTime="26560">
    <iact:property name="dataType" value="strokeEraser"/>
    <iact:actionData xml:id="d16">
      <inkml:trace xmlns:inkml="http://www.w3.org/2003/InkML" xml:id="stk13" contextRef="#ctx0" brushRef="#br1">16655 13298 724 0,'0'0'718'10,"0"0"-492"-6,0 0-80 4,0 0-70-1,0 0-76 1,0 0-100-2,26 14-162 2,-26-1-940 1</inkml:trace>
    </iact:actionData>
  </iact:action>
  <iact:action type="add" startTime="29377">
    <iact:property name="dataType"/>
    <iact:actionData xml:id="d17">
      <inkml:trace xmlns:inkml="http://www.w3.org/2003/InkML" xml:id="stk14" contextRef="#ctx0" brushRef="#br0">4419 14596 988 0,'0'0'460'6,"0"0"-238"1,0 0-80 1,0 0-34 3,0 0-42-8,0 0-5 6,0 0-61-2,56-23 0 1,-38 10 0-2,8-1 0 2,0-3 0 1,6-1 0-2,10-1 0-1,-2-3 0 3,18-3 0-1,-1-4 0-3,2 4 0 3,2 3 0 1,-4 1 0-1,-10 2 0 1,8-1 0-4,-10 1 0 3,10-1 0 0,2-3 0-1,8-1 0 1,8-4 0 1,1-6 0-2,4 0 0 2,-1 4 0-5,-8 0 0 5,1 8 0-1,-5 0 0-2,8 4 0 0,-5-4 0 2,4 0 0 1,-4-5 0-2,12-7 0-1,0-3 0 2,-6-3 0 0,-6 6 0 0,4 7 0-1,-8 6 0 0,-7 10 0 1,-10 3 0 0,10 0 0-2,-2-4 0 3,2-1 0-2,-5-4 0 2,7-2 0-4,-1-1 0 3,12 0 0 0,-1-1 0-2,5 3 0 2,-3-4 0 0,6-2 0 1,-13-1 0-2,3-1 0-1,-14-4 0 2,-3 4 0 1,-6-1 0-2,-4 1 0-1,0 4 0 2,-1-1 0 0,6 1 0 0,7-1 0-2,1 1 0 3,12 2 0-2,3 0 0 1,9 0 0-2,-11-4 0 2,8-4 0 0,-7-1 0 0,-6 1 0-2,-9 0 0 2,-4 2 0 1,1 4 0-4,-1-4 0 3,-2-1 0 0,11-1 0 0,-3-6 0-2,-7 1 0 2,13 1 0 0,-4 3 0 0,-2 5 0 0,6 4 0-2,-8 3 0 3,16 3 0-2,-13-2 0 2,3-1 0-4,1-9 0 3,2-4 0 0,-4-4 0 0,-1 0 0-2,4 1 0 4,1 1 0-2,2 2 0 0,0 1 0-1,8 5 0 0,-5-3 0 2,-8 6 0-2,-1 0 0-1,-6-2 0 2,1 5 0 0,-4-5 0-2,11 3 0 2,-2 0 0 1,3-2 0-2,4 0 0 2,9-3 0-4,-5-4 0 3,-7-2 0 0,8 4 0 0,-9-5 0-2,-8 2 0 2,7-4 0 0,-2-8 0 0,4-4 0-2,1-1 0 2,-4-3 0 1,2 8 0-4,0 7 0 3,0 7 0 0,-2 3 0 0,6 2 0 0,-5-2 0-2,2-1 0 2,-2-1 0 0,2-3 0 1,-1-5 0-4,-2 5 0 3,-2 1 0 0,-5 1 0 0,5 0 0-2,-6-3 0 2,-7-3 0 0,-2-6 0 0,2 5 0-1,-2-5 0 0,2 4 0 2,-2 1 0-2,1 5 0-1,4-1 0 2,-1 6 0 0,2 3 0 0,6 1 0-2,7 1 0 3,-8-1 0-2,4-2 0-1,-3-8 0 2,-6-3 0 0,-3 0 0 0,2 4 0 0,1 0 0-2,1-5 0 2,8 4 0 0,1 3 0 0,-1-1 0-1,1 4 0 0,-2 0 0 2,10 0 0-4,0-1 0 3,2-1 0 0,-8-3 0 0,-1-5 0 0,6 1 0 13,-4-4 0-21,-7 1 0 0,-5 1 0 5,7 1 0 3,-10 5 0 0,12 5 0 0,-1 4 0 0,5 5 0-2,-4 4 0 2,-7 5 0 0,5 0 0-2,-13 1 0 3,-3-5 0-2,-11 0 0 1,4-3 0 0,-5 1 0-2,7-4 0 3,3 0 0 21,3 4 0-29,-10 4 0-1,3-1 0 1,-8 2 0 4,-5 5 0 1,-4-8 0 2,-3 2 0 0,-5-2 0 0,3 3 0 0,-9 2 0-2,-2 6 0 2,0 0 0 1,0 0 0-2,0 0 0 11,0 0 0-18,0 0 0 4,-15 0 0 4,-11 0 0-2,-3 0 0 9,4-3 0-14,-1 3 0 6,-8 0 0 0,-10 0 0 2,-11-6 0-2,-2-1 0 2,-1-10 0-4,-5-3 0 3,3-2 0 0,10 7 0 0,-7 12 0-2,3 3 0 2,14 0 0 0,-4 22 0 16,7 9 0-23,10-5 0-1,7 2 0 5,7-11 0 3,3-3 0-2,4-3 0 2,6-11 0 0,0 0 0-1,0 0 0 0,0 0 0 2,0 0 0-2,0 0 0-1,9 0 0 2,29-5 0 0,4-6 0 0,3 7 0 0,7-1 0-2,-7 2 0 6,-2 3 0-7,1 0 0 2,8 0 0-1,-7 0 0 2,7 0 0 0,-7 0 0 0,-2 0 0-2,-2 0 0 2,-9 0 0 0,-9 0 0-1,-14 0 0 0,2 0 0 2,-2 0 0-2,7 0 0 2,0 0 0-4,1 0 0 3,-7 13 0 0,6-1 0-2,-8-4 0 2,-3 4 0 0,-5 0 0 0,0 1 0-2,0 7 0 2,0 8 0 0,-13 0 0 0,-7 6 0-2,-16 6 0 2,3 7 0 0,-18 5 0 0,-6 5 0 0,-7 0 0-2,-12-6 0 3,5-4 0-2,1-15 0 2,22-5 0-4,9-10 0 3,19-5 0 0,7-4 0 0,13-5 0-2,0-3 0 2,0 0 0 0,0 0 0-2,3 0 0 3,24 0 0-2,2 0 0 1,6 0 0-2,0 0 0 2,-11 0 0 0,-19 0 0 0,8 0-993-1</inkml:trace>
    </iact:actionData>
  </iact:action>
  <iact:action type="add" startTime="33271">
    <iact:property name="dataType"/>
    <iact:actionData xml:id="d18">
      <inkml:trace xmlns:inkml="http://www.w3.org/2003/InkML" xml:id="stk15" contextRef="#ctx0" brushRef="#br0">14030 9791 784 0,'0'0'304'5,"0"0"-50"3,0 0-2 0,0 0-118 0,-184-57-28-2,137 44-24 4,-10-5-10-3,9 5-13 0,-4-5-59 0,11 1 0 0,5 4 0 1,-4-5 0 0,0 5 0-1,0-7 0 0,-4-2 0 2,-1-1 0-2,-10-5 0-1,7 0 0 2,-5 4 0 0,5-2 0 1,9 9 0-2,1 5 0-1,6 7 0 2,5-1 0 0,-7 0 0-2,7-4 0 2,-6-7 0 0,-10-3 0 0,3 0 0-1,-1-2 0 0,5 7 0 2,9 4 0-2,-7 5 0-1,7 4 0 2,-7-1 0 0,-5-3 0 1,-1-2 0-3,-8-9 0 3,-9-3 0-2,-5-8 0 3,1-6 0-5,4 6 0 4,4 6 0-3,9 5 0 4,8 12 0-6,9 0 0 5,-7-2 0-2,11 1 0 0,0-1 0 0,5-5 0 1,-2 0 0 2,13 4 0-4,-5 3 0-1,11 1 0 3,-5 4 0 0,2 0 0 0,-2 0 0-2,3 0 0 2,3 0 0 0,0 0 0 1,-4 0 0-4,4 0 0 3,-5-5 0 0,-6 2 0 0,9-2 0-2,-3 2 0 2,0 3 0 0,5 0 0 0,0 0 0-1,0 0 0 0,0-4 0 2,0 3 0-2,0-5 0-1,0 0 0 3,0 2 0-2,0 1 0 1,0 3 0-2,0 0 0 3,0 0 0-2,0 0 0 2,0 0 0-4,0 0 0 3,0 0 0 0,0 0 0 0,0 0 0-2,0 0 0 2,0 0 0 0,5 0 0 0,13 0 0-1,10-4 0 0,5 1 0 2,5 0 0-2,8 0 0-1,8 3 0 2,10 0 0 0,2 0 0 0,14 0 0-2,1 0 0 2,0 9 0 0,-8-5 0 1,-14-4 0-4,-14 0 0 3,-6 0 0 0,-14 0 0 0,-6 0 0-2,-9 0 0 2,-7 0 0 0,-3-4 0 1,0 4 0-3,0 0 0 1,0 0 0 4,0 0 0-4,-32 0 0-3,-9 0 0 6,-6-3 0-2,-13-3 0-1,-12 2 0-1,-9-1 0 3,1 5 0-2,-1 0 0 2,1 0 0-1,9 5 0 0,1 12 0-2,9-4 0 6,11 6 0-11,3 1 0 6,14-1 0 1,3 4 0 3,9-6 0-6,2-6 0 2,11-2 0 1,-4-3 0-1,11-6 0-1,-2 2 0 2,0-2 0 0,3 0 0 1,0 6 0-4,6 8 0 3,36 9 0 0,13 14 0 1,10 4 0-4,-3 1 0 3,8 1 0 0,-9-6 0 0,-10-5 0-2,-1 0 0 2,-11-4 0 0,-11 0 0 0,-8-5 0-1,-17-7 0 1,-3-16 0 0,0 0-1817-1</inkml:trace>
    </iact:actionData>
  </iact:action>
  <iact:action type="remove" startTime="36753">
    <iact:property name="style" value="instant"/>
    <iact:actionData xml:id="d19" ref="#d18"/>
  </iact:action>
  <iact:action type="add" startTime="36765">
    <iact:property name="dataType" value="strokeEraser"/>
    <iact:actionData xml:id="d20">
      <inkml:trace xmlns:inkml="http://www.w3.org/2003/InkML" xml:id="stk16" contextRef="#ctx0" brushRef="#br1">19657 13640 732 0,'0'0'1132'14,"0"0"-949"-13,0 0-183 6,0 0 0-1,0 0 0 1,0 0 0 0,97 23 0 2,-97-23 0-2,0-6-819-1</inkml:trace>
    </iact:actionData>
  </iact:action>
  <iact:action type="add" startTime="37045">
    <iact:property name="dataType" value="strokeEraser"/>
    <iact:actionData xml:id="d21">
      <inkml:trace xmlns:inkml="http://www.w3.org/2003/InkML" xml:id="stk17" contextRef="#ctx0" brushRef="#br1">18915 13554 78 0,'0'0'878'7,"0"0"-878"-1,0 0-162 2</inkml:trace>
    </iact:actionData>
  </iact:action>
  <iact:action type="add" startTime="39203">
    <iact:property name="dataType"/>
    <iact:actionData xml:id="d22">
      <inkml:trace xmlns:inkml="http://www.w3.org/2003/InkML" xml:id="stk18" contextRef="#ctx0" brushRef="#br0">14317 9535 1272 0,'0'0'390'7,"0"0"-214"3,0 0-46-4,0 0-86 0,0 0-20 2,0 0-13 1,0 0-11-2,-92-124 0-1,54 93 0 2,-1-6 0 0,8 4 0 0,-6 0 0-2,0-3 0 2,-3 4 0 1,-6-7 0-2,-5-4 0-1,-6 1 0 3,7 3 0-2,-3 0 0-1,3-1 0 4,-4 3 0-4,10 5 0 3,4 2 0-2,-4 3 0-1,4-4 0 3,-9 3 0-2,-2-1 0-1,-3 2 0 2,-5-3 0 0,-2 0 0 0,1 3 0-1,4-4 0 0,7 3 0 1,1 0 0 0,13-6 0-2,5 2 0 2,6 4 0 0,5 4 0 0,2 0 0 0,-6 3 0-1,6 0 0 0,-7 8 0 2,4-2 0-4,-5 4 0 3,7 5 0 0,-6 4 0 0,4-3 0 0,0 2 0-2,-1-1 0 2,-5-1 0 0,3 2 0-1,3 1 0 0,0-6 0 1,1 4 0 0,10-5 0-2,-3 2 0 2,4-8 0 0,-11 1 0 0,-3-1 0-2,-10-1 0 3,5 2 0-2,-5 0 0 2,10 4 0-2,16 9 0-1,-4-1 0 2,10 2 0 0,0 0 0-2,0 0 0 2,0-4 0 0,0 4 0 0,0 0 0 1,0 0 0-4,0 0 0 3,0 0 0 0,0 0 0-2,0 0 0 2,0 0 0 0,0 0 0 0,0 0 0-2,0 0 0 3,0 0 0-2,0 0 0 2,0 0 0-4,0 0 0 3,0 0 0 0,6 0 0 0,8 0 0-1,13 0 0 0,-17 4 0 1,0 6-735 0</inkml:trace>
    </iact:actionData>
  </iact:action>
  <iact:action type="remove" startTime="41823">
    <iact:property name="style" value="instant"/>
    <iact:actionData xml:id="d23" ref="#d22"/>
  </iact:action>
  <iact:action type="add" startTime="41833">
    <iact:property name="dataType" value="strokeEraser"/>
    <iact:actionData xml:id="d24">
      <inkml:trace xmlns:inkml="http://www.w3.org/2003/InkML" xml:id="stk19" contextRef="#ctx0" brushRef="#br1">19609 12745 870 0,'0'0'204'15,"0"0"-130"-13,0 0-16 3,0 0-38 3,0 0-20 0,0 0-72-1,9 120-222 0</inkml:trace>
    </iact:actionData>
  </iact:action>
  <iact:action type="add" startTime="43955">
    <iact:property name="dataType"/>
    <iact:actionData xml:id="d25">
      <inkml:trace xmlns:inkml="http://www.w3.org/2003/InkML" xml:id="stk20" contextRef="#ctx0" brushRef="#br0">14257 9505 914 0,'0'0'286'7,"0"0"-82"1,0 0 26 0,0 0-64-1,0 0-52 0,0 0-28 3,-153-91-39-3,106 63-47-2,-7 1 0 4,-3-3 0-1,-2-1 0-1,7 4 0-1,-8-3 0 2,-6-5 0 0,2-1 0 1,2-7 0-2,1 4 0 1,-3-3 0-2,6 3 0 3,3 9 0-3,11 3 0 1,4 7 0 3,3 1 0-2,6 2 0-3,-16 1 0 2,4-3 0 2,-1-3 0-2,-4 6 0-1,-1-6 0 2,3 2 0 0,-5 3 0 0,8 0 0-2,-1 3 0 2,-2 3 0 0,5 0 0 1,3 1 0-4,2 2 0 3,10 0 0 0,-4-1 0 0,9-1 0-2,2 1 0 2,-2-5 0 0,-7-10 0 0,-4 4 0-1,-8-9 0 0,-1 1 0 2,2 6 0-2,-2 2 0-1,18 6 0 2,-1 1 0 0,8 9 0 0,0 1 0-2,8 3 0 2,0 0 0 0,3-2 0 1,1 2 0-4,-2 0 0 3,-4 0 0 0,7-4 0 0,-1 0 0-2,1 4 0 2,-3-3 0 0,2-1 0 0,-1 2 0-1,-6-7 0 0,6 0 0 2,-10-1 0-2,3-7 0-1,-1 2 0 2,-6 2 0 0,12 4 0 0,4 3 0-2,-3 4 0 3,2-5 0-2,4-1 0 2,-5 0 0-4,0-3 0 3,-6-1 0 0,9 4 0 0,-6-2 0-2,-2-3 0 2,3 2 0 0,-5-2 0 0,-5 1 0-1,-3 0 0 0,-1 2 0 2,-2 1 0-2,16 1 0-1,-6 2 0 2,13 3 0 0,0 1 0 0,0-5 0-1,0 5 0 0,0 2 0 1,0 0 0 1,0 0 0-4,0 0 0 3,20 0 0 0,3 7 0 0,11 6 0-2,2 1 0 2,5 3 0 0,2 0 0 0,0-1 0-1,18 4 0 0,0-3 0 2,-1-3 0-2,-1-3 0-1,-2-2 0 2,-12-1 0 0,-5 1 0 0,-1-1 0-2,-18-3 0 2,-1-1 0 0,-17-3 0 1,7 3 0 9,-10-4 0-18,0 0 0 4,0 0 0 3,0 0 0-1,0 0 0 2,0 0 0 0,0 0 0 0,-36 0 0-1,-8-4 0 0,-12-3 0 2,-12-2 0-2,-9 7 0-1,-16 0 0 2,12 2 0 0,4 0 0 0,13-5 0-2,5 5 0 3,11 0 0-2,-1 0 0 2,17 0 0-4,0 0 0 3,16 0 0 0,9 0 0 0,2 0 0-2,5 0 0 2,0 9 0 0,0 19 0 0,8 6 0-1,21 1 0 1,2 6 0 0,3-3 0-1,5-3 0-1,7 1 0 2,-1-1 0 0,9-4 0 0,-8-10 0-2,6 3 0 3,-10-3 0-2,-5-1 0 2,-10-6 0-4,-8-2 0 3,-3-10 0 0,-16-2 0 0,0 0-177-2</inkml:trace>
    </iact:actionData>
  </iact:action>
  <iact:action type="add" startTime="46113">
    <iact:property name="dataType"/>
    <iact:actionData xml:id="d26">
      <inkml:trace xmlns:inkml="http://www.w3.org/2003/InkML" xml:id="stk21" contextRef="#ctx0" brushRef="#br0">11630 8304 1018 0,'0'0'300'8,"0"0"-46"-1,0 0-90 0,0 0-50 1,-213-74-12 0,152 58-10-1,-7-6-89-1,-5-7-3 2,5-1 0 0,-4-7 0 0,-5-5 0-2,10-5 0 3,-9-14 0-2,4 3 0 2,1-7 0-3,-4 8 0 2,7 5 0-1,-5 4 0 5,8 2 0-9,3 9 0 5,1 5 0 0,4 2 0-1,-2 4 0 1,1-5 0-1,-9 2 0 1,4 1 0-1,-7 6 0-1,6 5 0 2,6 7 0 0,-1-3 0 0,-1 2 0-2,17-1 0 2,5-1 0 0,11-1 0 1,11 0 0-4,3-3 0 3,5 6 0 0,6 2 0-2,0 5 0 2,2 4 0 0,0 0 0 0,0-5 0 0,-3 5 0-1,3 0 0 0,-8 0 0 2,8 0 0-4,-3-2 0 3,3 2 0 0,0-2 0 0,-2 2 0 0,2 0 0-2,0 0 0 2,0 0 0 0,0 0 0 1,0 0 0-4,0 0 0 3,0 0 0 0,0 0 0-2,0 0 0 2,0-4 0 0,0 4 0 0,0 0 0 0,0-2 0-1,0-1 0 0,16 1 0 2,9-2 0-4,7 4 0 3,0 0 0 0,24 0 0 0,1 0 0 0,3 0 0-2,1 0 0 2,-1 0 0 0,1 0 0 1,-12 0 0-4,-3 0 0 3,-1 0 0 0,-19 0 0 0,8 4 0-2,-14-4 0 2,-13 0 0 0,-1 0 0-2,-6 0 0 3,0 0 0-2,0 0 0 2,0 0 0-2,0 0 0-1,-33 0 0 2,-19 0 0 0,-6-10 0 0,-11-7 0-2,-16 0 0 2,-5 10 0 0,-1 7 0-1,4 0 0 0,17 0 0 1,12 19 0 0,15 1 0 0,6-3 0-2,20-7 0 2,-2-5 0 1,15-5 0-2,0 0 0 0,1 0 0 0,-6 0 0 2,9 4 0-2,0 9 0-1,0 2 0 2,0 17 0 0,33 3 0 0,4 5 0-2,10 1 0 2,0-1 0 0,9 6 0 0,14 1 0-2,-2 7 0 2,-6-1 0 0,-1-4 0 0,-10-10 0-2,-22-17 0 2,-12-5 0 0,-4-11 0 0,-5-4 0-1,-4-2 0 1,10 0 0 0,-9 0 0-3,-5 0-273 3</inkml:trace>
    </iact:actionData>
  </iact:action>
  <iact:action type="add" startTime="48403">
    <iact:property name="dataType"/>
    <iact:actionData xml:id="d27">
      <inkml:trace xmlns:inkml="http://www.w3.org/2003/InkML" xml:id="stk22" contextRef="#ctx0" brushRef="#br0">21474 7787 1408 0,'0'0'436'7,"0"0"-233"1,0 0-203 0,0 0 0-2,0 0 0 2,0 0 0 2,130-86 0-4,-86 32 0 1,12-6 0 0,8-5 0 1,-2 1 0-1,-1 8 0 0,-7 8 0 2,-15 15 0 0,-14 13 0-3,-9 8 0 1,-14 12 0 0,3 0 0 2,-5 0 0-3,0 30 0 1,0 14 0 2,0 13 0 1,0 7 0-5,0 8 0 1,-3 12 0 4,-4 9 0-2,-9 8 0-3,-2 4 0 4,5-4 0-1,9-3 0-1,1-6 0 0,3-4 0 0,-3-9 0 2,-1 0 0-2,-9-3 0 0,10-1 0 0,-6-4 0 1,2-9 0 0,0-18 0-2,-11-14 0 2,-15-10 0 1,-6-11 0-2,-5-9 0-1,-1 0 0 3,-8 0 0-2,3 0 0 2,-3-12 0-4,9 2 0 3,1-2-31 1,7 1-39-1,11 5 20-2,8-2 28 0,5 5 18 3,8 1 4-2,4 2 2-1,0-2 48 2,0-5 68 0,20 1-111 0,25-1-7-2,14 3 0 2,18 4 0 0,10 0 0 0,28 0 0-2,3 0 0 3,4 0 0-2,-3 0 0 1,-20 0 0-2,-17 9 0 2,-28 2 0 0,-27-5 0 0,-8-4 0-1,-14 1 0 0,-1-3 0 2,-4 0 0-2,0 0 0-1,0 0 0 2,0 0 0 0,-28 0 0 0,8 0 0-2,3 0-609 2</inkml:trace>
    </iact:actionData>
  </iact:action>
  <iact:action type="add" startTime="49731">
    <iact:property name="dataType"/>
    <iact:actionData xml:id="d28">
      <inkml:trace xmlns:inkml="http://www.w3.org/2003/InkML" xml:id="stk23" contextRef="#ctx0" brushRef="#br0">26620 7759 1048 0,'0'0'564'7,"0"0"-328"-1,0 0-84 2,0 0-105 0,0 0-47 0,0 0 0-1,81-20 0 0,-45 20 0 2,5 0 0-2,6 0 0-1,17 11 0 2,9 17 0 1,4 6 0-2,5 9 0-1,-11 10 0 2,0 4 0 1,-14 5 0-2,-17 3 0-1,-14 1 0 4,-10 2 0-4,-16-3 0 2,0-3 0-2,-23-1 0 2,-42-4 0 0,-16-8 0 0,-19-10 0-2,-10-9 0 3,-5-11 0-2,8-13 0 1,-2-6 0-2,16 0 0 2,5-6 0 0,24-20 0 0,24-3 0-1,19-1 0 0,21-4 0 2,0 3 0-2,3 3 0-1,38 8 0 2,12 0 0 0,7 7 0 0,17 2 0 0,4 8 0-2,6 3 0 2,14 0 0 0,-5 27 0-2,-2 13 0 3,-10 6 0-2,-4 4 0 1,-12 4 0 0,-6-10 0-2,-11-2 0 2,-12-9 0 0,-3-10 0-1,-11-9 0 0,-18-7 0 2,6-5 0-2,-13-2 0-1,0 0 0 2,0 0 0 0,0 0 0 0,0 0 0-2,0 0 0 2,0 0-379 0,0-9-779 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5T07:12:40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894">
    <iact:property name="dataType"/>
    <iact:actionData xml:id="d0">
      <inkml:trace xmlns:inkml="http://www.w3.org/2003/InkML" xml:id="stk0" contextRef="#ctx0" brushRef="#br0">15713 10817 1412 0,'0'0'352'7,"0"0"-164"2,0 0-93-5,0 0-95 8,37 0 0-7,6-4 0 2,15-1 0 1,15-3 0-1,6 2 0 2,-8 3 0-2,-1 3 0-1,-12 0 0 2,-18 0 0 0,-13 0 0 1,-20 0 0-5,1 0 0 4,-8 0 0 0,0 0 0 0,-39 0 0-2,-35 0 0 3,-10 9 0-2,-16-1 0 1,3 1 0 0,10-4 0 0,10 3 0 0,21 0 0 0,17 1 0-2,17-2 0 2,19-5 0 0,3 0 0-1,0 4 0-2,25-1 0 4,34 8 0-1,15-5 0 0,12-3 0-2,-5 0 0 2,-20-1 0 0,-9 1 0 0,-32 0 0-2,-13-2 0 2,-7 3 0 0,0 8 0 0,0 6 0-3,-23 4 0 4,-13 8 0-1,-2-9 0 0,11-7 0-2,1-1 0 2,13-10 0 0,10-2 0 0,3-3 0-2,0 0 0 2,0 0 0 0,16 0 0 0,31 0 0-2,10-13 0 2,-6-2 0 0,5-2 0 0,-4 5 0-2,-21 2 0 2,-14 3 0 0,-4 6 0 0,-13 1 0-2,0-4 0 2,0 4 0-1,0 0 0 2,0 0 0-3,-3 0-461 2</inkml:trace>
    </iact:actionData>
  </iact:action>
  <iact:action type="add" startTime="5990">
    <iact:property name="dataType"/>
    <iact:actionData xml:id="d1">
      <inkml:trace xmlns:inkml="http://www.w3.org/2003/InkML" xml:id="stk1" contextRef="#ctx0" brushRef="#br0">16674 4666 418 0,'0'0'1382'4,"0"0"-1135"4,0 0-247 1,0 0 0-1,0 0 0-3,0 0 0 3,-16 0 0 1,-8 4 0-2,-15-4 0-1,1 4 0 3,-1 1 0-1,-9-3 0 0,7 8 0-3,1-3 0 5,4 1 0-3,12 1 0 0,8-3 0-1,15-3 0 2,1-1 0 0,0 10 0 0,17 1 0-1,31 8 0 0,12-5 0 2,9-1 0-1,2-6 0-3,3-9 0 4,6 0 0 1,-16 0 0-5,-3 0 0 2,-22 0 0 2,-10 0 0-1,-21 0 0 0,-8 0 0-3,0 0 0 4,-4 0 0-3,-39 0 0 3,-14 0 0-3,-13 0 0 1,7-7 0 2,15 1 0-1,-6 1 0-2,15 3 0 2,19-2 0 0,-1 4 0-3,19 0 0 3,2 0 0 1,0-3 0-2,0-2 0 2,16 2 0-3,14 1 0 2,11 2 0 0,-5 0 0 0,0 0 0-2,-16 0 0 2,-12 0 0-1,0 0 0 0,-8 0 0 0,0 5 0 2,0 0 0-1,-29 4 0-2,-1 0 0 2,-6-7 0 0,8 5 0 0,2-7 0-2,16 4 0 2,-3 0 0 0,13-4 0 0,0 0 0 0,0 2 0-2,0 5 0 1,8 8 0 2,20 5 0-1,-3-3 0-2,4 0 0 2,-9-5 0 0,-14-5 0 0,-5 2 0-2,-1 0 0 2,0-1 0 0,0 6 0 0,-7-1 0-2,-19 2 0 2,3-1 0 0,-2 0 0 0,8-5 0-3,-2-4 0 3,14-5 0 0,3 0 0 1,2 0 0-3,0 0 0 2,0 3 0 0,20 8 0-2,10 4 0 2,4-2 0 0,5 2 0 0,-15-2 0 0,-5-4 0-2,-6-4 0 2,-13-2 0-1,0 3 0 2,0 2 0-3,0 2 0 1,-29 2 0 2,10-5 0-1,8-2-551-3</inkml:trace>
    </iact:actionData>
  </iact:action>
  <iact:action type="add" startTime="19300">
    <iact:property name="dataType"/>
    <iact:actionData xml:id="d2">
      <inkml:trace xmlns:inkml="http://www.w3.org/2003/InkML" xml:id="stk2" contextRef="#ctx0" brushRef="#br0">24870 10519 820 0,'3'20'146'8,"-3"-3"-54"-2,0 0-30 2,0-7-36-1,0-2 16 0,0-1 116 2,0-5 16-2,0 3-46 0,0 1 0 1,0 3-24 0,0 2-50 0,0-3-12-3,0 1-20 3,0-3 0 0,0-6 5 0,0 0-27-2,0 0 0 2,0 0 0 0,4 0 0 1,15 0 0-4,-1 0 0 4,5 0 0-2,-3 0 0 1,0 0 0-2,8 0 0 2,4-6 0 0,5-3 0 0,0-2 0-1,3 3 0 3,2-1 0-2,-1 3 0-1,2 1 0-1,-2 3 0 2,0-5 0 0,-5 2 0 0,4 0 0-1,1-2 0 0,0 2 0 1,1-3 0 0,-9 3 0-2,-1 1 0 3,1 1 0-3,-7 1 0 4,8 2 0-6,-8-4 0 5,4 2 0-2,-5 2 0 1,-2-2 0-2,-3 2 0 3,6 0 0-2,3 0 0 1,-4 0 0-3,-2 0 0 4,8 0 0-1,-8-7 0-1,3 5 0-1,-9 2 0 3,1 0 0-1,-13 0 0 0,0 0 0-3,6 0 0 5,-2 0 0-3,0 0 0 1,8 0 0-2,-7 0 0 2,3 0 0 0,3 0 0 0,-8 0 0-2,-1 0 0 2,3 0 0 0,-10 0 0-1,3 0 0 0,1 0 0 1,-1 0 0 0,-3 0 0 0,6 0 0-3,-6 0 0 4,0 0 0-1,0 0 0 0,0 0 0-2,0 0 0 2,0 0 0 0,0-26 0 1,3-13 0-4,1-6 0 3,-1-2 0 0,10 2 0 1,-9 5 0-3,4 14 0 2,5 15 0 0,-10 11 0 0,0 0-809-4</inkml:trace>
    </iact:actionData>
  </iact:action>
  <iact:action type="add" startTime="20830">
    <iact:property name="dataType"/>
    <iact:actionData xml:id="d3">
      <inkml:trace xmlns:inkml="http://www.w3.org/2003/InkML" xml:id="stk3" contextRef="#ctx0" brushRef="#br0">29729 10519 564 0,'0'0'378'7,"0"0"-192"0,0 0-58-1,0 0 30 3,0 0-32-2,0 0-10 0,0 0-32 0,0 136 6 3,0-124 12-3,0-9-24-2,0-1-41 4,0-2-37-1,0 0 0-1,0 0 0 1,0 0 0 0,0 0 0-1,7 0 0 1,6 0 0-2,-6 0 0 1,14 0 0 1,-1 0 0 0,9 0 0-1,-3 0 0 0,-1 0 0 2,5 0 0-2,1 0 0 0,5 0 0 0,0 0 0 4,5 0 0-4,-1-2 0-1,2-1 0 2,-4-2 0 0,3 2 0 0,-2-1 0-3,1 3 0 4,1-3 0-1,-2 2 0 1,2-1 0-4,-1 0 0 3,1 0 0 0,-2-1 0 0,1-3 0-2,-8 4 0 2,0 0 0 0,-4 1 0 0,1 2 0-1,-12 0 0 0,6 0 0 0,-2 0 0 0,5 0 0 0,-2 0 0 1,5 0 0 0,-1 0 0 1,5 0 0-3,6 0 0 3,-1 0 0-2,-5 0 0 2,5 0 0-4,-6 0 0 3,6 0 0 0,-11 0 0 0,8-2 0-2,-10-2 0 2,8 4 0-1,-10-3 0 1,2 3 0-2,-3 0 0 1,-8 0 0 2,6 0 0-1,-14 0 0-2,7 0 0 2,-8 0 0-1,-3 0 0 2,9 0 0-3,-8 0 0 2,4 0 0 0,-4 0 0 0,4 0 0-2,-7 0 0 2,3 0 0 0,-3-3 0 0,0 3 0-2,0 0 0 2,0 0 0 0,0 0 0 0,0 0 0-2,0-5 0 2,0-10 0-1,3-9 0 2,-2-14 0-3,6-6 0 2,-1 4 0 0,-6 4 0 0,0 4 0-2,0 12 0 2,0-4 0 0,0 18-83 0,0 1-509-2</inkml:trace>
    </iact:actionData>
  </iact:action>
  <iact:action type="add" startTime="22728">
    <iact:property name="dataType"/>
    <iact:actionData xml:id="d4">
      <inkml:trace xmlns:inkml="http://www.w3.org/2003/InkML" xml:id="stk4" contextRef="#ctx0" brushRef="#br0">25479 6776 926 0,'0'0'402'6,"0"0"-74"4,0 0-100-4,0 0-102 1,0 0-89 0,0 0-37 2,0 0 0 0,0 7 0-4,17-1 0 2,-10-2 0 1,14-2 0 2,0-2 0-6,1 0 0 5,10 0 0-1,-12 0 0 0,8 0 0-3,1-14 0 3,-6-3 0 0,-5 0 0 0,-8 1 0-1,3-5 0 0,-6-4 0 1,2 3 0-2,-8-4 0 3,-1 7 0-1,0 2 0 0,0 2 0-3,0 8 0 3,-1 0 0 0,-18 3 0 0,-1 4 0 1,-1 0 0-4,-2 0 0 4,-6 0 0-2,9 13 0 0,-5 7 0 0,-1 3 0 1,-4 3 0 0,4 4 0 0,8 0 0-1,-5 4 0 0,6 3 0 1,1-5 0-2,8 3 0 3,-5-5 0-2,13-1 0 2,0-1 0-1,0-4 0-3,0 0 0 3,0-4 0 0,13-7 0 0,15-1 0-1,11-3 0 1,6-1 0 0,7-2 0-3,-8 0 0 3,-4-4 0 5,-2-2 0-8,-12 0 0 3,0 0 0-2,-14 0 0 0,1-8 0 2,-13-3 0 1,0 4-207-3,0 2-573 2</inkml:trace>
    </iact:actionData>
  </iact:action>
  <iact:action type="add" startTime="23485">
    <iact:property name="dataType"/>
    <iact:actionData xml:id="d5">
      <inkml:trace xmlns:inkml="http://www.w3.org/2003/InkML" xml:id="stk5" contextRef="#ctx0" brushRef="#br0">26046 7159 720 0,'0'0'296'8,"0"0"-136"-1,0 0 0 1,0 0-72-2,0 0-26 4,0 0 8-3,2-159-4-1,-2 139-6 1,0 3-18 1,0 6 22 0,0 5 12-1,0 1-22 2,0-1-16-1,0 3-10-1,14-2-8-2,4 2-10 3,0 1-6 0,6-1 6 0,13 3 4-2,-7 0-9 2,6 0-5 1,1-4 0-2,-13-1 0 0,-3 2 0 0,-6 1-57 4,-15 2-113-6,0 0-334 2</inkml:trace>
    </iact:actionData>
  </iact:action>
  <iact:action type="add" startTime="24214">
    <iact:property name="dataType"/>
    <iact:actionData xml:id="d6">
      <inkml:trace xmlns:inkml="http://www.w3.org/2003/InkML" xml:id="stk6" contextRef="#ctx0" brushRef="#br0">25405 6384 80 0,'0'0'628'7,"0"0"-374"-2,0 0-28 4,0 0 56-1,0 0-96-1,0 0-18 0,0-2 0 1,10 2-113 2,7 0-55-5,10 0 0 1,0 0 0 3,6 0 0-2,8 0 0 2,5 0 0-4,11 0 0 4,1 0 0-2,1 0 0 2,1 0 0-4,-4 0 0 6,-11 0 0-4,-4 0 0-2,-2 0 0 4,-12 0 0-1,-6 0 0 0,-1 0 0-1,-11 0 0-1,-2 0 0 2,-4 0 0 0,4 0 0 0,-7 0 0-3,0 0 0 3,0 0 0 1,0 0 0-4,0 0 0 4,0 0 0-1,-26 0 0 0,-9-11 0 0,-1-9 0-1,-5 1 0 1,4-5 0 0,-2 3 0 2,15 4 0-6,4 2 0 4,3 6 0-1,17 9-57-1,0 0-853 2</inkml:trace>
    </iact:actionData>
  </iact:action>
  <iact:action type="add" startTime="25587">
    <iact:property name="dataType"/>
    <iact:actionData xml:id="d7">
      <inkml:trace xmlns:inkml="http://www.w3.org/2003/InkML" xml:id="stk7" contextRef="#ctx0" brushRef="#br0">30230 6817 548 0,'0'0'584'6,"0"0"-300"-1,0 0-68 4,0 0-106-1,0 0-54 0,0 0 58-3,0 0 21 3,86 0-135 0,-67 0 0 1,4-4 0-1,-6-13 0-3,7 4 0 4,-4-6 0-1,-3-1 0-2,-1 1 0 2,-16 1 0-1,0 5 0 1,0-1 0-2,0-1 0 3,0 0 0-2,-3 2-5 1,-17 2-15-2,-9 3-16 3,4 8 12-2,2 0-4 3,-6 0 28-4,5 0 0 0,0 6 10 2,7 7-10 0,1 7 8-2,6-3 6 2,-3 3 10 0,6-4 2 0,7-1-8 1,-5 4-5-4,-1 6-13 3,3 2 0 0,-1 9 0 0,4-3 0-2,0 1 0 2,0-2 0 0,0-5 0-2,0-7 0 3,7-3 0 0,6-6 0 0,5-4 0-4,1 0 0 2,4-2 0 1,2-5 0-1,6 0 0 0,-3 0 0 1,5 0 0 0,-8 0 0 0,-2 0 0-2,-3 0-3 2,-20 0-321-1,0 0-390 2</inkml:trace>
    </iact:actionData>
  </iact:action>
  <iact:action type="add" startTime="26305">
    <iact:property name="dataType"/>
    <iact:actionData xml:id="d8">
      <inkml:trace xmlns:inkml="http://www.w3.org/2003/InkML" xml:id="stk8" contextRef="#ctx0" brushRef="#br0">30841 6837 796 0,'0'0'226'7,"0"0"-96"-1,0 0-34 3,0 0-32-2,0 0 10 1,0 0 50-1,4-5-38 1,-4 5-42-1,0 0 8 2,-12 0-8-4,-11 2-10 3,6 12-6 0,-6 3-4 1,5 6-2-4,-5-1-2 3,4 0-2 0,5 4 4 0,-1-1-6-1,6 0-10 0,9 4 10 1,-2 2 0 0,2-4-4-2,0 2-10 2,0-4 2 0,0-3 2 2,7-2-6-2,13-3 4 1,3-9-4-4,-2 1 10 4,12-9 36-4,-6 0-41 3,5 0-5 0,-1 0 0 0,-1 0 0-2,-2-20 0 2,1 3 0 0,-9-2 0 0,-5-1-3-1,-2 0 1-1,-8-2 0 2,6 0-4 0,-11-4-12-2,0-5-2 2,0 3-6 0,0-6 14 0,-5 3-14-2,-14 3-14 2,2-1-10 0,1 13-22 0,0 5-38-2,-1 8-108 2,12 3-184 0,2 0-619-1</inkml:trace>
    </iact:actionData>
  </iact:action>
  <iact:action type="add" startTime="26875">
    <iact:property name="dataType"/>
    <iact:actionData xml:id="d9">
      <inkml:trace xmlns:inkml="http://www.w3.org/2003/InkML" xml:id="stk9" contextRef="#ctx0" brushRef="#br0">30981 7030 424 0,'0'0'558'8,"0"0"-414"-2,0 0 30 1,0 0-8 3,0 0-24-3,0 0-44-2,-127 7-20 5,86 1-42-2,5-2-10-1,11-4-16-1,-4-2-10 2,6 0-2-1,16 0-62 2,7 0-176-4,0-6-384 4</inkml:trace>
    </iact:actionData>
  </iact:action>
  <iact:action type="add" startTime="27596">
    <iact:property name="dataType"/>
    <iact:actionData xml:id="d10">
      <inkml:trace xmlns:inkml="http://www.w3.org/2003/InkML" xml:id="stk10" contextRef="#ctx0" brushRef="#br0">30207 6312 748 0,'0'0'428'6,"0"0"-182"0,0 0-32 3,0 0-118-2,0 0-16 2,0 0-2-3,105-5-10 2,-78 1-28 1,6-1 9-2,9-1-49-2,1 1 0 4,0 1 0-1,9-2 0-1,-7 4 0 1,1 2 0-1,4 0 0 0,-5 0 0 2,-3 0 0-4,-2 0 0 3,1 0 0 2,-8 0 0-2,-2 0 0-2,-2 0 0 1,-9 0 0 1,-16 0 0 0,-1 0 0-2,-3 0 0 1,0 0 0 2,0 0 0-2,0 0 0-1,0 0 0 2,0 0 0 0,0 0 0 1,0-12 0-3,-19-7 0 2,-5-4 0 0,1 1 0 1,1-1 0-4,-1 1 0 2,4-1 0 2,-2 7 0-1,-5-4 0-2,3-2-3 2,19 16-435-1,1-3-840 2</inkml:trace>
    </iact:actionData>
  </iact:action>
  <iact:action type="add" startTime="29052">
    <iact:property name="dataType"/>
    <iact:actionData xml:id="d11">
      <inkml:trace xmlns:inkml="http://www.w3.org/2003/InkML" xml:id="stk11" contextRef="#ctx0" brushRef="#br0">24097 6991 786 0,'0'0'362'6,"0"0"-42"2,0 0-152 0,0 0-56-2,0 0 40 3,0 0-60-2,0 0-37 0,-120-35-55 0,82 31 0 1,-1 4 0 0,-1 0 0-1,-4 0 0 0,1 0 0 3,-11 0 0-3,8 14 0-1,4 3 0 1,0 3 0 1,4 2 0 0,6 4 0-2,5 1 0 2,-7 2 0 0,7 3 0 2,-10 0 0-4,4 2 0 1,3 1 0 1,-7 6 0 0,13 0 0-2,3 8 0 2,-2 0 0 0,3 5 0 0,0 1 0-2,-1-11 0 2,-8 3 0 0,3-1 0 0,6 4 0-3,-5 7 0 3,5 2 0 1,1 5 0-1,5 10 0-2,-1-10 0 1,7 0 0 2,-4 4 0-1,5-14 0-2,5 4 0 2,-9 4 0 1,6 3 0-2,-8 1 0-1,6 5 0 2,4 1 0 0,-1-3 0 0,-8 0 0-3,11 3 0 4,1 2 0-1,-3-2 0 0,-2 1 0-2,5-6 0 2,0-5 0 0,0-3 0-1,-5-2 0 0,5-10 0 1,-3 2 0 0,3-5 0 0,0 3 0-1,0 5 0 1,0 5 0 1,0-5 0-2,13 4 0-1,3-1 0 2,-5-8 0 0,5 0 0 0,2-4 0-2,1-4 0 3,1 4 0-2,-3-2 0 2,6 10 0-3,-2 0 0 2,-5 1 0-1,-6-3 0 1,3-4 0-3,-4-7 0 4,2-3 0-1,12 0 0 0,-5 5 0-1,5-1 0 0,4 1 0 2,2-9 0-2,-8-3 0 0,6-5 0 3,10 1 0-5,-4-1 0 3,6 1 0-2,2-5 0 3,2-3 0-2,-1 1 0 1,0 0 0-2,-1-2 0 3,-4 2 0-2,0-2 0 2,-7 2 0-4,3 0 0 2,1-1 0 3,-5-4 0-3,-7 0 0 0,-2-7 0 0,12-2 0 2,0-3 0-2,2 0 0-1,7 0 0 2,0 0 0 0,2 0 0 0,1-3 0-2,6-10 0 1,-11-3 0 2,6 3 0-1,-8-7 0-2,3 1 0 4,-4-1 0-4,-8-3 0 4,8 4 0-5,-8-6 0 2,8-2 0 2,-4-3 0-1,-5-2 0-2,7-2 0 2,-10-1 0 1,4-1 0-1,4 3 0-2,-12-4 0 1,3 0 0 1,0 0 0 0,-5 5 0-2,2 0 0 2,-4-2 0-1,0-1 0 3,-7-6 0-6,-1 0 0 6,0 0 0-4,-4-1 0 3,-1 0 0-4,9 0 0 3,-11 5 0 0,2 4 0 0,7 2 0-2,-7 1 0 2,1-8 0 1,-4-5 0-2,0-15 0-1,0 0 0 2,0-7 0 0,0 1 0 0,0-2 0-2,0 6 0 2,0-1 0 0,0 4 0 0,0 0 0-2,0 0 0 3,0 4 0-2,0-4 0 1,0 4 0-2,0 4 0 1,0 2 0 2,0 8 0-1,0-3 0-1,0 0 0 0,0-4 0 1,0 2 0 0,0-3 0-2,0-4 0 1,0 0 0 2,0-1 0-1,0 0 0-2,0 3 0 2,0 4 0-1,0-2 0 2,0 3 0-3,0-3 0 3,0-8 0-2,0-1 0 1,-4-8 0-2,-12 2 0 2,3-7 0 0,-2 3 0 0,-2 1 0-2,-11 1 0 2,4 8 0 1,1 6 0-1,-2 8 0-1,-11 6 0 0,-5 9 0 1,5 2 0 0,-8 2 0-2,4-4 0 2,1-2 0-1,11 1 0 2,-2-6 0-3,7-1 0 3,7 3 0-2,8-2 0 0,-9 2 0 0,11 7 0 0,-8 0 0 2,-5 3 0-3,-1 3 0 1,-4-2 0 1,14 21-341 1,0 0-365-3</inkml:trace>
    </iact:actionData>
  </iact:action>
  <iact:action type="add" startTime="31291">
    <iact:property name="dataType"/>
    <iact:actionData xml:id="d12">
      <inkml:trace xmlns:inkml="http://www.w3.org/2003/InkML" xml:id="stk12" contextRef="#ctx0" brushRef="#br0">28676 6710 620 0,'0'0'568'7,"0"0"-384"2,0 0-68-4,0 0-60 4,-204 0-38-1,156 12-14 1,-2 8 2-3,6 2 0 1,3 9 18 0,10 0 62 1,3 0 4 2,5-4-10-5,5 3-22 3,0-5-14-1,-3 2-4 0,1 10 7 0,7 5-47 1,1 8 0 0,-1 9 0 0,8 7 0 0,0-2 0 0,-4 1 0 0,5-7 0 0,1-5 0-1,2 1 0 0,-14 5 0 1,11 3 0 0,-9 5 0-3,6-3 0 4,-9-3 0-1,8-3 0-1,-7 2 0 0,4 5 0 2,1-1 0-2,6 7 0 2,4-11 0-4,-9 2 0 4,9 0 0-2,0-2 0 1,0 5 0-2,0 1 0 2,0 3 0 0,0 3 0 0,-4-2 0-1,1 3 0 0,-10 4 0 1,6-3 0-2,7 2 0 2,0-2 0 0,0-4 0 0,-3-4 0 0,1 0 0-2,-6 1 0 2,5 0 0 0,3 2 0 1,0-2 0-4,0 9 0 2,0 1 0 1,11-3 0 1,-3 2 0-3,9-7 0 2,-11-5 0 0,4-4 0-1,-7-8 0 1,-2-8 0-2,2-2 0 3,1-4 0-2,-1-4 0 0,8-1 0 1,-9 1 0 0,11 2 0 0,-2 7 0-2,9-7 0 2,-3 1 0 2,2-15 0-3,1-3 0-2,-2 4 0 4,5-3 0-2,-4 5 0 1,-2 1 0-2,4-8 0 2,-6 2 0 1,-7-2 0-3,5-5 0 1,-2 0 0 1,5 0 0-2,5 1 0 2,2-3 0-1,7 0 0 1,-7-3 0-1,14 4 0 2,-5-2 0-3,7-7 0 2,1 4 0 0,1 2 0 0,7-4 0-2,-8 6 0 2,4-2 0 0,-4-1 0-2,-9 0 0 2,2 1 0 0,3 3 0 0,5-5 0 0,0-1 0-2,-1 2 0 2,4-2 0 0,-4-6 0 1,-4 3 0-3,4-3 0 2,-3 0 0 0,-9 0 0 0,7 0 0-3,-8 0 0 3,2 0 0 0,-4 0 0 1,8-3 0-2,-7-4 0-1,2-6 0 1,2 0 0 2,9-13 0-3,-11-10 0 2,5-12 0 0,-7-5 0 0,9-9 0-2,-12 5 0 2,5-4 0 0,-2-1 0 0,-3 0 0-2,-4 3 0 3,-7 0 0-2,5 2 0 1,2 2 0-2,1-9 0 2,-3-1 0 0,7-11 0 0,-5 5 0-2,-2 2 0 2,3 5 0 0,-4 14 0 0,-11 1 0-2,8 2 0 2,-11 0 0 0,6-9 0 0,5-1 0-2,-10-7 0 2,5 2 0 0,1-2 0-2,3-1 0 2,-4 6 0 0,-2 3 0 0,-2 6 0 0,-4 1 0 1,9 4 0-3,-9 4 0 2,0-4 0 1,0 0 0-4,0-4 0 3,0-3 0 0,0-5 0 0,0-2 0-2,0-4 0 2,0 8 0 0,0-4 0 0,-13 3 0-1,7 3 0 0,-7-1 0 2,6 4 0-2,-6-1 0-1,9-3 0 2,-8-4 0 0,5-5 0 0,0-1 0-2,-8 0 0 2,3-4 0 0,2 3 0 1,-3 1 0-4,6-1 0 3,-10 3 0 0,1-2 0 0,6 0 0-2,-8 4 0 2,-2-5 0 0,7-3 0 0,-6 1 0-1,-1 2 0 0,-1 0 0 2,1 10 0-3,-3 11 0 2,5 5 0-1,-5 7 0 2,6 6 0-4,-2 2 0 4,-6-3 0-1,-1-3 0-2,-11-1 0 2,-13 3 0-2,0 8 0 2,-3 4 0 0,4 12 0 0,-7 4 0-2,-1 0 0 2,11 0 0 0,-11 0 0 0,14 0 0-2,2 0 0 2,3 9 0 0,-1 2 0-2,6 6 0 2,-6 6 0 0,-2 7 0-1,34-19-633 0,-13 7-647 1</inkml:trace>
    </iact:actionData>
  </iact:action>
  <iact:action type="add" startTime="34299">
    <iact:property name="dataType"/>
    <iact:actionData xml:id="d13">
      <inkml:trace xmlns:inkml="http://www.w3.org/2003/InkML" xml:id="stk13" contextRef="#ctx0" brushRef="#br0">23193 18067 538 0,'0'0'406'8,"0"0"-248"-2,0 0-2 2,0 0-28 0,0 0-14-1,0 0 16-1,0 0-22 5,145-2-2-5,-96-11 12 2,2-1-33-2,10 6-85 1,11-9 0 2,-1 7 0-2,6-7 0-1,4 0 0 2,8 3 0 0,-5-3 0 0,4 3 0 0,18 2 0 0,1 2 0 0,11-3 0 0,5 5 0-2,-3 2 0 3,2 1 0-2,1 2 0 1,8 3 0-2,3 0 0 1,16 0 0 2,0-2 0-2,7 2 0 0,-2-3 0 0,-14-1 0 2,-11 4 0-1,-4 0 0-2,-18 0 0 2,-11 0 0 1,-13 0 0-2,3 0 0-1,-6 7 0 2,-4-2 0 0,-5-1 0 0,-15-3 0-1,-17-1 0 1,-5 0 0-1,-2 0 0 2,-1 0 0-4,-8 0 0 3,-16 0 0 0,1 0 0-1,-9-5-25 1,0 0-831-2</inkml:trace>
    </iact:actionData>
  </iact:action>
  <iact:action type="add" startTime="35434">
    <iact:property name="dataType"/>
    <iact:actionData xml:id="d14">
      <inkml:trace xmlns:inkml="http://www.w3.org/2003/InkML" xml:id="stk14" contextRef="#ctx0" brushRef="#br0">29158 17951 924 0,'0'0'306'6,"0"0"-18"0,0 0-134 3,214-56-24 0,-131 36 6-4,7 3-36 2,1-1-91 1,12 3-9 0,-2 0 0-2,13-2 0 6,9 10 0-7,12-4 0 3,5-1 0-3,4 10 0 4,-1-1 0-1,-1 3 0 1,2 0 0-3,-4 0 0 2,7 0 0-1,-17 0 0 1,1 0 0 1,-8 0 0-4,-1 0 0 4,-15-2 0-1,6-10 0-2,-13-3 0 2,-9 1 0 0,-17 6 0 0,-10 3 0-2,-12 5 0 2,-4 0 0 0,-12 0 0 0,0 0 0-2,-11 0 0 3,-5 0 0-2,-4 0 0-1,-8 0 0 0,-6 0 0 3,-2 0 0-2,0 0 0 2,0 0 0-3,0 0 0 2,0 0 0 0,0 0 0-1,0 0-239-1,-5 0-977 2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5T07:12:40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131">
    <iact:property name="dataType"/>
    <iact:actionData xml:id="d0">
      <inkml:trace xmlns:inkml="http://www.w3.org/2003/InkML" xml:id="stk0" contextRef="#ctx0" brushRef="#br0">15322 8489 928 0,'0'0'452'7,"0"0"-210"1,0 0-34 0,204-3-82-1,-99 3-56 1,28 0-49-1,34 0-21 1,34 0 0-2,22 0 0 2,8 0 0 2,-9 0 0-4,-22 0 0 2,-35 0 0 1,-32 0 0-2,-49 0 0-2,-37 0 0 6,-30 0 0-6,-17 0 0 3,-1 0 0-2,-79-8 0 1,-53-12 0 2,-43 7 0-1,-32 7 0 0,-14 3 0-2,-3 3 0 3,8 0 0-2,28 0 0-1,36 0 0 2,37 18 0-1,47-5 0 2,27 1 0-3,28-11 0 1,14-3 0 1,17 0 0 1,51 0 0-1,33 0 0-3,35 2 0 4,7 4 0-2,12 5 0 0,-14 6 0 0,-18-1 0 2,-33 1 0-2,-36-5 0 1,-21-5 0-1,-29-2 0 1,-4 0 0-1,-40 2 0 0,-40 1 0 1,-21-6 0 0,-15-2 0 0,8 0 0-3,11 0 0 4,36 0 0-1,21 0 0 0,30 0 0-1,10 3 0-1,23-1 0 4,45 2 0-4,32 5 0 1,25-9 0 1,8 7 0-1,-8-1 0 2,-5 3 0-3,-29 5 0 2,-25-1 0 1,-30 2 0-2,-26-5 0-1,-10-2 0 1,-3-2 0 2,-56-6 0-1,-23 0 0-2,-5 0 0 2,37 0 0 0,8 0-515 0</inkml:trace>
    </iact:actionData>
  </iact:action>
  <iact:action type="add" startTime="3399">
    <iact:property name="dataType"/>
    <iact:actionData xml:id="d1">
      <inkml:trace xmlns:inkml="http://www.w3.org/2003/InkML" xml:id="stk1" contextRef="#ctx0" brushRef="#br0">27660 8400 1370 0,'0'0'430'7,"0"0"-256"-1,0 0-101 2,164 0-73 1,-67 0 0-1,28 0 0-3,20 0 0 4,35 0 0 1,21 0 0-5,9 0 0 1,-2 0 0 3,-20 0 0 0,-14 0 0-1,-28 0 0-2,-28 0 0 2,-37 0 0 1,-29 0 0-2,-32 0 0-1,-20-3 0 0,0-4 0 2,-40 2 0 0,-56 0 0-1,-49-2 0 1,-36 6 0 0,-28-5 0 0,-4-3 0-2,0 0 0 1,16 1 0 2,39 6 0-2,28 2 0 0,35 0 0 1,39 0 0 1,28 0 0-1,28 0 0-2,0 0 0 1,58 2 0 1,39 18 0 0,29-3 0-2,30 3 0 2,7-7 0 0,-3 1 0 0,-31-4 0-2,-32-5 0 2,-38 1 0 0,-35 0 0 0,-24-3 0-3,0 14 0 4,-40 4 0-1,-31 2 0 0,-29-3 0-3,-14-13 0 4,11-7 0-2,22 0 0 2,21 0 0-3,24 0 0 2,27 0 0 0,9 0 0-1,0 0 0 2,21 0 0-3,42 10 0 2,19 6 0 0,15 1 0-2,-6-5 0 2,-18-1 0 1,-30-5 0-1,-18-3 0-3,-18 1 0 5,-7-1 0-5,0 0 0 4,-35-3 0-1,-39 7 0-2,-13-7 0 2,-14 7 0 0,1-1 0-2,16 2 0 2,52-5-27 1,25 5-1015-2</inkml:trace>
    </iact:actionData>
  </iact:action>
  <iact:action type="add" startTime="11350">
    <iact:property name="dataType"/>
    <iact:actionData xml:id="d2">
      <inkml:trace xmlns:inkml="http://www.w3.org/2003/InkML" xml:id="stk2" contextRef="#ctx0" brushRef="#br0">15473 15180 1014 0,'29'0'574'6,"8"0"-190"0,27 0-309 2,26 6-75 0,40 5 0 1,39 2 0-4,41-4 0 6,22-5 0-6,21-4 0 4,-12 0 0-4,-29 2 0 5,-35 3 0-3,-47 2 0 2,-50-2 0-2,-40-1 0 1,-27-1 0 1,-13 2 0-4,-59-2 0 1,-72-1 0 1,-83-2 0 2,-44 0 0-2,-33 0 0 0,-7-10 0 0,30-5 0 2,38 4 0 0,64 5 0-3,51 6 0 2,48 0 0-1,39 0 0 3,28 0 0-6,31-5 0 3,64-1 0 2,37 6 0-1,45 0 0-3,17 0 0 4,-9 24 0-1,-29 3 0 0,-47-3 0-2,-48-4 0 2,-32-8 0 0,-29 5 0 0,-6-4 0-1,-62 4 0-1,-45-2 0 3,-15-15 0-1,-10 0 0-2,18 0 0 2,33 0 0-1,28 0 0 2,25 0 0-3,26 0 0 2,8 0 0-1,0 0 0 2,61 0 0-1,46 0 0-2,49-6 0 3,27 0 0-1,14 3 0-2,-13 3 0 2,-36 0 0 0,-39 0 0 0,-59 0 0-3,-36 0 0 3,-38 5 0-1,-92 8 0 2,-49-5 0-3,-48-8 0 3,4 0 0-2,17 0 0 1,29 0 0-2,57 0 0 2,43 0 0 0,35 0 0 0,28 0 0-3,57 0 0 4,8 0-51-1,25 0-587 0</inkml:trace>
    </iact:actionData>
  </iact:action>
  <iact:action type="add" startTime="12603">
    <iact:property name="dataType"/>
    <iact:actionData xml:id="d3">
      <inkml:trace xmlns:inkml="http://www.w3.org/2003/InkML" xml:id="stk3" contextRef="#ctx0" brushRef="#br0">27672 15318 1420 0,'0'0'568'5,"0"0"-509"6,0 0-59-5,0 0 0-1,0 0 0 4,209 51 0-2,-67-38 0 0,40 2 0 0,45-3 0 1,36-9 0 1,19-3 0-3,-1 0 0 2,-39-30 0 4,-45 6 0-8,-58 9 0 3,-62 7 0 0,-36 6 0 2,-24 2 0-2,-17 0 0-1,0 0 0 3,-33 0 0-2,-72 0 0 1,-69 2 0 0,-56 4 0-2,-33-6 0 1,-18 0 0 2,7-17 0-3,26-6 0 3,35 6 0-2,50 10 0 2,48 1 0-2,54 6 0 0,35 0 0 1,26 0 0 0,39 0 0-3,63 0 0 4,59 0 0-1,41 0 0 0,33 16 0-3,-6 1 0 5,-13 0 0-3,-37 0 0 2,-59 1 0-4,-53-5 0 3,-31-2 0-1,-32-5 0 1,-4 8 0-2,-43 3 0 2,-52-4 0 0,-36-1 0 0,-39-12 0-2,-13 0 0 2,15 0 0-1,26 0 0 2,42 0 0-3,41 0 0 2,30 0 0 0,24 0 0 0,10 0 0-2,71 5 0 3,61 15 0-2,34 0 0 2,19-1 0-3,-9-4 0 2,-20 2 0 1,-45-3 0-2,-45 0 0-1,-34-5 0 2,-21-7 0 0,-16 1 0 0,-3 2 0-3,-50-2 0 2,-24 1 0 1,-14-4 0 1,-6 0 0-3,-6 0 0 2,1 0 0 0,7 0 0 1,58 0 0-3,17-4-15 2</inkml:trace>
    </iact:actionData>
  </iact:action>
  <iact:action type="add" startTime="14268">
    <iact:property name="dataType"/>
    <iact:actionData xml:id="d4">
      <inkml:trace xmlns:inkml="http://www.w3.org/2003/InkML" xml:id="stk4" contextRef="#ctx0" brushRef="#br0">12837 9580 384 0,'0'0'220'6,"0"0"-112"3,0 0-12-2,-184-3 4-1,129 13-38 2,-3 2-14 0,-1 5 2 1,-5 7 24-4,0 1 32 4,-10 8-34-1,3 9-26 1,-3 5 18-4,-8 14-28 2,-2 3-24 2,4 8-8 1,-7 7-4-7,7 2-2 5,5-2 2 2,-2 0 2-2,5 3 0-1,4 2-2 0,8 5 2 2,8 9 0-2,4 10 2-1,-3 4 6 2,8 6 6 0,-4-8-8-1,-3-5 44 0,3-17-36 1,0 4-16 0,0-4-48 0,8 9 44-2,16 6 4 2,1 8 2 0,6 18 0 0,5 2 42-2,-1 10 58 2,12 5-74-1,0 8 22 1,0 4-38-1,0-2 12 1,0 6-12 1,4-11-12-3,15 4-4 0,10-6 4 3,0-7 10-2,13-3-8 2,5-10 2-3,5-5 10 3,11-12 8-2,10-3-6 2,-5 1 0-4,9-6 6 3,-2-8-18 0,-8-12 2 1,3-10-2-4,-5-10 30 3,-1-8-26 0,-1-3-6 0,10 4 4-1,1 4-6 0,0-4 0 2,20 2 0-2,-7-17 0-1,13-5 8 2,-3 0-6 0,-4-2 26 0,-9 7-8-2,-10-3-18 2,-5-4 1 0,2-10-3 0,-1-10 0-2,1-13 0 2,0-2-11 0,17 0-9 0,4 0 20-2,-2 0 31 4,-2 0-31-4,-4 0 0 2,7 0 0-2,-9 2 0 2,5-2 0 1,7 0 0-2,-4-12 0-1,7-25 0 1,0-8 0 2,0-4 0-1,-10 1 0-2,-3 1 0 2,-10-4 0 0,-7-7 0 1,2-19 0-4,-5-16 0 4,-3-16 0-2,3-9 0 2,4-2 0-4,-16 2 0 3,5 7 0 1,-17 10 0-2,-7 2 0 0,-9 7 0 0,-8-3 0 2,-9-9 0-2,-3-2 0-2,5-7 0 3,-5-6 0 1,-1 9 0-2,1 8 0-1,-4 6 0 3,0 8 0-1,0 4 0 0,0-6 0-2,0-3 0 2,0-7 0-1,-7-5 0 2,-13-5 0-3,-5-5 0 1,-4 6 0 2,6-7 0-1,-13-5 0-1,11 3 0 0,-8-2 0 2,5 8 0-2,-11 7 0 0,-1 15 0 0,0 6 0 1,-4 5 0 0,-13 3 0-2,0-2 0 2,-2-7 0 0,-2-1 0 0,-3-5 0 0,1 4 0-2,-1 1 0 2,3 6 0 1,-9 5 0-4,4 10 0 3,-7 12 0 0,9 8 0 0,-1 5 0-1,-4 3 0 0,5 9 0 2,2 9 0-2,-7 10 0-1,-5 9 0 2,-13 0 0-1,-7 0 0 2,-6 9 0-3,0 10 0 2,0-6 0 0,6-12 0 1,23-1-73-4,58 0-427 3,13-5-896-2</inkml:trace>
    </iact:actionData>
  </iact:action>
  <iact:action type="add" startTime="16062">
    <iact:property name="dataType"/>
    <iact:actionData xml:id="d5">
      <inkml:trace xmlns:inkml="http://www.w3.org/2003/InkML" xml:id="stk5" contextRef="#ctx0" brushRef="#br0">24880 9377 476 0,'0'0'234'6,"0"0"-32"3,0 0-24-3,0 0-64 2,0 0 14 0,-188 84 0-1,115-43 14-1,-1 6-52 2,-8 12-12 1,-4 5 16-1,-9 7-38-3,-7 2-24 4,-5 3-10-2,-11 6-6 2,5-1-2-3,10 3-6 1,3 0-6 3,12-2 4-3,4 2 2-1,4 3 2 1,8 6-1 2,8 8-9-1,10 5 0-2,9 8 0 2,3 6 0 0,9 3 0 0,8 1 0-2,2-3 0 2,6 3 0 0,-2-2 0 0,3 0 0-2,4 11 0 2,-1-4 0 0,0 12 0 0,10 3 0-2,-1 12 0 1,4 14 0 2,0 0 0 0,0 1 0-4,0-4 0 3,25-4 0 1,11 0 0-1,0-8 0-1,12-4 0 0,4-2 0 3,9-12 0-4,-13-8 0 0,7-2 0 2,3-5 0 0,-2-8 0 0,-2-4 0-2,3-6 0 3,1 2 0-2,5-2 0 2,0-5 0-4,3-10 0 4,-2-15 0-2,3-13 0 2,7-4 0-4,7-6 0 4,2-6 0-2,2-3 0 1,8-3 0-1,7-8 0 0,-3-3 0 2,3-3 0-2,-9-3 0-2,6-2 0 4,-12-3 0-1,3 0 0 0,-8-4 0-3,-8-1 0 4,8 0 0-2,1-4 0 2,-4-2 0-4,3 0 0 4,-6-6 0-1,8 0 0 0,-14 0 0-2,9-6 0 2,6-22 0 0,4-14 0-1,0-12 0 1,7-11 0-1,-7-1 0 3,10-5 0-4,-10 1 0 0,-3 3 0 2,2-6 0 0,-21 2 0 0,-1-4 0-2,-8-13 0 3,-10-11 0-2,8-5 0 2,-6-5 0-4,8-7 0 4,4-7 0-2,1-12 0 2,-5-9 0-4,-12 7 0 3,-1 5 0 0,-9 11 0-2,-7 11 0 4,2 3 0-4,-9 6 0 4,-12 3 0-4,5-3 0 1,-10-4 0 0,1-1 0 0,-1-1 0 2,0-6 0-3,4-10 0 2,-7-12 0-1,0-4 0 0,0 1 0 1,0 2 0 0,-17 1 0 0,1 1 0 0,-2-7 0-3,-1 6 0 4,-4 2 0-1,-1 0 0 0,3 0 0-1,-15 6 0 0,0 13 0 2,4 12 0-4,-7 13 0 4,-2 10 0-1,-8 2 0-1,4 10 0 1,-17 1 0-1,-17 5 0 1,-19 4 0-1,-7-1 0 2,-15 2 0-4,-5 0 0 4,-4-6 0-1,18-8 0 0,-2 1 0-2,19-9 0 1,20 12 0 1,16 0 0 1,3 13 0-2,17 22-33-1,38 31-309 4,0 0-376-5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5T07:12:40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007">
    <iact:property name="dataType"/>
    <iact:actionData xml:id="d0">
      <inkml:trace xmlns:inkml="http://www.w3.org/2003/InkML" xml:id="stk0" contextRef="#ctx0" brushRef="#br0">23068 18044 17 0,'18'0'1177'6,"-7"0"-905"0,5 0-80 2,7 0-50 1,8 0-36-3,11 0-14 1,0 0-43 1,22 0-49 2,15 0 0-5,21 0 0 5,21 0 0-5,6 0 0 3,7 0 0-2,-1 6 0 2,-8 1 0 1,-9 1 0-2,-3-3 0 1,16 0 0 0,-6 2 0-1,15-5 0 3,2 1 0-5,5-3 0 3,12 0 0-1,-14 0 0 1,2 0 0-1,-11 0 0 1,-7 2 0-1,9 4 0 2,-2 0 0-2,-2-1 0 0,1-2 0 1,-10 0 0 0,-8-1 0-3,-8-2 0 3,-3 4 0 1,9-3 0-1,-5 3 0-3,5-4 0 4,-12 0 0-1,2 0 0 1,-9 0 0-3,-11 0 0 1,-2 0 0 1,-10 0 0 0,5 3 0 0,5-3 0-2,3 0 0 2,6 0 0 0,10 0 0-1,-3 0 0-1,-6 0 0 3,2-7 0-2,-9 2 0 0,-7 3 0 0,0-1 0 2,-14-4 0-1,5 0 0-2,5 4 0 2,4-5 0 0,3-1 0 1,-7 1 0-4,6-1 0 3,0 1 0-1,1 2 0 2,1 0 0-3,-4 5 0 2,-4-3 0-1,6-2 0 2,-6 0 0-1,4-2 0-2,-2 6 0 2,3-4 0 1,-7 1 0-2,6 1 0-1,12 2 0 1,-5-4 0 2,4 6 0-3,5 0 0 3,7 0 0-2,-3 0 0 2,-6 0 0-4,6 0 0 4,-1 0 0-2,1-5 0 1,-3-1 0-2,4 0 0 2,-4 4 0 0,-15-1 0 0,1 3 0-1,-3 0 0 0,-13 0 0 1,1 0 0 0,-3 0 0 0,-1 0 0-2,3 0 0 2,6 7 0 0,-7 0 0-2,14-1 0 2,7-4 0-1,0-2 0 2,0 6 0-3,-7-4 0 2,-7 2 0 0,-3 1 0 0,-8 1 0-2,-3-4 0 2,-3-2 0 0,-7 0 0 0,-4 0 0-1,-4 0 0 0,-11 0 0 1,-3 0 0 0,-1 0 0-3,-9 0 0 3,1 0 0 0,-7 0 0 0,5 0 0 0,-5 0 0-2,3 0 0 2,-6 0 0 0,-1 0 0-2,-4 7 0 1,0-6 0 2,0-1 0-1,-7 0 0-2,-34 0 0 2,17 0-399 0,3-1-1019 0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5T07:12:40.61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1642">
    <iact:property name="dataType"/>
    <iact:actionData xml:id="d0">
      <inkml:trace xmlns:inkml="http://www.w3.org/2003/InkML" xml:id="stk0" contextRef="#ctx0" brushRef="#br0">21165 3080 722 0,'16'20'172'6,"-12"-15"22"2,12-3 12-1,-7 5-62 1,10-2-22-2,1 3-10 2,0 4 0 0,9-4-10 0,-4 3 2-2,1-3-47 2,5 1-57 0,-5 2 0 1,-6 1 0-3,0 1 0 1,1-1 0 1,-6-4 0 0,3-4 0-2,-8 1 0 2,7-5 0 0,2 2 0 0,-1 4 0-2,5-1 0 2,-6 1 0 0,6 3 0 0,1-1 0-2,5-4 0 2,-6 1 0 1,-1 0 0-1,-2-5 0 0,3 0 0-3,10 0 0 4,1 0 0 1,12 0 0-6,-2 0 0 4,-4 0 0 1,4 0 0-2,-1 0 0 0,11 0 0 1,2 0 0-1,-1 0 0 2,-2 0 0-4,3 0 0 3,-8 0 0 0,8 0 0 0,1 0 0-2,0 0 0 2,-2 0 0 0,1 0 0 1,4 0 0-2,0 0 0-1,10 0 0 2,-3-8 0 0,-2 2 0-1,-6 2 0 0,1-3 0 2,-4 5 0-2,1 2 0-1,-12-4 0 2,11 4 0 0,-12 0 0 0,9 0 0-2,-9 0 0 2,7 0 0 0,-2 0 0 0,-1 0 0-2,1 0 0 3,-1 0 0-2,4 0 0 2,-7 0 0-4,1 0 0 3,-2-3 0 0,2 0 0 0,-2 3 0-1,6 0 0 1,-3-1 0 0,-4-3 0-1,-2-2 0-1,-2-1 0 2,-10 0 0 0,10-1 0 0,-5 3 0-2,6 1 0 3,4 2 0-2,-4 2 0 2,4 0 0-4,-4 0 0 4,-1 0 0-2,-5 0 0 2,-11 0 0-4,-6 0 0 2,-1 0 0 1,-13 0 0 0,4 0 0-1,-7 0 0 0,0 0 0 2,0 0 0-2,-46 0 0-1,13 0 0 2,1 0-947 0</inkml:trace>
    </iact:actionData>
  </iact:action>
  <iact:action type="add" startTime="23038">
    <iact:property name="dataType"/>
    <iact:actionData xml:id="d1">
      <inkml:trace xmlns:inkml="http://www.w3.org/2003/InkML" xml:id="stk1" contextRef="#ctx0" brushRef="#br0">21464 3374 856 0,'0'0'170'7,"0"0"-18"1,0 0 8-2,-99 184-36 2,40-114-22 0,-8 5-22-2,-7 4 16 4,-6-2-18-4,-4 0-10 3,-9 2-10-4,-4-3-14 3,-10-6-8 0,-2-5-13 0,-17-17-23-2,6-6 0 2,-5-8 0 2,-11-12 0-2,-5 1 0-2,-4-6 0 1,2-4 0 2,-8-1 0-2,5 0 0 0,-4-5 0 0,-9 4 0 2,-8-1 0-2,1-5 0-1,5-1 0 2,-2-3 0 0,1 2 0 1,4 1 0-4,2-2 0 4,13 1 0-2,3-3 0 2,-2 0 0-4,1 0 0 3,-14 0 0 0,4 0 0 0,-5-5 0-2,11-12 0 2,-9-4 0 0,6-1 0 0,-4 0 0-1,3-1 0 0,-3 2 0 1,11 11 0 1,0 5 0-3,14 5 0 1,-1 0 0 1,5 0 0 0,9 2 0-2,-1 10 0 3,-1-7 0-1,9-5 0 0,-8 0 0-3,-4 0 0 3,-2 0 0 0,0 0 0 0,4 0 0-2,7 0 0 2,10 0 0 0,3 0 0 0,7 0 0-2,6 0 0 2,3 0 0 0,-2 0 0 0,3 0 0-2,-14 20 0 2,7 5 0 0,-7 3 0 1,7 0 0-4,3-2 0 5,4-1 0-4,6-6 0 4,6 1 0-6,-4 0 0 5,5-3 0-2,-6 0 0 2,12 2 0-4,1 2 0 3,0 1 0 0,15 0 0 1,-1-5 0-3,-3 3 0 1,12 2 0 1,-8 10 0 0,-1 5 0-2,-8 3 0 2,-5 8 0 0,11-8 0 0,-6-5 0-2,11-11 0 4,7-13 0-4,8-2 0 3,8-4 0-5,-3 6 0 5,5-2 0-1,2-7 0 0,3 2 0-2,10-4 0 1,3 0 0 1,0 0 0 0,-4 0 0-2,0 0 0 2,-8 0 0 0,5 0 0 0,-6 0 0-2,-7 0 0 2,4 0 0 0,4 11 0 0,0 4 0-2,-5-7 0 3,14-3 0-1,2-3 0 1,-5-2 0-5,-4 0 0 4,7 0 0 0,-6 0 0 0,-2 0 0-2,8 0 0 2,1 0 0 0,-1-5 0 0,3-5 0-2,0-9 0 2,0-6 0 0,0-5 0 0,0-4 0-2,5 4 0 2,11 1 0 0,0 7 0 0,-2 4 0-2,3 1 0 3,-5 9 0-2,-2 0 0 2,-10 5 0-4,0 3 0 3,0 0 0 0,0 0 0 0,0 14 0-2,0 23 0 2,-22 7 0 0,-2 3 0 0,-1 0 0-2,-4-8 0 2,6-9 0 0,6-1 0 0,6-9 0-2,3-3 0 2,8-9 0 0,0-3 0 0,0-2 0-2,0-1 0 3,0 1 0-2,6 1 0 2,8-4 0-4,15 0 0 3,-1 0 0 0,11 0 0 0,4 0 0-1,-2 0 0 0,-1-4 0 1,1 4 0 0,5 0 0-2,1 0 0 2,6 0 0 0,-32 0 0 0,-7 0-765-2</inkml:trace>
    </iact:actionData>
  </iact:action>
  <iact:action type="add" startTime="25224">
    <iact:property name="dataType"/>
    <iact:actionData xml:id="d2">
      <inkml:trace xmlns:inkml="http://www.w3.org/2003/InkML" xml:id="stk2" contextRef="#ctx0" brushRef="#br0">26235 3134 430 0,'0'0'810'6,"0"0"-598"2,0 0-44-1,0 0-28 1,0 0-68-1,0 0-22 0,24 84 0 1,-21-56-2 0,-3-2 4-1,4-1-37 0,9-1-15 1,-3-1 0 0,3-3 0-2,5-3 0 2,0-4 0 0,6-2 0 0,0 1 0-2,10-1 0 2,5-4 0 0,1-6 0 0,4-1 0-2,12 0 0 4,5 0 0-3,0 0 0 2,3 0 0-4,8 0 0 3,-4 0 0 0,12-1 0 0,1-6 0-2,-1 1 0 2,-3 1 0 0,-6-1 0 0,-1 0 0-1,1 4 0 0,1-7 0 2,5-2 0-2,4-3 0-1,3 0 0 2,0-3 0 0,-1 6 0 0,2 0 0-2,-14 2 0 2,3 6 0 0,-6 1 0 1,5 2 0-4,-9 0 0 3,-1 0 0 0,7 0 0 0,-6 0 0-2,0 0 0 2,9 0 0 0,-9 8 0 0,13 6 0-1,-13-2 0 0,3-1 0 3,-9-3 0-4,-2-2 0 0,1-6 0 2,-7 0 0 0,2 0 0 0,5 0 0-2,-6 0 0 2,2 0 0 0,-9 0 0 0,-1 0 0-2,4 0 0 2,-4 0 0 0,-2 0 0 0,-1 0 0-2,1 0 0 2,-11 0 0 1,-1 0 0-2,-5 0 0 0,-4 0 0 0,3 3 0 1,-3 2 0-1,5 0 0-1,1 2 0 2,-11-2 0 1,1-3 0-1,0-2 0-3,1 0 0 3,-10 3 0 1,8-3 0 0,-14 0 0-4,12 0 0 2,0 0 0 1,5 0 0 0,11-22 0-2,-6 0 0 2,-6 4 0 0,-7 6 0 0,-8 2 0 0,-2-10 0-2,0 13 0 3,0 0-807-2</inkml:trace>
    </iact:actionData>
  </iact:action>
  <iact:action type="add" startTime="26575">
    <iact:property name="dataType"/>
    <iact:actionData xml:id="d3">
      <inkml:trace xmlns:inkml="http://www.w3.org/2003/InkML" xml:id="stk3" contextRef="#ctx0" brushRef="#br0">26262 3467 822 0,'0'0'332'5,"0"0"-126"3,-60 144-14-1,20-83-38 1,-20 8-70-1,-4-2-14 2,-10 4-10-3,-5-5-16 2,-5 1 20-2,-3-2-45 3,-10 2-19-2,-14 2 0 1,4-5 0-2,-10-3 0 2,1-4 0 0,-5-3 0-2,-8-9 0 3,-7-8 0-2,-4-1 0 1,-5-8 0 0,4-4 0-2,-3 1 0 2,-12 7 0 0,1-4 0 0,-12 3 0-2,-4-1 0 2,-12-3 0 0,2-3 0 0,0-4 0-2,13-9 0 2,7-8 0 0,7-3 0 0,11 0 0-1,2 0 0 1,1 0 0 1,3 0 0-2,8-6 0-1,-7-2 0 2,-4 5 0 0,-14 3 0-2,6 0 0 2,-11 0 0 1,14 0 0-2,8 14 0 2,13-2 0-4,6-7 0 4,15-5 0-2,5 0 0 1,-1 0 0-2,18 0 0 2,-3 0 0 0,10 0 0-2,5 0 0 3,-1 0 0-2,9 0 0 2,-16 0 0-2,-14 0 0-1,-38 0 0 2,-15 0 0 0,-34-8 0 0,-9-26 0-2,-17 0 0 3,-11 1 0-2,-5-4 0 2,2 3 0-3,14 3 0 3,23 9 0-3,23 13 0 0,30 9 0 2,25 0 0 0,31 31 0 0,24 7 0-2,15-11 0 3,8-4 0-1,-4-6 0 0,2 0 0 0,-26-4 0-3,-10 6 0 3,-21-1 0 0,-24-4 0 1,-9 3 0-4,-19-6 0 3,2-5 0 0,-11-6 0 1,5 0 0-4,-8-14 0 4,-6-16 0-2,14 0 0 2,16 13 0-3,20 12 0 1,11 5 0 1,25 0 0-2,0 28 0 3,16 0 0-2,-2 0 0 3,-1-8 0-4,12-3 0 1,2-5 0 1,12-8 0-1,-3-1 0-1,-4 3 0 2,5-3 0 0,-2 2 0 0,-5 2 0 0,8-2 0-2,-6 3 0 2,2 1 0 0,8-1 0 0,-1-2 0-2,-2 2 0 1,4 2 0 1,-8 3 0 0,-6 4 0-1,7 2 0 0,-9 7 0 2,-11 1 0-2,9-3 0-1,-1-5 0 2,3-6 0 0,11-4 0-2,-9-3 0 2,11-1 0 0,-5 4 0 0,5-3 0 1,-8 4 0-4,13 2 0 3,-2-3 0 0,-4-1 0 0,11-6 0-2,6 1 0 2,-8 0 0 0,4 1 0 0,0-2 0-1,1 3 0 0,2 1 0 2,-7 5 0-4,-13 2 0 3,5 5 0 0,-5-1 0 0,1-3 0-2,7-5 0 2,9-7 0 0,9-2 0 0,7 0 0-2,0-20 0 2,0-10 0 0,0-4 0 0,0 4 0-2,0 3 0 2,0 0 0 0,13-1 0 0,-3-1 0 0,8-5 0-1,-2 4 0 0,-6 2 0 2,3 8 0-4,-12 9 0 3,-1 5 0 0,0 6 0 0,0 0 0-2,0 0 0 2,0 0 0 0,0 0 0 0,-17 28 0 0,-22 14 0-2,-2 6 0 2,0-3 0 0,1 3 0 0,1-6 0-2,1-1 0 2,5-6 0 0,-4-1 0 0,4-1 0-1,10-2 0 0,6-10 0 2,9-5 0-2,8-10 0-1,0-4 0 2,0-2 0 0,0 0 0 0,16 3 0-1,19-3 0 0,11 3 0 1,2 6 0 1,-9 1 0-4,5 5 0 3,-6 2 0 0,4-7 0-2,-2 0 0 2,4-5 0 0,-4 4 0 2,-6-1 0-4,-1 6 0 1,-10 3 0 0,-23-9-273 2,0 2-1315-2</inkml:trace>
    </iact:actionData>
  </iact:action>
  <iact:action type="add" startTime="31238">
    <iact:property name="dataType"/>
    <iact:actionData xml:id="d4">
      <inkml:trace xmlns:inkml="http://www.w3.org/2003/InkML" xml:id="stk4" contextRef="#ctx0" brushRef="#br0">9462 8597 260 0,'0'-4'464'7,"0"4"-246"0,0 0-22 0,0 0 48 3,0 0-62-3,0 0-40-2,0 0 8 4,0 0-30-2,7 0-49 1,13 0-71-2,12 0 0 3,9 0 0-1,9 0 0 0,24 0 0-2,9 0 0 1,2 0 0 1,14 0 0 1,-5 0 0-3,-10-8 0 2,-7-5 0 0,-10-6 0 0,-11 2 0-1,-12 1 0 0,-44 11-355 2</inkml:trace>
    </iact:actionData>
  </iact:action>
  <iact:action type="add" startTime="32159">
    <iact:property name="dataType"/>
    <iact:actionData xml:id="d5">
      <inkml:trace xmlns:inkml="http://www.w3.org/2003/InkML" xml:id="stk5" contextRef="#ctx0" brushRef="#br0">15450 8597 740 0,'0'0'274'6,"0"0"-122"0,0 0 6 2,0 0-32 0,159-20-32 0,-101 11 14-2,6-2-12 2,11 6-16 4,-10 1-18-8,11 4-12 2,-11 0-10 2,-6 0-18 0,1 0-22 0,-4 0 0-2,-14 0-38 4,0 0-72-4,-42 0-176 2,0 0-336-2</inkml:trace>
    </iact:actionData>
  </iact:action>
  <iact:action type="add" startTime="34498">
    <iact:property name="dataType"/>
    <iact:actionData xml:id="d6">
      <inkml:trace xmlns:inkml="http://www.w3.org/2003/InkML" xml:id="stk6" contextRef="#ctx0" brushRef="#br0">9203 10410 366 0,'0'0'422'8,"0"0"-168"-3,0 0-34 3,0 0-72 1,0 0-22-2,0 0-26-1,0 0 2 2,0 8-34 0,18-1 0 0,12-1-28-2,9 1-16 2,18-7-12 0,8 0-8-2,11 0-2 3,5 0 2-2,-9 0-4 2,-11 0 0-2,-10-3 0 2,-13-3-18-3,-15-3-156 2,-23 9-250-1,0 0-462-1</inkml:trace>
    </iact:actionData>
  </iact:action>
  <iact:action type="add" startTime="36994">
    <iact:property name="dataType"/>
    <iact:actionData xml:id="d7">
      <inkml:trace xmlns:inkml="http://www.w3.org/2003/InkML" xml:id="stk7" contextRef="#ctx0" brushRef="#br0">10412 10448 240 0,'0'0'556'9,"0"0"-360"-3,0 0-60 3,0 0 16-2,0 0-60 0,0 0-18 0,0 157 22 1,0-140-4 0,0-4 0-2,0 0 0 2,0-6-14 0,3 0-12-1,-3-2-14 0,10-2-19 1,-2-1-33 0,8-2 0-2,4 0 0 2,7 0 0 0,5 0 0 0,-4 0 0-2,10 0 0 2,-2 0 0 0,4-5 0 0,2-3 0 0,0-1 0-1,11 4 0 1,-7 2 0 0,-1 0 0-2,7 3 0 2,-7 0 0 0,-4 0 0 0,11 0 0 0,-4 0 0-2,-5 0 0 3,14 0 0-2,-4 0 0 1,-6 0 0-2,6 0 0 2,-5 0 0 0,-4 0 0-2,8 0 0 3,-7 0 0-2,4 0 0 2,-3 0 0-4,-1 0 0 4,5 0 0-2,-4 0 0 1,8 0 0-2,-1 0 0 2,5-2 0 0,2 2 0 2,4 0 0-4,-8 0 0 0,5 0 0 3,-5 0 0-2,-2-2 0-1,0-2 0 2,2 1 0 0,4-3 0 0,-4-2 0-1,2-1 0 1,2 4 0-1,-2-4 0 2,1 6 0-4,-8-2 0 4,10 3 0-2,-2 2 0 1,-5 0 0-2,-6 0 0 2,7 0 0 3,-2 0 0-6,-1 0 0 2,8 0 0 0,-4 0 0 2,-2 0 0-2,-6 2 0-1,11 6 0 2,5 1 0 0,-7-1 0 0,-1 2 0-1,-8-8 0 1,4-2 0-1,-4 0 0 2,9 0 0-4,-1 0 0 4,1 2 0-2,-7 4 0 1,1 3 0-2,-5 2 0 3,-2-5 0-2,-6 2 0 1,5-5 0-1,4 2 0 0,-1 0 0 2,-3-1 0-2,14-1 0-1,-12-1 0 2,11-2 0 0,-9 0 0 0,2 3 0-2,-1-3 0 3,-8 0 0-2,-3 2 0 2,2 4 0-4,-1 3 0 3,-8-1 0 0,3-1 0 0,-5 3 0-2,8-2 0 2,0-1 0 0,2-2 0 0,1 0 0 0,-7-5 0-2,10 0 0 4,4 0 0-4,2 0 0 0,-4 0 0 2,2 0 0 0,-5 0 0 1,2 0 0-4,-2 0 0 4,-2 0 0-2,2 0 0 2,-5 0 0-4,4 0 0 4,1 0 0-2,-8 0 0 1,17 0 0-2,-10 0 0 2,1 0 0 0,-1 0 0 0,0 0 0-1,0 6 0 0,-9-6 0 2,5 0 0-2,1 0 0-1,-3 0 0 2,-1 0 0 0,3 0 0 0,5 0 0-2,0 0 0 2,-5 3 0 0,4-3 0 1,0 0 0-4,-7 0 0 4,-1 0 0-2,3 0 0 1,-11 0 0-2,10 0 0 1,-7 0 0 1,9 0 0 0,-8 0 0-1,4 0 0 0,-8-3 0 1,0 3 0 0,12 0 0-2,-6 0 0 2,1 0 0 0,8 0 0 0,-9 0 0-2,-2 0 0 3,-2 0 0-2,-4 0 0 1,2 0 0-2,1 0 0 2,-2 0 0 0,-3 0 0 0,6 0 0-2,3 0 0 2,-1 0 0 0,-11 0 0 0,7 0 0 0,-7 0 0-2,3 0 0 3,1 0 0-2,2 0 0-1,6 0 0 2,-6 0 0 0,0 0 0 0,-1 0 0-2,-2 0 0 2,-1 0 0 0,-2 0 0 1,-1 0 0-4,-8 0 0 3,8 0 0 0,1 0 0 0,-3 0 0-2,11 0 0 2,0 0 0 0,-2 0 0 0,-3 0 0-1,1 0 0 0,-1 0 0 1,0 0 0 0,2 0 0-2,-5 0 0 2,6 0 0 0,-5-3 0 0,2 0 0-2,0 3 0 3,1 0 0-2,0-3 0 2,4 3 0-4,6 0 0 5,-2 0 0-3,5 0 0 2,-2 0 0-2,-4 0 0-1,5 0 0 1,-5 0 0 1,-2 0 0-1,3 0 0 0,-8 0 0 2,-2 0 0-2,-11 0 0-1,9 0 0 2,-1 0 0 0,0 0 0 0,-9 0 0-2,0 0 0 2,3 0 0 0,-7 0 0 1,0 0 0-4,-1 0 0 3,6 0 0 0,-5 0 0 0,2 0 0-2,-1 0 0 2,9 0 0 0,-7 0 0 0,7 0 0-1,-9 0 0 0,4 0 0 2,5 0 0-2,-11 0 0-1,9 0 0 2,-6 0 0 0,0 0 0 0,8-2 0 0,-3-1 0-2,3 3 0 2,3-2 0 1,-12-1 0-4,9 3 0 3,-5-5 0 0,-4 1 0 0,8-1 0-2,-8 2 0 2,7-2 0 0,-9 2 0 0,1-1 0 1,1 4 0-4,-4 0 0 4,3 0 0-2,0 0 0-1,4 0 0 2,-7 0 0 0,0 0 0 0,3 0 0-2,-3 0 0 2,3 0 0 0,-2 0 0 1,11-2 0-4,-8-2 0 3,-1 2 0 0,-3 2 0 0,0 0 0-2,0 0 0 2,0 0 0 0,0 0 0 0,0 0 0-1,0 0 0 0,0 0 0 1,0 0 0 0,0 0 0-2,5-2 0 2,-5 2 0 0,0 0 0 0,0 0 0-2,3 0 0 2,-3-3 0 0,0 3 0 1,0 0 0-4,0 0 0 3,5 0 0 0,0-4 0 0,-2 2 0-2,-3 2 0 2,0 0 0 0,0 0 0 0,0 0 0-1,0 0 0 0,0 0 0 2,0 0 0-2,0 0 0-1,0 0 0 2,0 0 0 0,0 0 0 0,0 0 0-2,0 0 0 2,0 0 0 0,0 0 0 1,0 0 0-4,0 0 0 3,0 0 0 0,0 0 0 0,0 0 0-2,0 0 0 2,0 0 0 0,0-6 0 0,2 1 0-2,0-5 0 2,10 0 0 1,-11 2 0-2,2-1 0-1,1 1 0 2,-1 2 0 0,3 0 0 0,-3-1 0-2,1 0 0 2,1-1 0 0,6-1 0 0,-8 1 0-2,-2 5 0 2,-1 1 0 0,0 2 0 0,0 0 0-2,0-3 0 2,0-9 0 0,-1 2-85 0,-13-3-589-1</inkml:trace>
    </iact:actionData>
  </iact:action>
  <iact:action type="add" startTime="59343">
    <iact:property name="dataType"/>
    <iact:actionData xml:id="d8">
      <inkml:trace xmlns:inkml="http://www.w3.org/2003/InkML" xml:id="stk8" contextRef="#ctx0" brushRef="#br0">24271 3430 122 0,'11'26'1002'8,"2"-12"-676"-3,0-2-100 2,-6-7 0 1,-1-2-81 0,8-3-145-2,-1 0 0 4,13 6 0-3,2 7 0 0,12 19 0-1,13 7 0 2,7 14 0 0,16 1 0 0,8-4 0-2,0-2 0 2,10-8 0 0,-7-10 0 1,7-5 0-4,-4-5 0 3,7-3 0 0,5-3 0 2,9-2 0-5,1 1 0 4,19 2 0-2,6 4 0 2,14 1 0-4,23-3 0 4,6-1 0-2,1 0 0 1,-4-1 0-2,-12 2 0 2,-6 3 0 0,-14 5 0 0,-1 4 0 0,-11 4 0-1,-11 4 0 2,4 5 0-5,9 5 0 5,-8 9 0-2,14 4 0 2,-5 4 0-1,1 1 0-2,-8 6 0 2,-6-1 0 0,-10 2 0 1,-13 2 0-4,-16 1 0 4,-10 7 0-2,-6 2 0 1,-9 6 0-3,-5 4 0 4,-13-3 0-1,-2 5 0 0,-6-2 0-1,-7-5 0 0,-8-2 0 2,-8 1 0-3,0-4 0 1,-10 2 0 0,0-1 0 1,0-7 0-2,0 4 0 2,-20-3 0 1,2-3 0-2,-5-2 0 3,7-8 0-5,0-1 0 2,9-6 0 2,-13 3 0-2,2-6 0 0,-5 0 0 0,-10 4 0 3,-8 2 0-5,-5 2 0 4,-11 1 0-3,-4-1 0 4,5-5 0-3,9-10 0-1,-2-11 0 2,9-11 0 0,8-10 0-1,-5-5 0 0,1-4 0 1,13-1 0-1,-10-7 0 0,9 2 0 0,0-2 0 1,3 0 0-1,1 0 0 1,7 0 0-2,7 0 0 2,2-2 0 0,-2-15 0 0,6-10 0-1,0-6 0 0,0-3 0 2,0 3 0-2,6 4 0-1,1 4 0 2,6 2 0 0,-8 1 0 0,9 5 0-2,-10 7 0 2,-4 3 0 0,5 7 0 1,-5 0 0-4,0 0 0 3,0 0 0 0,0 0 0 0,0 15 0-2,-5 17 0 2,-13 10 0 0,5 2 0-2,5-7 0 3,8-7 0-2,0 2 0 1,0-2 0 0,0 4 0-2,19 7 0 2,6 4 0 0,8-6 0 0,-7-8 0-2,-5-11 0 2,2-13 0 0,-2 0 0-2,8-7 0 2,-1 0 0 0,8 0 0 0,12-8 0-2,1-11 0 2,-2-13 0 0,6-10 0 0,1-17 0 0,-37 31 0-1,10 2-819 0</inkml:trace>
    </iact:actionData>
  </iact:action>
  <iact:action type="add" startTime="60909">
    <iact:property name="dataType"/>
    <iact:actionData xml:id="d9">
      <inkml:trace xmlns:inkml="http://www.w3.org/2003/InkML" xml:id="stk9" contextRef="#ctx0" brushRef="#br0">29268 3378 744 0,'0'0'338'6,"0"0"-152"2,77 171 20 1,-51-112-88-3,11 12-24 2,7-2 60 0,15 1-42-1,2 4-17 4,19-6-95-8,4 5 0 5,6-3 0 0,-3 12 0-2,1 7 0 2,1 5 0 3,-8 15 0-6,-1-6 0 5,-1 8 0-4,-6-8 0 0,4-3 0 2,-5 2 0 0,-4-4 0-2,-8 0 0 2,-4 7 0 0,-12 4 0 0,-4 2 0-1,-9-2 0 0,-8 0 0 2,-11-8 0-4,-4-5 0 3,-8-7 0 0,0-3 0 0,0 0 0-1,0 4 0 1,-20 3 0 1,-13 5 0-2,5-4 0 2,-8-7 0-4,-3-4 0 4,-2-1 0-2,5-1 0 1,-9 4 0-2,1 2 0 2,4-1 0 0,-9-1 0 0,2-3 0 0,-1-8 0-2,-8-5 0 4,-5 0 0-4,-9-11 0 1,-1 0 0 1,-8-3 0-1,-1-5 0 2,2-9 0-3,11-7 0 2,8-4 0 0,2 0 0 1,2-8 0-4,11-3 0 2,-8-4 0 2,12-4 0-1,6-2 0-2,-6-4 0 1,6-5 0 2,-2 0 0-4,9 0 0 4,6 0 0-2,1 0 0 3,1 0 0-7,9 0 0 5,6 0 0 0,1 0 0 0,3 0 0 0,0 0 0-2,0-25 0 2,4-21 0 0,32-16 0-2,11 3 0 2,3 7 0 0,-3 9 0 0,9 7 0-2,-11 7 0 2,8 4 0 0,-22 5 0 0,-2 8 0 0,-8 9 0-1,-14-1 0 0,5 4 0 2,-11 0 0-2,-1 0 0-1,0 0 0 2,-13 0 0 0,-32 14 0-2,-12 17 0 2,1 2 0 0,5 10 0 0,2-1 0 1,11-3 0-4,8 0 0 3,11-7 0 0,2-7 0-2,14-3 0 2,3 1 0 0,0 3 0 0,0 2 0 0,26-2 0 0,17 2 0-2,11 8 0 3,10-3 0-4,2 1 0 3,-11-6 0 0,1-3 0 0,-16-8 0-2,-15-6 0 2,-9-2 0 0,-13-3 0 0,-3-4 0-2,0-2 0 2,0 0 0 0,-11 0-617 0</inkml:trace>
    </iact:actionData>
  </iact:action>
  <iact:action type="add" startTime="64136">
    <iact:property name="dataType"/>
    <iact:actionData xml:id="d10">
      <inkml:trace xmlns:inkml="http://www.w3.org/2003/InkML" xml:id="stk10" contextRef="#ctx0" brushRef="#br0">27953 8807 1146 0,'0'0'478'7,"0"0"-270"-1,0 0-78 3,0 0-45-2,-101 205-85 1,54-107 0-2,-9 26 0 3,-1 16 0-1,-4 16 0-1,11-8 0 1,-7-15 0-2,17-30 0 2,0-26 0 0,16-21 0-2,3-15 0 2,6-12 0 0,1-7 0 0,14-22-5-2,0 0-611 2</inkml:trace>
    </iact:actionData>
  </iact:action>
  <iact:action type="add" startTime="64878">
    <iact:property name="dataType"/>
    <iact:actionData xml:id="d11">
      <inkml:trace xmlns:inkml="http://www.w3.org/2003/InkML" xml:id="stk11" contextRef="#ctx0" brushRef="#br0">27785 10586 1154 0,'0'0'390'7,"0"0"-156"1,0 0-88-2,0 0-60 2,-120 232-49 0,50-113-37 0,5 6 0-1,-2-2 0 1,8-8 0 1,1-8 0-3,3-12 0 0,14-9 0 2,11-3 0 0,-4-8-75 0,34-64-417-1,0-1-830 0</inkml:trace>
    </iact:actionData>
  </iact:action>
  <iact:action type="add" startTime="85335">
    <iact:property name="dataType"/>
    <iact:actionData xml:id="d12">
      <inkml:trace xmlns:inkml="http://www.w3.org/2003/InkML" xml:id="stk12" contextRef="#ctx0" brushRef="#br1">20101 17468 326 0,'0'0'554'6,"0"0"-246"1,0 0-66 0,0 0-66 1,0 0-72 0,0 0-30-2,0 0 12 3,0-5 12-2,0 5-19 3,0 0-79-5,0 0 0 2,0 0 0 1,16 0 0 0,7 0 0-2,6 0 0 2,42 0 0 0,15 0 0 0,37-9 0 2,28 0 0-4,12-5 0 0,17 9 0 3,3-3 0-3,1 3 0 3,-4-4 0-2,-6 1 0 2,-11-4 0-3,-15 1 0 1,2 0 0 1,-21-3 0 0,-13-3 0-1,-22 5 0 0,-28 1 0 2,-12 5 0-2,-26-1 0-1,-10 7 0 2,-13 0 0 0,-5 0 0-3,0 0 0 3,0 0 0 1,0 0 0-2,0 0 0 2,-45 0 0-4,-61 0 0 3,-65 19 0 0,-33-8 0 0,-40 4 0-2,-18-6 0 2,5 1 0 0,17-3 0 0,25 0 0-1,47-7 0 0,32 0 0 1,31 0 0 0,21 3 0-2,23-3 0 2,19 5 0 0,16-2 0 0,22-3 0-2,4 0 0 3,0 0 0-2,17 0 0 2,66 0 0-4,39 12 0 3,53 5 0 0,22 1 0 0,5 1 0-2,-14-6 0 2,-14-5 0 0,-30-2 0 0,-21-6 0-1,-12 0 0 0,-21 0 0 1,-9 0 0 0,-8 0 0-2,-30 0 0 2,-19 0 0 0,-11 0 0 38,-13 0 0-45,0 0 0-1,-16 0 0 0,-64 11 0 0,-35 13 0 0,-44 3 0 5,-22-10 0 3,-3-7 0-2,16 0 0 2,14-3 0 0,31 5 0 0,42-7 0 0,21 3 0 0,35-8 0-1,14 0 0 0,11 0 0 1,0 0 0-2,32 0 0 2,13 0 0 0,18 0 0 0,-3 0 0-2,-11 0 0 3,-39 4-97-2,-5 10-1629-1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5T07:12:40.6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22998">
    <iact:property name="dataType"/>
    <iact:actionData xml:id="d0">
      <inkml:trace xmlns:inkml="http://www.w3.org/2003/InkML" xml:id="stk0" contextRef="#ctx0" brushRef="#br0">16787 17221 504 0,'19'3'340'6,"-10"-1"-142"2,10-2-16 1,3 4 38-2,12-4-54 0,0 3-30 0,14-3 4 3,-4 0-30-5,13 0-59 2,2 0-51 2,-2 0 0-1,-6 0 0-2,-2 0 0 1,-4 0 0 1,-19 0 0 0,4 0 0 1,-14-3 0-3,-8 3 0 2,-8 0 0-1,0 0 0-1,0 0 0 2,0 0 0 0,-18 0 0 0,-28 5 0-2,-27 10 0 3,-8-5 0-2,-3-2 0 2,0 2 0-2,7-3 0 1,18-1 0 0,14-6 0 0,16 0 0-2,22 0 0 1,4 0 0 1,3 0 0-1,0 0 0 0,0 0 0 1,30 0 0 0,40 0 0 1,11-11 0-3,3-2 0 2,9 1 0 0,-14 0 0 0,-12 7 0-2,-19 2 0 2,-12 3 0 0,-14 0 0 0,-10 0 0-2,-8 0 0 1,-4 0 0 1,0 0 0-2,0 0 0 2,0 0 0 0,0 0 0 0,0 0 0 0,0 0 0-2,0-2 0 2,0-7-775 0</inkml:trace>
    </iact:actionData>
  </iact:action>
  <iact:action type="add" startTime="24154">
    <iact:property name="dataType"/>
    <iact:actionData xml:id="d1">
      <inkml:trace xmlns:inkml="http://www.w3.org/2003/InkML" xml:id="stk1" contextRef="#ctx0" brushRef="#br0">20845 17173 806 0,'0'0'312'7,"0"0"-122"0,0 0-10-1,0 0 6 4,0 0-12-5,0 0-20 4,0 8-109-3,16 1-45 2,14-3 0 0,24 1 0-1,9 3 0 1,22-2 0-1,12-5 0 3,16-1 0-4,-10-2 0 0,-9 0 0 4,-23 0 0-4,-15 0 0 2,-19 0 0 3,-17 0 0-6,-14 0 0 3,-6 0 0-2,0 0 0 0,0 0 0 4,0 4 0-6,-16 4 0 5,-31 4 0-1,-18-2 0 0,-23 4 0 0,7-3 0-3,-2-1 0 4,19-5 0-1,8 0 0 0,24-2 0-3,16 1 0 4,14-4 0-1,2 0 0-1,0 0 0-1,5 0 0 2,43 0 0 1,11 0 0-1,11-7 0-1,-25 2 0 0,-6 0 0 1,-23 5 0-1,-15 0 0 2,-1 0 0-3,0 0 0 2,-16 0 0-1,-26 10 0 0,-17 7 0 1,-1-7 0 0,-4-2 0 1,44-8 0-4,0 0-611 3</inkml:trace>
    </iact:actionData>
  </iact:action>
  <iact:action type="add" startTime="28045">
    <iact:property name="dataType"/>
    <iact:actionData xml:id="d2">
      <inkml:trace xmlns:inkml="http://www.w3.org/2003/InkML" xml:id="stk2" contextRef="#ctx0" brushRef="#br1">9031 12876 1220 0,'0'0'308'6,"0"0"-174"1,0 0 64 2,-229 65-14-1,129-42-181-3,-20 2-3 3,-15 2 0 1,-16-1 0-1,-14-3 0-3,-3-1 0 4,-14-6 0-2,-12-4 0 1,-6-12 0 0,-22 0 0 2,-2 0 0-4,-15 0 0 4,-1-5 0-5,-6 5 0 2,4 0 0 1,9 0 0 0,12 0 0 0,28 0 0-2,19 0 0 2,18 2 0 0,17 13 0-2,14-4 0 2,18 3 0 1,10-2 0-2,18-7 0-1,20 0 0 2,16 0 0 0,19-2 0 0,14 0 0 0,7-3 0-3,3 0 0 2,-1 6 0 2,-14 5 0-3,11 13 0 2,-9 8 0-1,-2 20 0 2,2 10 0-3,0 13 0 2,0 13 0 0,3 13 0 0,7 17 0-2,3 25 0 2,0 22 0 0,0 20 0 0,0 18 0-2,0 19 0 2,0 9 0 0,0 7 0 0,0-1 0-3,0-6 0 6,0-8 0-4,-14-6 0 2,-12-9 0-4,-2-14 0 3,-1-19 0 0,6-12 0 0,6-7 0-2,6-6 0 2,1-2 0 0,3-10 0-1,7-14 0 0,0-8 0 1,0-18 0 0,10-9 0 0,8-10 0-2,15-11 0 2,-13-10 0 0,1 7 0 0,-3-5 0-2,-6-8 0 3,-3-9 0-2,1-12 0 2,3-11 0-4,-9-10 0 3,-4-7 0-1,9 1 0 1,-9-4 0-2,0 0 0 2,4 0 0 0,3 0 0 0,14 0 0-3,18 2 0 4,17 1 0-1,26-3 0 0,22 0 0-2,35 0 0 2,19 0 0 0,7 0 0 0,8 0 0-2,-9 0 0 2,-6 6 0 0,3 8 0 0,-1 6 0-2,4 4 0 2,16 6 0 0,6-3 0 0,19 3 0-2,11-6 0 2,0-13 0 1,-14-9 0-1,8-2 0-1,-19 0 0 0,-9-17 0 2,-9-5 0-2,-13-1 0-1,-12 6 0 2,-18 2 0 1,-18 8 0-1,-3-3 0-3,-18 3 0 4,-1 1 0-2,-6-1 0 2,-7-3 0-4,-6 3 0 3,-2-3 0 0,-9 8 0 0,1-1 0-2,-14 3 0 2,6 0 0 1,-3 0 0-2,11 0 0 0,-1 0 0 0,-4-2 0 1,-12-1 0 0,-4 3 0-2,-19-7 0 2,-11 7 0 0,-3-1 0-1,-7 1 0 0,0-9 0 0,0-14 0 0,0-26 0 2,0-25 0-3,0-39 0 2,-17-25 0 0,-11-25 0 0,-5-30 0-2,-6-38 0 2,7-22 0 0,0-25 0 0,-6-3 0-2,11 8 0 1,-13 9 0 2,7 19 0-1,-10 20 0-2,-1 6 0 2,-8 6 0-1,10-4 0 2,3-10 0-3,7-10 0 3,-4-1 0-2,4 10 0 1,3 20 0-2,-3 28 0 2,7 37 0 0,2 22 0 0,4 23 0-2,5 11 0 2,-2 13 0 0,4 10 0-1,-2 12 0 0,6 11 0 1,1 16 0 0,7 12 0 0,0 6 0-3,0 2 0 4,0 5 0-1,0 0 0 0,0-3 0-3,0 3 0 4,0 0 0-2,0 0 0 2,0 0 0-4,0 0 0 3,0 0 0 0,0 0 0 0,-3 0 0-1,3 8 0 1,-3 9-151 0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5T07:12:40.6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act:action type="add" startTime="1426">
    <iact:property name="dataType"/>
    <iact:actionData xml:id="d0">
      <inkml:trace xmlns:inkml="http://www.w3.org/2003/InkML" xml:id="stk0" contextRef="#ctx0" brushRef="#br0">15450 9791 898 0,'0'0'494'7,"0"0"-222"-1,0 0-134 2,0 0-40 0,0 0-30 0,0 0 4-2,0 0-65 3,0-5-7-3,0 5 0 3,0 0 0-2,0 0 0 0,0 0 0 0,0 0 0 2,0 0 0-2,0-4 0-1,0 1 0 3,0 3 0 0,0 0 0-3,2 0 0 0,14 0 0 2,6 0 0 0,10 0 0-2,-4 0 0 3,8-2 0-2,1-4 0 2,5 1 0-4,-1-1 0 3,-3-4 0 2,-2 3 0-2,-6 1 0-2,10 1 0 1,-6-2 0 2,6 5 0-2,0-4 0 0,8 4 0 1,1-7 0 1,-2 1 0-3,0-4 0 3,7 4 0-3,-10 2 0 3,5 2 0-2,2-3 0-1,-2 1 0 2,2-1 0-1,7-1 0 2,-2-4 0-4,4 0 0 4,6 0 0-1,5 2 0 0,0-4 0-1,2 1 0 0,-7 0 0 0,-8 2 0 2,2 5 0-2,-15 1 0 0,4 0 0 3,-5 5 0-5,-1 0 0 2,1 0 0 1,9 0 0 0,-5 0 0-1,9 0 0 0,-5 0 0 1,-2 0 0-1,4 0 0 2,3 0 0-3,-7 0 0 3,11 0 0-2,9-4 0 2,-8-1 0-4,3 2 0 3,-1-2 0 0,6 0 0 0,-4 5 0-1,-2-3 0 0,6-1 0 2,-9 4 0-2,-2 0 0 1,-11-2 0-3,8 2 0 3,-12-4 0 1,1 4 0-1,3 0 0-2,-8 0 0 2,-8 0 0 0,4 0 0-2,-2 0 0 2,-8-2 0 0,1 2 0-1,2-2 0-1,-4 2 0 1,-2 0 0 2,6 0 0-1,-1 0 0-1,-5 0 0 0,-1 0 0 1,7 0 0 0,-11 0 0-1,-6 0 0 1,4 0 0-1,-3 0 0 1,-6 0 0-2,1 0 0 2,2 0 0 0,-7 0 0 0,-3 0 0-3,3 0 0 3,-3 0 0 0,0 0 0 0,0 0 0-1,0 0 0 1,0 0 0 0,0 0 0 0,0 0 0-2,0 0 0 2,0 0 0 0,0 0 0 0,0 0 0-2,0 0 0 1,-11-3 0 2,-25-14 0-1,-20-6 0-2,-5-3 0 2,1-2 0 0,-1 0 0 0,2 3 0-2,11 5 0 1,2 5 0 2,5 0 0-2,14 4 0 0,-8-1 0 0,10 7 0 2,9-1 0-2,9 3 0 1,3 3 0-2,-5 0 0 4,9 0 0-4,0 0 0 3,0 0 0-4,0 0 0 4,0 0 0-1,0 0 0-2,0 0 0 2,0 0 0-1,0 0 0 2,0 0 0-4,0 9 0 3,36 19 0 1,9 9 0-1,12-2 0 0,9 2 0-2,8 0 0 2,6-1 0 0,-8-4 0-2,-12-2 0 2,-15-8 0 0,-21-5 0-1,-5-4 0 0,-11-11 0 0,-8 3 0 1,0 12 0 1,-12 11 0-3,-40 12 0 2,-9 5 0-1,-1-12 0 2,-4-1 0-3,7-14 0 2,7 0 0 0,23-7 0 0,6-3 0-2,7-1 0 2,14-7 0 2,2 0 0-5,0 0 0 2,0 0 0 1,9-4 0 0</inkml:trace>
    </iact:actionData>
  </iact:action>
  <iact:action type="add" startTime="2987">
    <iact:property name="dataType"/>
    <iact:actionData xml:id="d1">
      <inkml:trace xmlns:inkml="http://www.w3.org/2003/InkML" xml:id="stk1" contextRef="#ctx0" brushRef="#br0">19485 9872 850 0,'0'0'564'6,"0"0"-280"-1,0 0-72 5,0 0-75-4,164 0-137 3,-129 0 0-2,1 0 0 0,6-11 0 2,-4-9 0-3,-2 1 0 0,-9-9 0 4,-2-10 0-3,-6-1 0 0,-6-10 0-1,-13 2 0 2,0 0 0 3,0 8 0-5,-18 9 0-1,-16 13 0 3,-11 17 0 0,-3 0 0 0,-9 4 0-2,1 31 0 2,-1 0 0 2,11 14 0-3,2 5 0 1,8 2 0-1,9 5 0 2,12 1 0-2,4-1 0-1,11 0 0 2,0-9 0 0,13 3 0-1,26-8 0 0,4-6 0 1,15-11 0 0,12-10 0 0,-1-8 0-2,-3-9 0 2,-7-3 0-1,-18 0 0 2,-5 0 0-4,-13-8 0 4,-6-17 0-1,-17 10-43 0,0 4-729-1</inkml:trace>
    </iact:actionData>
  </iact:action>
  <iact:action type="add" startTime="3487">
    <iact:property name="dataType"/>
    <iact:actionData xml:id="d2">
      <inkml:trace xmlns:inkml="http://www.w3.org/2003/InkML" xml:id="stk2" contextRef="#ctx0" brushRef="#br0">20205 10240 1014 0,'0'0'284'8,"0"0"-20"1,0 0-118-2,0 0-12-1,16-145-16 1,-16 115-31 1,0 8-87-2,0 5 0 2,0 6 0 0,0 0 0 1,0 5 0-3,0-1 0 1,0 0 0 1,0-1 0 0,0 3 0-2,8 1 0 2,21 3 0 0,-5 1 0 0,12 0 0-1,1 0 0 0,-2 0 0 2,12 0 0-2,-6 0 0-1,-9-4 0 4,1-9 0-2,-17-2 0 0,-16 10-131-4,0-5-775 5</inkml:trace>
    </iact:actionData>
  </iact:action>
  <iact:action type="add" startTime="3989">
    <iact:property name="dataType"/>
    <iact:actionData xml:id="d3">
      <inkml:trace xmlns:inkml="http://www.w3.org/2003/InkML" xml:id="stk3" contextRef="#ctx0" brushRef="#br0">19482 9329 334 0,'0'0'714'7,"0"0"-400"2,0 0-10-1,0 0-70-3,0 0-94 5,0 0-133-4,20-4-7 2,1 4 0-2,15 0 0 4,5 0 0-2,2 4 0-1,14 0 0 0,2 5 0 0,5-1 0 1,1 1 0-1,7-1 0 0,-3-6 0 0,-1-2 0 1,-16 0 0 3,-4 0 0-4,-16 0 0-1,-3 0 0 2,-9 0 0 0,-16 0 0-4,-1 0 0 4,-3 0 0 0,0 0 0 0,0-14 0-1,0-14 0 0,-20-11 0 1,-21-3 0 0,1 2 0 0,-2 4 0 0,1 6 0 1,8 4 0-2,8 5 0 0,6 11 0 0,3 5 0 2,9 5 0-2,6 0 0-2,-11 0 0 2,12 0 0 1,0 5-1051 1</inkml:trace>
    </iact:actionData>
  </iact:action>
  <iact:action type="add" startTime="5768">
    <iact:property name="dataType"/>
    <iact:actionData xml:id="d4">
      <inkml:trace xmlns:inkml="http://www.w3.org/2003/InkML" xml:id="stk4" contextRef="#ctx0" brushRef="#br0">13598 5476 734 0,'0'0'740'7,"0"0"-428"-2,0 0-118 3,0 0-127 1,0 0-67-1,0 0 0-2,0 0 0 2,44-64 0-1,-18 31 0 3,4-4 0-5,-3-2 0 2,10-8 0 1,0-7 0 1,3-6 0-4,4-4 0 4,-1 2 0-1,8-3 0 0,-9 3 0-3,-2 2 0 5,1 6 0-2,-5 3 0 1,-1 3 0-4,10 1 0 3,-13 1 0 0,8-2 0 0,1-1 0-1,1-3 0 0,9-4 0 3,-8-3 0-4,11-3 0 2,-5 9 0-2,-8 7 0 2,2 7 0 0,1 6 0-2,-9-3 0 3,4 1 0-2,-2-2 0 2,3 0 0-4,-9-4 0 4,-2-4 0-2,11 3 0 2,-7-3 0-4,-6 1 0 3,13-1 0 0,-10-4 0 0,0 2 0-1,8-5 0 0,-2 11 0 2,-5-1 0-2,5-3 0-1,2 3 0 2,-2-3 0 0,-6 2 0 0,7 5 0-2,-1 1 0 3,-11 3 0-2,6 4 0 2,-10 3 0-4,-1 5 0 3,0 2 0-1,1 1 0 1,-3-4 0-2,4-1 0 2,-2 1 0 0,4 1 0 0,-6 2 0-2,-3 6 0 2,-2 3 0-1,2-1 0 1,-10 4 0-1,13-1 0 0,-15 1 0 1,7-1 0 1,-4 4 0-4,-6 2 0 4,1 3 0-2,-1 0 0 2,0 0 0-4,0 0 0 4,0 0 0-1,0 0 0 0,0 0 0-2,0 0 0 2,0 0 0-1,-20 0 0 2,-21 0 0-3,-15 0 0 2,-8 0 0 0,-4 8 0-1,-8 6 0 0,-1-2 0 1,12 1 0-1,6 5 0 2,8-1 0-4,18-7 0 4,4 2 0-2,20-7 0 2,-3-5 0-4,12 0 0 4,0 0 0-1,0 0 0-1,0 0 0-1,16 0 0 3,25-10 0-1,13-7 0 0,12 4 0-1,-5 3 0 0,12 5 0 3,-10 1 0-3,-2-1 0-1,-1 2 0 2,-7 0 0 0,-2 3 0 0,-7 0 0-2,-8 0 0 2,0 0 0 0,-19 0 0 1,-6 0 0-6,-10 0 0 5,8 0 0 1,-9 0 0-1,0 16 0-3,0 18 0 4,0 21 0-1,-34 9 0 0,-6 0 0-1,4-1 0-1,-5-13 0 3,13-5 0-1,2-9 0-2,0-8 0 2,16-3 0 0,-3-8 0 0,6-5 0-3,5-4 0 4,-6-8 0-1,5 0 0-3,3 0 0 4,0 0-467-1</inkml:trace>
    </iact:actionData>
  </iact:action>
  <iact:action type="add" startTime="7501">
    <iact:property name="dataType"/>
    <iact:actionData xml:id="d5">
      <inkml:trace xmlns:inkml="http://www.w3.org/2003/InkML" xml:id="stk5" contextRef="#ctx0" brushRef="#br0">8990 3602 820 0,'0'0'350'6,"0"0"-22"1,0 0-116-1,0 0-86 3,0 0-40-2,0 0-2 2,0 0-43-4,-20 68-41 4,20-68 0-1,0 0 0 0,-3-37 0-2,3-18 0 1,-1-19 0 2,1-8 0-2,0 4 0 0,0 2 0 1,-3 11 0 4,-1 1 0-9,-2 5 0 5,3 2 0-1,0-5 0 1,3-2 0 0,0-1 0-1,-4-8 0 1,4 0 0 0,-3 3 0 1,1 0 0-5,-6 2 0 5,5 6 0-1,-2 0 0 1,-6-2 0-4,9 3 0 3,2-1 0 0,-3-7 0 0,-1 9 0-1,4-6 0 0,-3 2 0 2,3 5 0-3,-6-3 0 1,3 0 0 1,3-2 0 0,0-3 0-2,0-4 0 2,0 0 0 0,0 1 0 0,0 6 0 0,0 2 0-2,0 1 0 2,0 1 0 0,0-3 0 0,0 2 0-2,0 0 0 1,0-5 0 2,0 10 0-1,0 3 0-1,0 14 0 0,0 5 0 2,0 6 0-2,0 9 0-1,0-1 0 1,0 0 0 0,0 0 0 2,0 3 0-4,0-5 0 4,0-3 0-1,0-10 0-3,0 0 0 4,0-1 0-1,0 6 0 0,-4 11 0-2,1 11 0 2,3 4 0 0,-1 4 0 1,-2 0 0-3,3 0 0 1,-9 0 0 1,-2 0 0 0,-7 0 0-1,-4 23 0-1,-8 11 0 3,10 0 0-1,-8 3 0 0,5-1 0-3,3-2 0 4,-6 1 0-1,7-3 0 0,-5 1 0-2,7 4 0 2,5 0 0-1,-3 0 0 1,-1-3 0-1,11-13 0 1,1-5 0-1,4-12 0-1,0-4 0 4,0 0 0-4,0 0 0 3,0 0 0-3,4 0 0 1,30-23 0 2,6-15 0-1,4-11 0 0,3-10 0-2,-6-2 0 2,8 1 0 0,-15 8 0 0,-4 11 0-3,-7 16 0 4,-7 12 0-2,-8 3 0-1,0 10 0 2,-3 0 0 0,2 0 0 0,9 0 0 1,0 32 0-3,5 13 0 2,7 14 0 0,1 12 0 0,1 7 0-2,7 1 0 2,-4-8 0 0,-10-15 0-1,0-18 0-1,-10-14 0 3,-8-7 0-2,2-10 0 3,-7-1 0-6,0-6 0 4,0 0 0 1,0 0-21-1</inkml:trace>
    </iact:actionData>
  </iact:action>
  <iact:action type="add" startTime="9884">
    <iact:property name="dataType"/>
    <iact:actionData xml:id="d6">
      <inkml:trace xmlns:inkml="http://www.w3.org/2003/InkML" xml:id="stk6" contextRef="#ctx0" brushRef="#br0">4545 5606 976 0,'0'0'292'8,"0"0"-140"-2,0 0-4 0,0 0-60 3,0 0 22-2,0 0 18 3,0 0-10-5,-116-89-83 7,62 43-35-9,-7-2 0 5,0-5 0-2,-8-4 0 2,-1 0 0 0,2-7 0 0,4 0 0-1,-2-3 0 0,-1-2 0 2,6 0 0-2,-1 2 0 4,-2 3 0-6,3 2 0 3,0-2 0 0,-4 3 0-2,6-1 0 2,-5 1 0 0,-1 2 0 0,4 4 0 0,-6 3 0-1,2 2 0 0,-3-1 0 2,-5 1 0-4,12-4 0 3,0 2 0 0,2 3 0 0,7-1 0-1,0 7 0 0,5 6 0 2,4 10 0-2,5 4 0 0,6 3 0 0,7 3 0 1,5 6 0-1,0 0 0-2,4 0 0 3,-4 2 0 1,-4-5 0-2,-9 1 0-1,3-4 0 3,-14 0 0-2,-5-3 0 2,1 0 0-1,-1 0 0-2,17 1 0 2,0 5 0 0,12 2 0-2,4 1 0 1,9 5 0 2,-7-1 0-2,7 0 0 1,-6 2 0-1,12 2 0 0,-2 1 0 2,-4-1 0-4,4 3 0 3,3 0 0 1,0 0 0-1,0 0 0-2,0 0 0 2,0 0 0-1,0 0 0 1,0 0 0-1,0 0 0 0,0 0 0 1,0 0 0 1,0 0 0-3,0 0 0 1,0 3 0 2,0-3 0-1,0 5 0-3,0 0 0 4,0 7 0-1,0 2 0-1,3 4 0 0,-3 9 0 0,0 3 0 2,0 5 0-1,0 4 0-2,0 3 0 2,-19 3 0 0,-2 2 0-1,0-1 0-1,5-7 0 3,0-9 0-1,6-13 0 0,4-7 0-2,6-8 0 1,0-2 0 2,0 0 0-2,0 0 0 2,0-22 0-3,0-18 0 2,9-5 0-1,11 0 0 0,-10-2 0 1,7-1 0-1,-4 9 0 2,-5-2 0-3,-5 6 0 2,5 1 0 0,-8 1 0-1,0 4 0 0,0 9 0 1,0 7 0 0,0 6 0-1,2-1 0 0,-2 6 0 0,0-1 0 2,0-1 0-1,0 4 0-3,3 0 0 3,10-5 0 0,10-5 0 1,9 0 0-1,23 5 0-2,16 5 0 2,11 0 0 0,7 0 0-2,4 5 0 2,-12 5 0 0,-17-8 0-1,-18-2 0 0,-8 0 0 1,-19 0 0 0,-6 0 0-1,-6 0 0 0,-4 0 0 1,-2 0 0 0,-1 5 0-1,0 1 0 0,0 11 0 1,0 7 0-1,0-11 0 1,-7 4-1643-1</inkml:trace>
    </iact:actionData>
  </iact:action>
  <iact:action type="add" startTime="12599">
    <iact:property name="dataType"/>
    <iact:actionData xml:id="d7">
      <inkml:trace xmlns:inkml="http://www.w3.org/2003/InkML" xml:id="stk7" contextRef="#ctx0" brushRef="#br0">15232 9715 358 0,'0'0'848'5,"0"0"-448"4,0 0-208-2,0 0-30 1,0 0-75-2,-4-188-87 3,1 131 0-2,3-2 0 2,0-5 0-4,0-2 0 3,0 0 0 1,0-2 0-2,0-5 0 0,0-9 0 0,0-4 0 2,-5-10 0-2,3-3 0-1,2 5 0 4,-6-5 0 2,3 3 0-8,3 0 0 1,-4-4 0 2,4 3 0 2,-3 8 0-1,-7 1 0-2,7 10 0 2,1-1 0 0,-1-2 0 0,-7-3 0-3,7 0 0 4,3-2 0-2,0 11 0 2,0 5 0-3,0 12 0 2,0 6 0 0,0 6 0 0,0 2 0-3,0-1 0 4,0-2 0 0,0-7 0-1,0-1 0-2,0-2 0 2,3-4 0 0,4 3 0 0,-4 5 0-2,0 5 0 3,-1 7 0-2,1 1 0 2,-3 1 0-4,0-8 0 3,0-5 0 0,0-4 0 0,0 6 0-2,0-2 0 2,0-2 0 0,0 2 0 0,0-4 0-2,0-6 0 2,0-2 0 0,0-1 0 0,0-6 0-2,0 4 0 2,0 6 0 0,0 1 0 0,0 11 0-2,0 0 0 3,0-5 0-2,0 1 0 2,0-1 0-4,0-2 0 3,0-4 0 0,0-11 0 0,0-6 0-2,0 1 0 2,0 6 0 0,0 14 0 0,-3 6 0-2,3 6 0 1,0-3 0 2,0 0 0-1,0-9 0-2,0 2 0 2,0 1 0 0,0 2 0 0,0-3 0-2,0-7 0 4,-5-7 0-4,-11 1 0 3,12 11 0-5,-8 16 0 6,12 13 0-3,0 10 0 1,0 5 0-3,0 4 0 2,0 3 0 2,0 2 0-1,0-1 0-3,0 4 0 4,0 0 0-1,0 0 0-1,0 0 0-1,0 0 0 3,0 37 0-1,0 19 0 0,0 21 0-3,0 15 0 4,0 18 0-1,0 14 0 0,0 11 0-2,0 13 0 2,0 18 0-1,0 9 0 1,0 12 0-1,0 10 0 0,0-1 0 3,0-1 0-3,0-1 0-2,0-9 0 4,8-2 0-1,-8-7 0 0,1-7 0-2,-1-6 0 2,0-5 0 0,0-4 0-1,3-4 0 0,-3-5 0 2,4 1 0-2,-4-2 0 1,0-3 0-2,0-9 0 2,0-11 0-1,0-12 0 1,0-1 0-1,0-8 0 0,-4-10 0 2,0-8 0-1,-8-18 0-3,9-10 0 4,2-4 0-1,1-1 0-1,0 4 0 0,0-8 0 1,0 0 0-1,0-8 0 2,0-1 0-3,0-6 0 2,0-12 0 0,0-5 0 0,0-4 0-3,0 7 0 4,0 5 0-1,0 3 0 0,0 8 0-2,0-4 0 2,0-8 0 0,0-6 0-1,0-11 0-1,0-3 0 2,0 0 0 0,0 0 0 1,0 0 0-4,0 0 0 4,0 0 0-1,4-13 0 0,9-26 0-3,-6-14 0 5,9-20 0-3,-11-17 0 1,6-22 0-2,-2-17 0 2,-6-18 0 0,3-11 0 0,-4-4 0-2,3-7 0 2,-5-6 0 0,0 0 0 0,0 5 0-3,0 10 0 4,3 2 0-1,-3 7 0 0,0 2 0-2,0 4 0 2,0 3 0-1,0 3 0 1,0 8 0-1,0 5 0 1,0 10 0 0,0 17 0 0,0 8 0-2,0 12 0 2,0 3 0 0,0 4 0 0,0 1 0-2,0-1 0 2,0-8 0 0,0-3 0 0,0-5 0-3,0 4 0 4,0 7 0-1,0 10 0 0,0 8 0-2,1 7 0 2,11-5 0-1,-5 0 0 2,-3-8 0-4,-4-2 0 5,0-5 0-3,0-14 0 1,0 5 0-2,0-3 0 2,-4 9 0 0,-3 9 0 0,-6 16 0-2,13 10 0 1,0 7 0 2,0 2 0-1,0 7 0-3,0 2 0 3,0 3 0 1,0-1 0-2,0 3 0-1,0 4 0 3,0-4 0-1,0-6 0 0,1 1 0-3,2-1 0 4,-3 4 0-2,9 7 0 2,-6-1 0-4,-2 1 0 3,-1 0 0 0,0 5 0 0,0 1 0-2,0 2 0 2,0 4 0 1,0 0 0-2,0 0 0-1,0 16 0 3,0 42 0-1,0 38 0-1,0 33 0 0,0 40 0 0,0 31 0 2,0 21 0-1,0 30 0-2,0 13 0 2,0 0 0-1,7 2 0 2,6 8 0-4,-7 7 0 4,7 13 0-1,-4-1 0 0,7-16 0-3,0-15 0 3,-13-35 0 1,-2-27 0-2,-1-23 0 0,0-9 0 1,0 2 0 0,0 0 0 0,0 3 0-2,0-13 0 2,-1-17 0 0,-2-29 0 0,-7-20 0-2,4-25 0 2,-1-18 0 0,-6-11 0 0,10-10 0-3,1-8 0 3,-1-9 0 1,3-7 0-2,0-5 0 0,0-1 0 0,0 0 0 2,0 0 0-1,0 0 0-3,0-35 0 4,0-21 0-1,0-16 0 0,0-9 0-2,3-17 0 2,-1-17 0 0,1-11 0-1,-3-4 0 0,0 4 0 1,0 5 0 0,0 2 0 0,0-6 0-2,-3-19 0 2,3-19 0 0,0-19 0 0,0-15 0-2,0-5 0 2,16 9 0 0,-3 3 0 0,0 16 0-3,0 14 0 3,-12 2 0 0,2 1 0 0,-3 1 0-1,4-3 0 0,-4-4 0 2,0-3 0-1,0 3 0-3,0 14 0 5,0 17 0-3,0 26 0 1,0 12 0-3,0 8 0 4,0 9 0-2,12-1 0 2,-3-6 0-3,2-11 0 1,-8-4 0 2,-3-6 0-1,0 8 0-2,0 6 0 1,0 15 0 1,0 13 0 1,0 7 0-3,0 15 0 2,0 5 0 0,0 5 0 0,0 6 0-2,0 0 0 2,0 8 0-1,0 2 0 2,0 5 0-3,0 2 0 1,-3 2 0 2,3 0 0-1,-8 2 0-3,5-1 0 4,1 0 0-1,2-3 0-1,-7-4 0 0,4-2 0 1,3-3 0 0,-6-3 0 0,3-1 0-2,3-6 0 1,-4 3 0 1,0 7 0 1,-5 6 0-4,9 9 0 4,0-3 0-1,0 5 0 0,-3 0 0-2,2 0 0 1,-2 0 0 1,0 0 0 1,-4 0 0-3,4 0 0 1,3 0 0 2,-3 0 0-1,-4 12 0-3,-6 2 0 3,-8 9 0 1,1 2 0-1,0 8 0-3,1 13 0 4,-9 13 0-1,-5 8 0 0,5 5 0-2,-5 4 0 2,-3-7 0 0,8-14 0 0,-5-11 0-2,10-8 0 2,7-15 0-1,12-9 0 2,1-10 0-4,3-2 0 3,0 0 0 1,0 0 0-2,0-22 0 0,0-20 0 1,18-2 0 0,0-5 0-2,5 2 0 2,-3 2 0 0,5-5 0-1,-2-4 0 2,9-5 0-3,-4-7 0 2,2 1 0 0,-4 11 0 1,-4 11 0-4,-6 15 0 3,-9 11 0-1,5 11 0 1,-8 6 0-1,13 0 0 0,-1 20 0 2,12 34 0-1,4 16 0-3,-3 16 0 4,10 8 0-1,2 4 0 0,-1-2 0-3,-1-1 0 3,2-10 0 1,-2-13 0-1,-14-15 0-2,4-18 0 3,-22-17 0-3,6-9 0 3,-9-13 0-4,-4 0 0 3,3 0 0 1,-3 0 0-4,0-24 0 4,0-13 0-1,0-13 0 0,-23-7 0 0,-10-12 0-2,-2-10 0 2,-12-8 0 0,4-1 0 0,-1 7 0-3,4 14 0 4,4 10 0-1,5 18 0-2,5 12 0 1,16 6 0 2,-7 7 0-2,1 6 0 2,11 6 0-4,-11 2 0 3,0 0 0 1,-7 0 0-3,-1 19 0 2,-13 26 0 0,-3 14 0 0,-1 5 0-2,-5 6 0 2,5-1 0 0,3 0 0 0,-1 2 0 0,7-4 0-2,5-8 0 2,2-16 0-1,5-17 0 2,7-13 0-4,10-11 0 5,3-2 0-4,0 0 0 3,0-5 0-3,0-31 0 1,19-7 0 1,6-6 0-1,11-13 0 1,4-7 0-1,4-12 0 2,9-6 0-1,-5 3 0-2,-9 10 0 2,2 18 0-1,0 19 0 2,-5 15 0-3,-13 6 0 2,10 10 0 0,-12 3 0 0,2 3 0-2,-3 0 0 2,0 0 0-1,1 39 0 2,5 30 0-4,4 33 0 4,9 24 0-1,2 16 0 0,0-2 0-2,-1-16 0 2,-4-23 0 0,-10-28 0 0,-11-29 0-2,-5-27 0 2,-10-14 0-1,0-3 0 1,0 0 0-2,0-17 0 3,0-30 0-1,0-23 0-2,-27-17 0 2,-13-18 0 2,-2-4 0-1,-10-2 0 1,6 17 0-9,-8 8 0 7,14 25 0 0,0 23 0-2,3 18 0 2,11 14 0-1,1 6 0 2,-4 0 0-4,6 0 0 4,-12 14 0-1,2 8 0 1,-17 10 0-2,7 10 0-1,-2 17 0 2,-10 16 0 0,7 13 0 0,-5 11 0-2,-1-1 0 2,7-14 0-1,10-14 0 2,11-17 0-3,5-16 0 2,8-17 0 0,10-15 0-1,3-5 0 0,0 0 0 0,0-9 0 2,21-31 0-1,15-12 0-2,7-12 0 2,10-15 0 0,-1-7 0-2,16-13 0 2,-10 0 0 0,-3 9 0 0,-3 15 0 0,-16 21 0-2,-4 12 0 2,0 16 0 0,-11 9 0 2,-1 13 0-6,-1 4 0 3,-5 0 0 2,1 0 0-4,14 35 0 4,-2 32 0-2,12 29 0 2,5 14 0-1,7 6 0 0,-5-4 0-1,-3-11 0 0,-2-20 0 1,-11-25 0-2,-11-25 0 1,-11-19 0 2,-6-12 0-1,-2 0 0-2,0-6 0 2,0-42 0-1,-5-26 0 2,-36-17 0-3,-13-18 0 1,1 1 0 1,-5 6 0 0,3 21 0-1,18 28 0 1,13 31 0 0,8 22 0 0,12 0 0-2,4 20 0 2,0 8-807 1</inkml:trace>
    </iact:actionData>
  </iact:action>
  <iact:action type="add" startTime="20267">
    <iact:property name="dataType"/>
    <iact:actionData xml:id="d8">
      <inkml:trace xmlns:inkml="http://www.w3.org/2003/InkML" xml:id="stk8" contextRef="#ctx0" brushRef="#br0">15780 6932 888 0,'-10'20'498'8,"7"-9"-176"-1,0-3-130-1,-7 4-45 3,7-4-147-2,2-2 0 1,1-3 0-1,0-3 0 0,0 3 0 2,0 2 0 0,20 7 0-5,16-2 0 4,-7 0 0 1,10-3 0-2,-3-7 0 2,1 0 0-4,-10 0 0 3,7 0 0 0,-10 0 0-1,15-17 0 0,-8-1 0 2,-2-3 0-2,1 1 0 1,-2-5 0-2,-5-7 0 3,-3-5 0-1,-4-3 0-3,-11-1 0 4,-5 6 0-2,0 1 0 2,0 6 0-3,0 3 0 4,-24 8 0-4,0 3 0 3,-8 8 0-4,3 6 0 4,-13 0 0-2,1 0 0 1,-8 4 0-1,8 18 0 0,1 5 0 3,-1 5 0-3,5 5 0 0,10 0 0 0,4 7 0 2,-1 4 0-2,7-1 0-1,0 1 0 4,12-3 0-4,1-3 0 2,3-3 0-2,0 6 0 2,0 4 0 0,10 1 0 0,23-2 0-2,1-4 0 3,-5-4 0-2,5-9 0 2,-8-8 0-2,-2-10 0 0,3-5 0-1,-4-4 0 2,5-4 0-3,-5 0 0 3,13 0 0 1,5 0 0-2,-8-4 0-1,-2-6 0 3,2-5 0-1,-13 7 0 0,-4 1 0-2,-8 7 0 1,0 0 0 2,-8 0 0-2,0 0 0-1,0 0 0 3,0 0 0-2,0 0 0 1,0 0 0-1,0 0 0 0,0 0 0 2,-32-4 0-1,-21 1 0-3,-11-3 0 3,-3 1 0 0,2-9 0 1,9-3 0-3,12-5 0 2,11-6 0-1,1-6 0 2,20-5 0-3,-1-9 0 1,6-11 0 2,7-1 0-2,0 2 0-1,0-2 0 2,0 4 0 1,0 6 0-1,12-4 0-2,3 10 0 2,-2 7 0 1,-1 5 0-2,3 7 0-1,2 6 0 1,3 1 0 2,1 10 0-2,2 6 0 0,10 2 0 1,-2 0 0 0,6 0 0 0,5 10 0-2,-4 17 0 1,-5-5 0 2,-5-2 0-1,1-3 0-3,-3-6 0 4,-6-4 0-1,-2-1 0 0,-11 3 0-2,6 0 0 1,-10 1 0 2,-3 13 0-2,0 1 0 0,0 8 0 1,-20 1 0-1,-21-1 0 1,-3-3 0-1,-9-9 0 1,-2-1 0 0,11-2 0 0,7-6 0-3,10-4 0 4,7 0 0-1,3-4 0-1,14-3 0-1,-1 0 0 2,4 0 0 0,0 0 0 0,0 0 0-1,7 0 0 0,17-11 0 3,11-15 0-3,6-2 0-1,-1 1 0 2,1-3 0 0,-9 4 0 0,-5-4 0-3,-6-2 0 4,-1-5 0-1,-3-7 0 0,-9 6 0-2,-3-1 0 1,-5 12 0 1,0 8 0 0,0 11 0-2,-30 3 0 3,-14 5 0-1,-9 0 0-1,-7 0 0 0,0 0 0 0,12 17 0 3,-7 16 0-4,13 11 0 0,2 8 0 2,0 6 0 0,9-1 0 1,2-4 0-3,12-4 0 2,7 0 0 0,1-6 0 0,9 0 0-2,0-3 0 2,0 2 0 0,19-2 0-1,14 1 0 0,4-6 0 1,3-1 0 0,1-9 0 0,5-5 0-2,-1-8 0 2,10-10 0 0,0-2 0 0,2 0 0-3,-6 0 0 3,-12-12 0 1,-6-3 0-1,-16 6 0-2,-6 3 0 1,-11 2 0 1,0 4 0 1,0 0 0-4,0 0 0 3,0 0 0 1,0 0 0-2,0 0 0-1,0 0 0 3,-38 0 0-1,-6 0 0 0,-15 0 0-2,2-5 0 2,-3-7 0 1,12-4 0-2,-7-9 0-1,13-3 0 2,2-9 0-1,10-4 0 2,1-8 0-3,17 0 0 2,4-5 0 0,0 0 0 0,7 4 0-2,1 6 0 2,0-3 0 0,0 2 0-1,0 4 0 2,0 1 0-4,0 3 0 4,17 5 0-2,11 8 0 0,8 1 0 1,-5 5 0 0,9 6 0-1,1 3 0 0,-5 7 0 0,3 2 0 2,-4 0 0-1,-9 0 0-3,7 19 0 4,-5 20 0 0,-9 15 0 0,3-1 0-3,-7 1 0 2,-12-5 0-1,-3 3 0 3,0-7 0-6,-5 3 0 4,-30-6 0 0,-7-9 0 0,1-4 0 1,5-10 0-2,4-10 0 0,3-9 0-1,13 0 0-1,12 0 0 3,4 0 0 1,0 0 0-1,0-9 0-2,17-2 0 2,-1 3 0 0,4 8-1353 0</inkml:trace>
    </iact:actionData>
  </iact:action>
  <iact:action type="add" startTime="22683">
    <iact:property name="dataType"/>
    <iact:actionData xml:id="d9">
      <inkml:trace xmlns:inkml="http://www.w3.org/2003/InkML" xml:id="stk9" contextRef="#ctx0" brushRef="#br0">16711 7077 674 0,'0'0'634'6,"0"0"-306"1,0 0-168 1,0 0-72 0,0 0-54-2,0 0 2 2,0 0 10 0,-21 17-12 3,-2 13-21-8,3 5-13 8,-3 9 0-6,5 3 0 5,-2 9 0-5,4 4 0 2,3 4 0 4,9 1 0-6,1-7 0 2,3-1 0 0,0-7 0 4,0-5 0-5,3-4 0 1,21-9 0 1,10-7 0 0,2-5 0 0,-6-9 0-2,4-11 0 2,5 0 0-1,-12 0 0 2,11-22 0-3,-2-20 0 3,0-12 0-3,-5-8 0 4,-2-5 0-5,-12 1 0 3,-7 1 0 0,-5 3 0 0,-5 6 0-2,0 5 0 1,0 4 0 2,-5 10 0-2,-13 3 0 0,-6-1 0 1,-3 10 0 1,7 3 0-2,-9 8 0-1,7 11 0 2,-6 3 0 0,-4 0 0 0,5 0 0-2,-9 7 0 1,8 11 0 1,-4 5 0-1,8 0 0 0,-5 7 0 1,8 7 0 0,-2 12 0-1,6 9 0 0,5 6 0 1,-2 7 0 0,9 0 0 0,-5 1 0-2,10-5 0 2,0-2 0 1,0-7 0-1,0-9 0-3,15-10 0 4,11-11 0-1,14-14 0 1,7-8 0-5,3-6 0 6,3 0 0-3,-6-23 0 1,3-18 0-2,-7-14 0 3,-5-6 0 0,-11-7 0-2,-8-5 0-1,-6-3 0 0,-5 4 0 4,-8-2 0-4,0 17 0 1,0 5 0 1,0 12 0 0,0 13 0 0,0 2 0-2,-25-1 0 2,-7 1 0 0,2 5 0 0,-7 1 0-1,0 11 0 1,9 4 0-1,-5 4 0 1,-2 0 0-2,3 4 0 2,0 17 0 0,-1 10 0 0,8-2 0-1,2 1 0 1,6 4 0-1,-2 8 0 1,14 6 0-2,1 8 0 2,4 9 0 0,0-1 0 0,0 4 0-2,0-6 0 2,0-9 0 0,12-5 0-1,17-10 0 0,-5-6 0 2,10-7 0-1,-7-8 0 1,9-6 0-5,-12-5 0 4,-8-6 0 0,-8 0 0-2,7 0 0 1,-11-6 0 1,9-16 0 0,-3-12 0 0,3 0 0-3,-11-11 0 4,1 0 0-1,-3 28-17-1,0 7-917-1</inkml:trace>
    </iact:actionData>
  </iact:action>
  <iact:action type="add" startTime="23758">
    <iact:property name="dataType"/>
    <iact:actionData xml:id="d10">
      <inkml:trace xmlns:inkml="http://www.w3.org/2003/InkML" xml:id="stk10" contextRef="#ctx0" brushRef="#br0">16915 7506 1096 0,'0'0'522'4,"0"0"-192"3,0 0-231 3,0 0-99-2,0 0 0 1,0 0 0-7,0 0 0 6,13-2 0 0,-42 6 0 0,-3 2 0-2,-4 1 0 2,-5-7 0 0,1 0 0 0,-4 0 0-1,4 0 0 1,1 0 0 0,7-4 0-1,20-1 0 0,3 1 0 1,5 4 0-1,4-2 0 2,0 2 0-4,0 0 0 3,25-2 0 0,17-5 0 1,8 5 0-3,7 2 0 2,-6 0 0-1,5 0 0 1,-8 0 0-2,-15 0 0 2,-1 0 0 0,-17 0 0 0,-2 0 0 0,-6 0 0-1,-7 0 0 1,0 0 0-3,0 0 0 3,-25 0 0 0,-18 0 0 0,-16 0 0 1,-5 0 0-3,3 0 0 2,4-10 0 0,11 9 0 0,-3 1 0-2,21 0 0 2,8 0 0-1,7 0 0 1,8 0 0-2,5 0 0 2,0 0 0 0,0 0 0 0,8 0 0-1,22 0 0 0,1 0 0 2,8 0 0-1,7 0 0-3,-11 0 0 4,-2-2 0-1,-7-8 0 0,-11 5 0-3,-1 2 0 4,-12 3 0-2,-2 0 0 1,0 0 0-2,0 0 0 4,0 0 0-4,0 0 0 3,0 0 0-4,-9 0 0 3,-23 0 0 1,-8 0 0-2,0 0 0 0,0 0 0 1,4 0 0 0,11 0 0-1,6 0 0-1,6 0 0 2,12 0 0 1,1 0 0-1,0 0 0-3,-3 0 0 4,0 0 0-2,-7-6 0 1,7-2 0-1,3-3 0 1,0-1 0-1,0 1 0 0,0-2 0 1,0 4 0-1,0 3 0 1,0 3 0 0,0 3 0-1,0 0 0 0,0 0 0 2,0 0 0-2,0 0 0-1,0 0 0 2,0 0 0 0,0 0 0 0,0-6 0-2,0 3 0 3,0-2 0-2,0 2 0 0,0 1 0 0,3-1 0 2,13-1 0-2,-15 3 0 1,2 1-867-2</inkml:trace>
    </iact:actionData>
  </iact:action>
  <iact:action type="add" startTime="25030">
    <iact:property name="dataType"/>
    <iact:actionData xml:id="d11">
      <inkml:trace xmlns:inkml="http://www.w3.org/2003/InkML" xml:id="stk11" contextRef="#ctx0" brushRef="#br0">15770 6281 698 0,'0'0'560'6,"0"0"-226"2,0 0-158 0,0 0-98-1,0 0-42 0,0 0 2 2,0 0 18-1,-6 2 0 0,6-2-41-3,0 0-15 3,0 0 0 1,0 0 0-4,0 0 0 5,0 0 0-3,0 0 0 0,0 0 0 1,0 0 0-1,0 0 0 0,0 0 0 1,3 0 0-2,4 0 0 2,9 0 0 0,2 0 0 0,5 0 0-2,0 0 0 2,15-2 0 1,5-2 0-2,17 4 0-1,16-2 0 4,14 2 0-2,10 0 0-1,5 0 0 0,-1 0 0 1,-4 0 0 0,-4 0 0-2,-15 0 0 2,-13 0 0 1,-9 0 0-2,-9 0 0 1,-18 0 0-3,-12 0 0 4,-4 0 0-2,-12 0 0 0,-1 0 0 0,-3 0 0 1,0 0 0 0,0 0 0 0,0 0 0-3,0 0 0 3,-25 0 0 1,-9 0 0-1,-1 0 0-2,-6 0 0 3,1 0 0-2,-1-5 0 2,-8-12 0-3,-2-6 0 3,2-5 0-3,-11 0 0 4,11-4 0-4,-6 2 0 2,14 1 0-1,1 2 0 0,6 5 0 1,8-1 0-1,6 3 0 2,0 3 0-2,2 4 0-1,13 4 0 2,-8 1 0-1,13 4 0-1,0-1 0 1,0 5 0 2,0 0 0-2,0 0 0 1,0 0 0-1,0 0 0 1,0-3 0-1,0 3 0-1,0-3 0 2,13 3 0 1,-6 0 0-1,9 0 0-1,4 0 0 0,0 15 0 1,17 10 0 0,3 2 0 0,-1 3 0-2,6-3 0 2,-1-5 0-1,-4 3 0 2,13-1 0-4,3-8 0 4,-4-2 0-1,8-3 0 0,-7-2 0-1,-9-1 0 2,-8-1 0-2,-13 3 0 2,0-3 0-4,-8 3 0 3,-5-7 0 0,-4-3 0-2,-6 0 0 1,0 0 0 0,0 2 0 2,-9 7 0-4,-36-1 0 3,-14 7 0 1,-15-5 0-1,0 2 0-2,-19 3 0 2,8-7 0 0,-12-3 0 0,-2-1 0 0,2-4 0-2,13 0 0 2,3 0 0 0,4-9 0 0,10-6 0-3,6 7 0 4,8 1 0-1,-2 7 0 0,14 0 0-2,10 0 0 2,1 0 0 0,17 0 0-1,3 0 0-1,7 0 0 3,3 0 0-2,0 0 0-1,0 0 0 3,0 0 0-2,0 0 0 1,0 0 0-1,0 0 0 0,23 2 0 2,13-2 0-1,12 1 0 0,22-1 0-2,7 0 0 2,23 0 0 0,11-1 0-2,10-14 0 2,-1 4 0 0,-16 5 0 0,-11 6 0 0,-16 0 0-3,-16-2 0 3,5 2 0 0,-9-3 0 1,-3 0 0-4,-8 0 0 4,-13 1 0-1,-10-2 0-1,-14 4 0-1,0 0 0 3,-9 0 0-2,0 0 0 2,0-5 0-3,-31-5 0 2,-25-12 0 0,-15-5 0-2,-9-6 0 2,6-4 0 0,-6-3 0 0,20 6 0-2,0 10 0 1,20 4 0 2,3 12 0-2,17 2 0 0,17 6 0 1,-1 0 0 1,4 0 0-2,0 0 0 1,0 0 0-3,0 0 0 4,0 0 0-2,0 0 0 0</inkml:trace>
    </iact:actionData>
  </iact:action>
  <iact:action type="add" startTime="28165">
    <iact:property name="dataType"/>
    <iact:actionData xml:id="d12">
      <inkml:trace xmlns:inkml="http://www.w3.org/2003/InkML" xml:id="stk12" contextRef="#ctx0" brushRef="#br0">9372 1491 1008 0,'0'0'442'7,"0"0"-156"-1,0 0-82 2,0 0-97 0,0 0-107-2,0 0 0 3,33 161 0-2,6-105 0 2,9 8 0-4,16 7 0 4,23 8 0 1,16 8 0-5,14 6 0 1,3 6 0 3,5 2 0-2,-5-2 0 1,-4 0 0 2,-7-8 0-4,-5-4 0 3,8-6 0-2,-8 3 0 0,1 0 0 0,5 10 0 2,-6 2 0-2,-1 7 0 1,-6 4 0-2,0-4 0 3,-10 1 0-2,-3-8 0 0,9-5 0 1,-6-2 0-1,0-2 0 2,2 4 0-4,-7-2 0 4,-1 2 0-1,-1-7 0-1,-7-12 0 0,-8-11 0 0,-3-9 0 2,-8-12 0-2,-6-6 0 0,5-4 0 0,-6 4 0 2,13 8 0-2,0 7 0 2,-4 3 0-3,2 10 0 1,2 0 0 2,1 0 0-4,1-1 0 5,-5-10 0-3,-8-4 0 3,3-9 0-8,-8-11 0 6,-7-5 0 0,-9 2 0 0,11 4 0-2,2 2 0 2,8 11 0 0,2 6 0-1,2-2 0-1,-4 2 0 2,7-5 0 0,-1-3 0 1,-12-8 0-4,-5-10 0 4,-15-8 0-1,-3-7 0 0,-15-3 0 0,-5-1 0-3,0-2 0 3,0 0 0 1,0 0 0-3,0 0 0 1,-25-39 0 2,-32-17 0-2,-19-14 0 0,-24-12 0 1,-22-14 0 1,-12-12 0-2,-15-18 0-2,4-5 0 3,-16-9 0 0,-2-3 0 1,-19-6 0-3,-10 2 0 1,13 9 0 2,13 18 0-1,8 20 0-3,17 23 0 4,21 12 0-2,11 9 0 1,13 2 0-1,12-3 0 1,10 0 0 0,-1-9 0 0,7 4 0-2,-5-2 0 1,8 0 0 2,-2-2 0-1,11 5 0-3,-1 3 0 4,9 1 0-1,-4 1 0-1,9 3 0-1,1 4 0 3,0 5 0-1,1 1 0 0,1 7 0-2,0 5 0 2,-9-3 0 0,7 0 0-1,-4-8 0-1,-8-8 0 3,8-1 0-1,-5 0 0 0,7 6 0-2,4 9 0 1,-2 2 0 2,4 6 0-1,8-2 0-3,-1 2 0 4,5-4 0-1,6-5 0-1,-5 1 0 0,-2 0 0 1,6-1 0 0,-6 3 0 0,2 0 0-2,-11 1 0 2,3 3 0 0,2-6 0-1,-8 1 0-1,1-7 0 2,-1-3 0 1,2-3 0-1,0 6 0-2,5 5 0 2,3 9 0 0,3 9 0 0,10 4 0-3,2 8 0 4,4 3 0-2,7-5 0 2,-7 5 0-4,7-7 0 4,3 1 0-2,-5 3 0 2,5 3 0-4,-2 1 0 4,2 3 0-1,0 0 0-1,0 0 0-1,0 0 0 2,0 0 0 0,0 0 0 0,23 0 0-1,17 28 0 1,17 18 0 0,14 20 0 0,29 26 0-3,33 19 0 4,12 25 0-1,28 18 0 0,-1 12 0-2,8 2 0 1,-2-5 0 2,-5-10 0-1,-9-16 0-3,-19-10 0 4,-8-9 0-1,-14-6 0-1,-21-7 0-1,-6-3 0 3,-12-6 0-1,-3 0 0-1,-1-4 0 0,4-6 0 0,-5-3 0 3,-5-6 0-3,3-8 0-2,0 0 0 3,-3 0 0 1,11 3 0-1,-9-1 0-2,-4-6 0 2,-8-9 0-1,-12-14 0 2,-7-10 0-3,-4-8 0 2,-2-1 0-1,4-1 0 1,-2 6 0-2,2 1 0 2,8 1 0 0,-7-3 0 1,-1 8 0-3,1-1 0 1,9 2 0 2,-1 9 0-1,-1-5 0-3,-10-1 0 4,-4-11 0-1,-16-11 0 0,-2-6 0-3,-6-2 0 3,-3-1 0 1,0-2 0-2,-3 2 0-1,-3 1 0 3,8-1 0-1,-5 2 0-1,3-6 0-1,-4-4 0 2,-4 0 0 0,-2 0 0 0,0 0 0-1,0 0 0 0,0-9 0 2,0-35 0-1,-37-26 0-3,-23-18 0 4,-11-16 0-1,-29-14 0 0,-18-3 0-2,-20-5 0 2,-21 2 0 0,-19 1 0 0,-2-3 0-2,9 8 0 2,0 2 0 0,11 4 0-1,2 5 0 0,15 0 0 1,5 4 0 0,18-2 0-1,13 13 0 0,10 7 0 0,17 14 0 2,2 10 0-1,18 10 0-3,1 0 0 4,9 1 0-1,-5 1 0-1,7-3 0-1,-4 5 0 2,7-2 0 1,2 7 0-1,-6 3 0-2,5-1 0 2,3-2 0 1,-5-5 0-2,-8 2 0-1,10-1 0 2,-9 7 0-1,10 2 0 2,-1 7 0-3,8 3 0 2,-9-5 0 0,6 2 0-1,-6-7 0-1,-4 0 0 2,8-2 0 0,-2 6 0 0,-4 1 0-1,10 2 0 1,5 6 0 0,7 7 0 0,9 7 0-2,-4 1 0 2,13 1 0-1,-6-4 0 1,3-5 0-2,-4-3 0 2,-3-5 0 1,-2 0 0-1,-4 3 0-2,9 7 0 3,3 7 0-1,7 3 0-1,-8-4 0-2,8 1 0 3,-9-4 0 0,3-5 0 1,-10-5 0-4,-9-8 0 4,-3-2 0-2,-5 1 0 2,6 10 0-3,9 9 0 2,12 7 0-1,1 2 0 1,9 3 0-1,0-4 0 1,0 2 0-1,0 2 0 1,0 0 0-1,0 0 0 1,0 0 0 0,0 0 0 0,0 0 0-3,0 0 0 4,0 11 0-2,0 23 0 2,0 16 0-4,19 14 0 4,5 15 0-1,10 8 0 0,-2 7 0-2,0-6 0 2,0-13 0 0,-12-17 0-1,0-18 0-1,-13-18 0 3,3-14 0-2,-7-8 0 1,2 0 0-1,-5-10 0 0,0-29 0 2,0-18 0-2,0-8 0-1,-8-11 0 2,-12-8 0 1,-2-3 0-2,-5 8 0-1,7 10 0 2,11 15 0 1,-3 18 0-1,12 9 0-3,0 11 0 4,0 7 0-2,0 7 0 1,21 2 0 0,11 0 0-1,8 0 0 1,8 0 0 0,20 0 0-2,5 0 0 2,22 2 0 0,2 27 0-1,5 3 0-1,-5-2 0 2,-12-5 0 1,-16-3 0-1,-16-5 0-2,-21-9 0 2,-20-4 0-1,-2-4 0 1,-10 0 0-2,0 0 0 3,-20 0 0-1,-34-10 0-1,-23-12 0 0,-20-5 0 1,-10-5 0 0,-14 1 0 0,1-2 0-2,6-4 0 1,24 4 0 2,17 10 0-2,25 10 0-1,15 5 0 3,21 8 0-2,1 0 0 2,9 0 0-3,2 0 0 2,0 18 0-1,0 25 0 2,18-21 0-4,6 1 0 4</inkml:trace>
    </iact:actionData>
  </iact:action>
  <iact:action type="add" startTime="31939">
    <iact:property name="dataType"/>
    <iact:actionData xml:id="d13">
      <inkml:trace xmlns:inkml="http://www.w3.org/2003/InkML" xml:id="stk13" contextRef="#ctx0" brushRef="#br0">3352 3765 1412 0,'0'17'478'6,"16"-2"-321"3,4-7-157-3,8-3 0 0,8-5 0 2,19 0 0 0,13 0 0 1,13 0 0-4,19-13 0 3,18-2 0 1,11-2 0-2,5 0 0-1,7-2 0 3,5 2 0-2,2 5 0 1,-4 2 0 2,-11 4 0-4,-8 2 0 3,-2 3 0-3,-1-3 0 1,7-1 0 1,-2-6 0 0,-2-3 0 0,5-3 0-3,-6-3 0 4,-8 3 0-1,-8 4 0 0,-5-2 0-2,-4 6 0 4,-1 1 0-4,-3-1 0 2,-7 3 0-3,5 2 0 4,-3-2 0-1,8 6 0 0,1 0 0-2,-1 0 0 2,2 0 0 0,0 0 0 0,0 8 0-1,-5 9 0 0,-4-5 0 1,-8-4 0 0,9-6 0-2,-8-2 0 2,0 0 0 0,-2-2 0 0,8-18 0-2,-4-2 0 2,4-1 0 0,-3 1 0 1,0 3 0-4,5 4 0 4,-5 13 0-2,-8 2 0 1,2 0 0-2,-21 0 0 2,-6 13 0 0,-14 1 0 0,-12-2 0 0,8-4 0-2,-13 1 0 3,0-1 0-2,3 1 0-1,-11-4 0 1,1-2 0 0,-3-3 0 2,-9 0 0-4,-4 0 0 3,0 0 0 1,0 0 0-2,0 0 0 0,0 0 0 0,-36 0 0 2,-28 0 0-2,-33 0 0 0,-23 0 0 1,-30 0 0 1,-22 3 0-2,-9 4 0-2,-11-7 0 4,5 0 0-1,3 0 0 0,0 0 0-2,3 0 0 2,1 0 0-1,15 0 0 2,-4 0 0-3,13 0 0 2,-3 0 0-1,4 0 0 1,-2-13 0-1,7-1 0 0,3-3 0 1,12 0 0-2,9 4 0 3,15-2 0-2,11 0 0 3,7 7 0-4,2 1 0 0,4 7 0 3,0-4 0 0,3 1 0-1,-6-6 0-2,13 1 0 2,-6-5 0-1,18 1 0 3,-2-1 0-5,1 7 0 5,2 6 0-4,-3 0 0 0,-2 0 0 2,-2 0 0 0,-3 6 0 0,3-4 0-3,1-2 0 4,11 0 0-1,1 0 0 1,11 0 0-2,-1 3 0-1,2 5 0 2,0 7 0 0,-2 2 0-2,-4 7 0 3,-2 2 0-2,0-1 0 1,5-8 0 0,4-6 0-2,6 0 0 2,3-2 0 0,11-1 0-2,2-3 0 2,3 2 0 0,2-2 0 0,-1 7 0-1,2-2 0-1,-2 7 0 2,8-4 0 0,-3 0 0-3,7-5 0 4,1-2 0-2,4-3 0 1,2-3 0 0,0 0 0-1,0 0 0 0,0 0 0 1,0 11 0 1,8 3 0-4,23 8 0 4,12 0 0-1,15-7 0-1,15-3 0 0,11-10 0 0,16-2 0 2,17 0 0-2,3 0 0 0,8 0 0 1,2 0 0 0,-2 0 0 0,5 0 0-3,8 0 0 4,2 0 0-2,2 0 0 1,-8-12 0-1,0-12 0 1,3 4 0 0,-13 0 0-2,-2 9 0 2,-11 0 0 0,-6 2 0 0,8 5 0-1,-2 0 0 0,12 4 0 2,5-5 0-1,3 1 0-1,-3-1 0 1,-8-1 0-1,-14 6 0 2,-9 0 0-4,-3 0 0 4,-4 11 0-2,4 6 0 1,-3 0 0 1,12-3 0-4,-6-5 0 3,1-1 0 0,-6-3 0 0,5 2 0-3,10-6 0 5,0 3 0-3,7-4 0 1,5 0 0-2,-2 0 0 2,-4 0 0 0,-11 0 0 0,-8 0 0-1,-13-4 0 0,-20-1 0 1,-8 0 0 0,-7 2 0-2,-5 0 0 2,-5 3 0 0,-10 0 0 0,10 0 0-2,-8 0 0 2,-5 0 0 0,-6 0 0 0,0 0 0-3,-15 0 0 3,3 0 0-1,-8 0 0 2,0 0 0-4,0 0 0 4,-29 0 0-1,-39 0 0-2,-42 0 0 2,-20 0 0 0,-40-2 0 0,-14-13 0-1,-18-7 0-1,2-5 0 3,-1 7 0-1,-3-4 0 0,4 11 0-2,2 3 0 2,16 8 0 0,6 2 0-1,1 0 0 0,5 0 0 1,5 8 0 0,9 6 0-1,12 3 0 1,6-2 0 2,11-5 0-4,12 3 0 3,-1-4 0-3,16 1 0 2,9 1 0 0,4 3 0 0,4 0 0-3,-8 2 0 4,-2 4 0-2,-4-3 0 1,6-3 0-1,-2-4 0 0,9-8 0 1,-1-2 0 0,-1 0 0-2,12 3 0 3,-6 2 0-2,6 4 0 1,-2 4 0-1,5 5 0 0,-3 1 0 2,-2 1 0-2,-2-3 0 0,11-5 0 0,4-5 0 1,-1 2 0-2,-1-1 0 2,1 3 0 1,6 1 0-2,-2-1 0 1,1 3 0-1,10 0 0 0,5-3 0 1,8-2 0 0,8-9 0-3,4 0 0 3,15 0 0-1,-3 0 0 1,5 0 0-2,3 0 0 2,-5 0 0 0,9 0 0 0,0 0 0-1,0 0 0 0,0 0 0 2,0 0 0-1,0 0 0-3,0 0 0 4,0 0 0-1,16 0 0-1,9-9 0 0,7-2 0 1,-5-6 0 0,11-5 0-2,-2-5 0 2,0-5 0 0,1-5 0 0,-3-5 0-2,7-5 0 2,7-10 0 0,4-1 0-1,4-4 0 0,4 5 0 1,-2 13 0 0,-6 6 0 0,-11 16 0-2,-11 5 0 1,-13 6 0 2,-3 3 0-2,-7-3 0 2,-1 4 0-4,-1 2 0 3,-5 2 0 0,0-1 0-1,0 3 0 0,0 1 0 2,0 0 0-2,-16 0 0 1,-27 8 0-2,-11 15 0 2,-7 8 0 0,-1 2 0-2,-2 8 0 3,3 8 0-1,1-1 0 0,10-4 0-1,7-7 0-1,11-12 0 3,10-8 0-1,9-5 0-3,7-4 0 4,-1 3 0-1,3 7 0 0,-8 7 0-2,12 2 0 2,0 5 0 0,0 1 0 0,0-1 0-2,12-5 0 2,18-5 0 0,11 4 0 0,17-3 0-3,17-3 0 4,14 2 0-1,3 1 0 0,-8-4 0 0,-11 1 0-2,-22-3 0 1,-21-3 0 1,-10-6 0-1,-12-3 0 0,-8-2 0 2,0 1 0-1,0-3 0-2,0 3 0 1,0-4 0 2,0 0 0-1,-41 0 0-1,-27-5 0 0,-22-4 0 1,-13 1 0 0,-1 1 0-2,7 2 0 2,17-3 0-1,16-4 0 2,19 1 0-3,9-2 0 1,17-2 0 2,5-2 0-2,14 9 0 0,0-1 0 0,0 6 0 2,0 3 0-2,0 0 0 1,0 0 0-2,0 0 0 3,0 0 0-2,0 0 0 1,0 0 0-2,0-3 0 2,0-4 0 1,0-8 0-4,33-4 0 4,28-4 0-2,14-4 0 3,18-5 0-5,-52 23 0 3,-5 1-711 0</inkml:trace>
    </iact:actionData>
  </iact:action>
  <iact:action type="add" startTime="35570">
    <iact:property name="dataType"/>
    <iact:actionData xml:id="d14">
      <inkml:trace xmlns:inkml="http://www.w3.org/2003/InkML" xml:id="stk14" contextRef="#ctx0" brushRef="#br0">4368 5991 690 0,'0'0'528'5,"0"0"-160"3,0 0-172 0,0 0-66 1,0 0-58-3,0 0-9 1,0 0-63 5,-161 90 0-8,107-53 0 1,-5 4 0 4,-12 10 0-2,-22 14 0 1,-8 9 0-1,-7 7 0 1,-5 3 0-1,-3 0 0 3,5 0 0-2,-2 0 0-4,8 3 0 5,1-1 0-1,7-2 0-2,7-3 0 2,7 3 0 0,15 0 0-1,7 3 0 0,9-2 0 0,7-3 0 1,2-6 0 1,2-3 0-3,-7-9 0 1,13-5 0 2,-1-10 0-1,-4 0 0-3,-4 1 0 4,-5 5 0-1,-8-5 0 1,5 1 0-4,-4-8 0 3,12-8 0 0,8 2 0 0,0-7 0-2,8 7 0 2,-1 0 0 0,5 2 0 0,0-2 0-2,4 2 0 2,0-4 0-1,-1 3 0 1,1-1 0-2,-3-1 0 3,-6-1 0-2,9-3 0 2,-5 5 0-3,-3-1 0 2,-1 2 0-1,6 1 0 2,3-1 0-4,1-1 0 3,2-3 0 0,2-3 0 1,-1 0 0-3,-1-4 0 2,-6 5 0-1,2 0 0 2,-2-2 0-3,-3 1 0 2,7 6 0-1,-1-4 0 1,-2 6 0-2,-1 3 0 2,0 3 0 0,-2 0 0 1,-4-2 0-4,3-8 0 4,9-3 0-1,4-13 0 1,5-6 0-3,6-8 0 0,2-5 0 2,0 0 0 0,0 0 0-2,0 0 0 3,0 0 0-2,0 0 0 1,0 0 0-1,0 0 0 0,0 0 0 1,0 0 0 1,0-25 0-2,0-24 0 0,10-10 0 1,19 0 0 0,0 6 0-1,13-1 0 2,8 2 0-2,10-8 0 2,8-8 0-4,9-10 0 4,16-12 0-2,-2-3 0 2,9 6 0-4,-6 8 0 4,-8 10 0-2,-8 5 0 2,-3-2 0-2,4 1 0-1,-8-10 0 3,6 0 0-2,5-17 0 0,-1 1 0 0,9-3 0 2,1 1 0-2,2 12 0-1,4 6 0 3,-5 7 0-2,0 3 0 2,-5 3 0-3,-7 0 0 3,1 0 0-2,-7-5 0 1,-7-3 0-2,-2-9 0 1,-4 1 0 2,-10-2 0-2,1 8 0 1,-10 7 0-2,0 7 0 4,0 1 0-3,2 1 0-1,11-9 0 2,-2-8 0 0,2-12 0 0,2 1 0-2,-14-4 0 2,4 2 0-1,-17 11 0 3,-7 18 0-5,-5 24 0 4,-5 10 0-3,3 11 0 2,7-5 0-3,5-8 0 3,8-8 0 0,4-11 0 0,13-8 0-2,-1 5 0 2,-3 1 0 0,-6 8 0-1,-2 6 0-1,-15 7 0 2,-4 8 0 0,-11 10 0 0,-6 3 0 0,-5 4 0-1,0 0 0 0,0 0 0 3,0 4 0-6,-36 28 0 4,-15 17 0 1,-16 6 0-1,-14 9 0-2,-2 4 0 2,-1 0 0-1,-16 3 0 2,-4 1 0-3,-16 4 0 1,-1 8 0 1,-3 10 0 1,-2 9 0-3,14 4 0 1,2 6 0 1,3-7 0 1,4-2 0-2,5-3 0 0,1-5 0 0,0 0 0 2,18-4 0-3,-3-3 0 2,16-1 0 0,5-3 0 0,1-7 0-2,4 1 0 1,-8-7 0 2,3 2 0-1,-11-4 0-2,4-3 0 2,-9-2 0 0,10-1 0 0,-7 1 0-2,13-2 0 2,2-5 0-1,2-7 0 2,5-12 0-3,4 1 0 2,8-1 0-1,5-4 0 3,6-3 0-5,9 1 0 3,7 3 0-1,1-4 0 2,0 3 0-4,8-4 0 4,1-2 0-1,-1 7 0 0,-2-4 0-1,3 13 0 0,-7 2 0 0,-3 2 0 2,-2-2 0-3,-6-5 0 2,0-8 0 0,7-4 0 0,-4-13 0-2,5-7 0 2,0 1 0 0,0-2 0 0,3 1 0-3,7-3 0 4,-1-5 0-1,4-2 0-1,0 0 0-1,0 0 0 3,0-2 0-2,0-30 0 1,7-9 0-1,27-4 0 1,-1-7 0 0,13 0 0 0,15-7 0-2,3-8 0 2,8 1 0 0,-4-4 0-1,5 6 0 0,-8 2 0 1,11 1 0 0,-5 1 0 0,23-8 0-3,1-2 0 3,-3-13 0 0,18-1 0 1,-10-10 0-3,-9 10 0 1,-10 11 0 2,-21 13 0-2,-4 18 0 1,-12 3 0-1,5 0 0 1,2 0 0 0,7-14 0-2,-2-5 0 2,1-9 0 0,0-1 0 0,-7 10 0-3,-6 5 0 4,-7 13 0-2,-5 4 0 3,-4 2 0-6,-3 3 0 5,4-3 0-1,-6-2 0 0,1-3 0-2,8-7 0 2,-1-1 0 0,2 3 0 0,-5 1 0-2,3 0 0 2,-3 1 0 0,1 2 0 0,-4 1 0-2,-1 4 0 2,-2 5 0 0,0-4 0 0,2 1 0-2,1-8 0 2,3-10 0 0,11-3 0 0,-6-2 0-2,3-1 0 2,-8 13 0-1,-5 4 0 2,-3 9 0-3,-7 9 0 1,-5 7 0 1,2 5 0 1,-3-2 0-3,-1 4 0 2,0-6 0 0,1-6 0 0,-3-2 0-3,8-9 0 4,-8 2 0-1,0 7 0 0,-1 9 0-3,-3 9 0 4,0 4 0-2,0 15 0 2,-34 41 0-3,-23 16 0 2,-15 10 0 0,-15 6 0 0,-15 8 0-2,-18 5 0 1,-5 8 0 1,-7 0 0 1,6 1 0-3,3 0 0 1,7-7 0 2,15 0 0-1,8-6 0-3,13 4 0 4,2 3 0-2,7-5 0 2,-2 2 0-4,7-9 0 4,8-2 0-2,3-4 0 2,10-11 0-3,5-11 0 2,13-13 0 0,1-9 0 0,16-9 0-2,-21-2 0 2,11 6 0-1,-19 0 0 2,-2 5 0-3,-2 5 0 2,-5-2 0 0,-1-3 0 0,5 2 0-2,4-12 0 2,6 0 0-1,1-4 0 2,-5 3 0-4,-5 6 0 4,-7 4 0-2,3 3 0 2,-10 5 0-4,0-4 0 4,1-9 0-2,-8-4 0 2,18-10 0-4,1-2 0 4,-4 2 0-1,12 0 0 0,-3 1 0-1,-1-1 0 0,-1 7 0 1,10-7 0-1,-4 4 0-1,6-2 0 3,-1 1 0-2,2 4 0 2,4-4 0-3,10-5 0 2,4-6 0 0,7-3 0 1,-5 3 0-4,5 3 0 2,-9 6 0 1,7 4 0 0,-7 2 0-1,2 3 0 1,-3-2 0 0,1-5 0-1,0-8 0 0,0-7 0 0,12-6 0 2,1-4 0-1,0 0 0-3,0 0 0 4,0 0 0-1,0 0 0 0,0 0 0-2,0 0 0 2,0-9 0-1,0 4 0 2,0-1 0-4,0-5 0 3,10-6 0 0,2 0 0 1,-1-11 0-3,10-2 0 2,-6-13 0 0,7-8 0 0,1-11 0-2,1-5 0 2,0-8 0 0,5-7 0 0,2 1 0-3,5 4 0 3,2 11 0 1,-11 14 0-1,2 20 0-2,-16 15 0 2,-7 17 0-1,-6 0 0 3,0 0 0-6,0 0 0 5,0 17 0-2,0 23 0 2,-9 6 0-3,-18 7 0 2,-5 7 0-1,-6 1 0 2,-2 5 0-3,-2 3 0 2,-1-2 0 0,4 7 0-1,-1-3 0-1,4-5 0 2,1-4 0 1,6-6 0-1,6-6 0-3,2-7 0 4,5-7 0-2,12-6 0 2,-3-10 0-4,7 9 0 3,0-7 0 1,0 1 0-2,0-9 0 0,0-11 0 0,3-3 0 1,28 0 0 1,17-14 0-3,18-23 0 2,21-8 0 0,26-8 0 0,29-12 0-3,24-8 0 3,-8 3 0 1,-8 9 0-1,-47 21 0-3,-38 18 0 4,-33 16 0-2,-28 6 0 2,-4 0 0-4,0 0 0 3,0 0 0 1,-41 25 0-1,-31 18 0-2,-28 9 0 2,-25 5 0 0,-20-2 0-1,-7 2 0 0,23-6 0 1,9-9 0 0,24-12 0-1,19-11 0-1,29-11 0 3,15-8 0 0,14 0 0-2,18 0 0-2,1-12 0 4,0-16 0-2,0 0 0 2,0 5 0-3,1 6 0 2,-1 9 0-1,9-2 0 2,-3-7 0-3,2-9 0 1,6-13 0 2,4-15 0-1,10-16 0-1,1-15 0 0,-4-13 0 1,-7-4 0 0,-5-4 0-2,-8 10 0 2,-5 15 0-1,0 31 0 2,0 24 0-3,0 20 0 2,0 6 0-1,0 0 0 2,0 15 0-4,0 7 0 3,0 6 0 0,0 1 0 0,7-5 0-1,13 4 0 1,-7-19 0-1,0-1-1221 2</inkml:trace>
    </iact:actionData>
  </iact:action>
  <iact:action type="remove" startTime="40565">
    <iact:property name="style" value="instant"/>
    <iact:actionData xml:id="d15" ref="#d14"/>
  </iact:action>
  <iact:action type="add" startTime="40582">
    <iact:property name="dataType" value="strokeEraser"/>
    <iact:actionData xml:id="d16">
      <inkml:trace xmlns:inkml="http://www.w3.org/2003/InkML" xml:id="stk15" contextRef="#ctx0" brushRef="#br1">9247 12050 1478 0,'0'0'264'20,"0"0"-232"-18,0 0-32-2,0 0-104 8,0 0-600-1</inkml:trace>
    </iact:actionData>
  </iact:action>
  <iact:action type="add" startTime="43184">
    <iact:property name="dataType"/>
    <iact:actionData xml:id="d17">
      <inkml:trace xmlns:inkml="http://www.w3.org/2003/InkML" xml:id="stk16" contextRef="#ctx0" brushRef="#br0">4472 5727 174 0,'0'0'790'7,"0"0"-520"0,0 0-14 1,0 0-64-2,-48 168-46 4,8-114 2-3,-9 8-77 1,-2 5-71-1,-6-3 0 0,-15 4 0 1,1 3 0-1,-16 0 0-1,-5 7 0 3,0 0 0-1,-5 3 0 0,-3 1 0-3,0 3 0 3,7 2 0 3,-6 1 0-5,9-11 0 0,6 2 0 2,3 0 0 0,6 3 0-1,9 4 0 0,0-7 0 1,8-3 0-1,3-14 0 2,7-3 0-3,-6-5 0 1,-2 4 0 2,5 3 0-2,-1 7 0 0,1-3 0 1,5-6 0 0,-6 3 0 0,-1-8 0-2,-6-4 0 2,-2-6 0 0,-3-3 0-1,-4-6 0 2,12 3 0-3,-1 6 0 2,5 7 0 0,11 2 0-2,1 1 0 2,1-2 0 0,10 3 0 0,0-5 0-2,2-5 0 2,10-3 0 0,-2-5 0-1,-1-1 0 0,8 5 0 1,-4-2 0 0,-1-1 0-1,-2-1 0-1,-5-1 0 2,-8 7 0 1,7-2 0-2,-11 2 0 0,5-4 0 1,1-3 0-1,-9 4 0 2,11-3 0-4,1-7 0 5,1-5 0-3,15-8 0 1,-6 0 0-2,5 0 0 1,1 0 0 2,-5 3 0-2,-6 2 0 0,-4 0 0 0,-3 1 0 2,9 1 0-2,-3-9 0 2,10-3 0-3,5-4 0 1,1-8 0 1,4 0 0-2,-7 0 0 2,-3 0 0 0,1 0 0 1,-6 0 0-4,-3 0 0 4,4 0 0-2,1 0 0 2,12 0 0-1,-8 0 0-3,12 0 0 4,0 0 0-1,0-8 0-2,0 2 0 1,0 0 0 2,0-1 0-2,0-1 0 0,0-9 0 0,16-3 0 2,7-12 0-2,6-7 0-1,3-6 0 3,17 1 0-1,-2 0 0 0,-2 4 0-2,4 8 0 3,-6-5 0-2,2-2 0 1,7-6 0-2,-1 0 0 2,10-6 0 0,1-2 0 0,-4 3 0-2,-1 5 0 2,-5 5 0 0,-11 9 0-1,-9 6 0 0,4-3 0 0,-4 4 0 2,0-8 0-1,4-2 0 0,0-6 0-2,0 3 0 2,-4-5 0 0,2 7 0-2,0 0 0 2,-2-1 0-1,9-1 0 2,8 1 0-4,-13-5 0 4,-1-3 0-2,6-3 0 1,-9-7 0-1,1 0 0 1,-3 8 0 0,4 3 0 0,-4 13 0 0,1 3 0-2,-1 3 0 2,3-4 0 0,-5-2 0-2,1-2 0 2,-2-2 0 0,-3 1 0 0,5-7 0 2,2-5 0-3,6-5 0 0,2-4 0 2,-6 0 0-4,-5 6 0 4,-5 4 0-2,-3 2 0 2,6-1 0-3,-5-1 0 0,2 0 0 3,0 0 0-1,2 0 0-1,-2-4 0 0,10 5 0 3,-5 2 0-4,-4 1 0 0,8 9 0 2,-3 4 0-1,-1-5 0 0,8 2 0 1,3-4 0-2,-1 0 0 2,2-6 0 0,-6-2 0 0,-4-3 0-2,-2-4 0 2,-5 0 0-1,9-8 0-1,-8 1 0 3,5-2 0-1,2 1 0-1,2 4 0 0,-1 3 0 0,7-1 0 1,-2 8 0 1,-13 4 0-2,-5 14 0-1,3 0 0 2,7 2 0 1,-2 2 0-4,5-6 0 4,-1 10 0-1,-4 0 0 0,-1 4 0-3,-5 5 0 3,3 2 0 1,-1-3 0-1,6 4 0-2,-11-4 0 1,-5-2 0 2,4 5 0-2,-5 1 0 0,-11 2 0 0,6 1 0 1,-7 2 0 0,0 0 0-2,3 0 0 2,-3-8 0 0,6 1 0 0,-1-3 0-1,2-3 0 1,4 6 0-1,-11 0 0 2,2 4 0-4,-2 3 0 3,0 0 0 1,0 0 0-2,0 0 0 0,0 0 0 0,0 15 0 2,-2 8 0-1,-14 1 0-2,-7 5 0 1,3 2 0 2,-13 8 0-1,-8 10 0-2,-7 3 0 2,-14 12 0 0,-8 2 0 0,-11 1 0-2,-2 3 0 2,-1 3 0 0,0 3 0 1,3-3 0-5,4 3 0 5,-4 2 0-1,1 4 0-1,4 3 0 0,-7 5 0 0,2 2 0 2,7-4 0-1,4-6 0-2,4 0 0 2,15-8 0-1,-1-3 0 1,0 1 0-2,2-1 0 3,-6-1 0-1,-4 3 0 0,-1-5 0-3,14-4 0 5,-6-5 0-3,3-3 0 1,-4 1 0-2,-3-7 0 2,7-8 0-1,6-3 0 1,11-2 0-1,-3-1 0 0,-2-1 0 2,8 0 0-1,-1 2 0-2,-8 2 0 1,16 1 0 2,-5-6 0-1,-1 3 0-2,5-7 0 2,5-2 0 0,-2-4 0-1,7 8 0 0,-1 2 0 2,-3 5 0-2,-3 6 0 1,4-2 0-3,-6-4 0 3,4-3 0 1,-1-1 0-1,-1-10 0-2,5-3 0 2,-1 1 0 0,-3-6 0-1,-3 5 0 0,-2 3 0 1,-7-1 0 0,-4 8 0-1,7 1 0-1,3-6 0 2,0-1 0 1,2-5 0-2,1 3 0-1,-1-5 0 4,3 2 0-3,5-4 0 1,0-3 0 0,-1 1 0-2,7-4 0 2,-8 1 0-1,-2 1 0 0,-3 4 0 1,-6-3 0-1,12 0 0 1,-2 1 0-1,-4-2 0 0,11 4 0 1,3-2 0 1,1-2 0-4,-4 4 0 4,0 3 0-1,-1-1 0 0,-3 4 0-2,9-3 0 3,-6-9 0-3,6-3 0 3,4-8 0-4,3 0 0 4,0 0 0-2,0-2 0 1,0-28 0-1,0-14 0 1,0-6 0 0,7-6 0 0,12-11 0-2,1-12 0 2,14-12 0 0,-2 2 0-1,10 2 0-1,1 11 0 3,-5 22 0-1,-12 17 0-1,-16 21 0 0,0 11 0 1,-10 5 0-1,0 0 0 3,0 0 0-6,0 0 0 4,0 0 0 0,0 11 0 0,-10 28 0-2,-20 18 0 2,-7 12 0 1,-3 13 0-2,-1 4 0 0,2 0 0 1,9-5 0-1,2-8 0 2,5-12 0-4,10-12 0 3,8-16 0 1,5-14 0-2,0-12 0-1,0-5 0 3,0-2 0-2,9 0 0 2,27 0 0-4,17 0 0 4,7 0 0-1,20-2 0 0,20-21 0-2,12-5 0 1,5 0 0 2,1-1 0-1,-21 4 0-2,-20 6 0 1,-21 6 0 1,-14-2 0 0,-17 3 0-1,-18 7 0 0,-7 5 0 2,0 0 0-1,0 0 0-3,0 0 0 4,-51 0 0-2,-39 0 0 3,-27 14 0-5,-24 6 0 2,-2 2 0 2,5 1 0-1,15 1 0-2,23-1 0 1,16 2 0 2,20-5 0-2,13-6 0 0,28-9 0 0,16 0 0 2,7-5 0-2,0 0 0-1,0 0 0 2,0-7 0 0,4-21 0 1,12-8 0-4,4-7 0 4,-1-4 0-1,9-9 0 0,5-17 0-2,12-12 0 1,12-16 0 2,2-6 0-1,-2 8 0-2,-12 21 0 2,-6 24 0 0,-22 29 0 0,-7 17 0-2,-4 6 0 1,-6 2 0 1,0 0 0 0,0 0 0-2,0 18 0 3,0 33 0-1,-6 23 0 0,-24 18 0-3,-8 16 0 4,-2 6 0-1,0-1 0 1,0-7 0-4,6-15 0 2,7-16 0 2,8-21 0-1,3-15 0-2,12-24 0 1,4-7 0 2,0-8 0-2,0 0 0 0,17 0 0 0,30-11 0 2,25-21 0-2,21-10 0 0,20-6 0 0,10-5 0 2,2 3 0-2,-12 10 0 0,-25 9 0 1,-15 12 0 0,-33 12 0 1,-14 7 0-4,-8 0 0 2,-15 0 0 1,-3 0 0 0,0 9 0-2,0 13 0 3,0-10 0-2,0 2-1665 1</inkml:trace>
    </iact:actionData>
  </iact:action>
  <iact:action type="add" startTime="52914">
    <iact:property name="dataType"/>
    <iact:actionData xml:id="d18">
      <inkml:trace xmlns:inkml="http://www.w3.org/2003/InkML" xml:id="stk17" contextRef="#ctx0" brushRef="#br2">15422 3675 45 0,'0'0'749'7,"0"0"-549"-1,0 0-92 2,0 0 96 0,0 0-54-1,0 0-44-1,0 0-8 2,-177 5-14 0,137 2-16 2,-1-4 2-5,-5 4-36 3,-1 3-4 1,4 0-10-2,-1 10-2 2,-7-1-2-4,5 13-4 2,3 10 12 2,-2 8-13-4,11 18-11 4,0 13 0 0,12 9 0 0,-4 9 0-3,1 2 0 3,6 0 0-4,2 9 0 6,-3 9 0-7,4 4 0 4,8 9 0-1,-5 3 0 2,-3-6 0-2,5-6 0 0,-8-8 0 2,-3-3 0-2,-7 7 0 2,6 1 0-3,3 3 0 3,-3 3 0 0,7-7 0-7,8 9 0 5,-5 12 0 2,13 18 0-2,0 13 0-1,0 14 0 3,0 10 0-1,16 0 0 2,3-1 0-5,-2-5 0 3,4 2 0 1,-4-8 0-2,-4-10 0-1,3 2 0 2,-3-9 0 1,-4 2 0-2,4 2 0 2,-6-11 0-3,5-15 0 3,-8-15 0-3,-1-22 0-1,-3-22 0 4,0-18 0-1,7-14 0 0,6-5 0-2,0-3 0 3,5 3 0-1,-5-6 0 0,4-3 0-3,6 1 0 3,-2-7 0 0,8-2 0 0,-2-3 0-1,7-6 0 1,-7-1 0-2,12-10 0 1,-3-4 0 0,-7 3 0 1,11-10 0-1,-4 2 0 2,4-2 0-4,1 0 0 4,2 0 0-1,7 3 0 0,-17 3 0 0,2 3 0-2,-12-1 0 2,3 1 0 0,-13-9 0-3,5 0 0 4,2 0 0-2,3 0 0 1,10-13 0-1,-5 2 0 0,4 3 0 2,-7 1 0-2,6-11 0-1,-3-13 0 3,-3-19 0-2,8-24 0 1,3-30 0-2,0-20 0 2,-5-18 0 0,2-8 0 0,-5-2 0-2,-9-2 0 3,-5-9 0-2,-8-3 0 2,4 6 0-3,-10 9 0 2,3 1 0-1,-3-1 0 2,0-4 0-3,4 4 0 1,-4-1 0 2,3-1 0-2,-3 2 0-1,3 0 0 2,7 9 0 1,-5 10 0-1,-3 12 0-1,9 4 0 1,-4 7 0 0,-4 3 0 0,0 1 0-2,7 2 0 3,-10-8 0-2,0-7 0 2,0-11 0-4,0-8 0 2,0-9 0 1,0 1 0 1,-13-1 0-3,-3 7 0 1,4 1 0 3,-4 11 0-2,3 5 0-2,6 8 0 1,-6 4 0 2,9 1 0-2,1-9 0-1,-5-6 0 3,0 1 0-2,-1-1 0 1,-5 11 0-2,0 12 0 4,7 8 0-5,-10 4 0 6,-3 7 0-7,1 9 0 4,-3 16 0 1,12 24 0-2,-3 16 0-1,-3 17 0 2,-7 0 0-1,-15 0 0 0,19 4-81-1,-1 9-1181 2</inkml:trace>
    </iact:actionData>
  </iact:action>
  <iact:action type="add" startTime="54662">
    <iact:property name="dataType"/>
    <iact:actionData xml:id="d19">
      <inkml:trace xmlns:inkml="http://www.w3.org/2003/InkML" xml:id="stk18" contextRef="#ctx0" brushRef="#br2">9843 1072 638 0,'0'0'252'5,"0"0"-26"4,0 0 10-3,-210-50-68 3,130 50-66-4,-11 0-38 3,-2 0-26 1,-12 0-14-2,1 10 14-1,-5 0-24 6,11 7-6-8,11 5-8 4,7 3 0 0,12 15-12-2,11 1 12 2,8 19 2 0,14 8 10-2,6 2 14 3,12 6 2 0,14 0-2-2,3-4 14-2,0 14 2 3,0 0-2 0,32 9-5 0,8 10-35-2,5 7 0 2,12 9 0 1,7 5 0-1,8 10 0-2,12 1 0 3,5 4 0-2,11-6 0 1,17-6 0-3,-1-3 0 3,4-7 0 0,9 6 0 0,3 3 0-1,-7-2 0 0,-8-3 0 2,-14-9 0-1,-6-8 0-3,-2-11 0 4,-1-5 0-2,6-8 0 1,1-10 0-2,-1-1 0 2,0-6 0 0,-2-4 0 0,2-2 0-2,-8-8 0 4,-3-3 0-4,-5-6 0 3,13-8 0-4,1-4 0 3,4 1 0 1,8-3 0-1,0 9 0-2,-8 5 0 2,9 5 0 0,-9 7 0-1,-5 0 0-1,-6-7 0 3,-11-7 0-1,-6-6 0-1,-15-9 0 0,-11-2 0 0,1-6 0 1,-5 0 0 1,-3-4 0-4,5 6 0 5,-3 1 0-3,4 1 0 1,-12-8 0-2,-4-5 0 2,-9-1 0 2,-3-7 0-3,1 0 0 1,4 0 0-3,0 0 0 3,8 0 0 0,-7 0 0-3,8 0 0 3,-7 0 0 1,-1 0 0-2,4 0 0 0,-9-7 0 1,3 2 0 1,2-3 0-1,4-4 0-2,-6 4 0 3,2-3 0-2,-5 0 0 2,-1 2 0-4,-6-2 0 1,-1-1 0 2,3 1 0 1,-10 0 0-3,11 2 0 1,-3 1 0 2,-3 0 0-2,0 3 0 0,-4-2 0 0,-2-1 0 1,6-1 0 0,1-1 0-2,2-7 0 3,-6-3 0-2,9-3 0 1,1-5 0-2,-10-12 0 3,6-4 0-1,-10-18 0 0,-3-13 0-3,0-19 0 4,0-9 0-2,-7-10 0 1,-31-4 0-1,-17-13 0 0,-26-16 0 2,-23-17 0-2,-28-22 0-1,-9-21 0 2,-20-4 0 0,0 4 0 1,-4 7 0-4,-7 7 0 4,6 9 0-1,-2 3 0 0,-4 4 0-2,-6 10 0 3,-5 3 0-2,2 6 0 1,0 11 0-3,4 3 0 3,6 13 0 1,7 9 0-1,13 12 0-2,15 16 0 2,14 20 0 0,19 24 0 0,15 25 0-3,15 24 0 4,17 5 0-2,56 37 0 1,0 10-321-1</inkml:trace>
    </iact:actionData>
  </iact:action>
  <iact:action type="remove" startTime="57288">
    <iact:property name="style" value="instant"/>
    <iact:actionData xml:id="d20" ref="#d19"/>
  </iact:action>
  <iact:action type="add" startTime="57306">
    <iact:property name="dataType" value="strokeEraser"/>
    <iact:actionData xml:id="d21">
      <inkml:trace xmlns:inkml="http://www.w3.org/2003/InkML" xml:id="stk19" contextRef="#ctx0" brushRef="#br1">17747 5989 1432 0,'0'0'328'23,"0"0"-168"-20,0 0-42-3,0 0-109 3,0 0-9 5,0 0 0 1,0 0-123-1,-45-9-153-2,42 18-528 1</inkml:trace>
    </iact:actionData>
  </iact:action>
  <iact:action type="remove" startTime="58203">
    <iact:property name="style" value="instant"/>
    <iact:actionData xml:id="d22" ref="#d18"/>
  </iact:action>
  <iact:action type="add" startTime="58219">
    <iact:property name="dataType" value="strokeEraser"/>
    <iact:actionData xml:id="d23">
      <inkml:trace xmlns:inkml="http://www.w3.org/2003/InkML" xml:id="stk20" contextRef="#ctx0" brushRef="#br1">21340 12337 1284 0,'0'0'502'18,"0"0"-304"-17,0 0-135 0,0 0-63 7,0 0 0 0,0 0 0-1,1 35-131 3,-1-28-405-5</inkml:trace>
    </iact:actionData>
  </iact:action>
  <iact:action type="add" startTime="60548">
    <iact:property name="dataType"/>
    <iact:actionData xml:id="d24">
      <inkml:trace xmlns:inkml="http://www.w3.org/2003/InkML" xml:id="stk21" contextRef="#ctx0" brushRef="#br3">15726 3973 624 0,'0'0'304'6,"0"0"-98"3,0 0 6-3,0 0-76 2,0 0-30 1,0 0-20-3,0 0-4 3,-103-155-18-4,53 122-2 3,2-6-28 0,-9-4-20-1,1 2-4 0,5 4-10 2,2 9 4-2,5 5-4 0,4 15 4 4,4 8-2-7,4 0-2 4,-3 0-16-2,-3 0 16 2,2 5 32 0,5 13-24 2,-9-1 4-4,4-1 16 3,-5 4-22-2,0 2 10 1,2 6-8 0,-1 6-5-2,3 8-3 4,0 3 0-4,-2 2 0 0,15 2 0 3,3 2 0-2,-2 7 0 1,4 10 0-1,4 14 0 2,5 10 0-3,1 15 0 3,5 12 0-4,4 4 0 3,0 9 0 0,0-4 0 0,0 5 0-2,0-7 0 2,0-3 0 1,0 1 0-3,0 2 0 3,0 4 0-4,0 3 0 4,0-2 0-1,0 0 0-2,0 5 0 2,0 9 0 0,7 9 0 0,-1 5 0-2,1-1 0 3,-4-4 0-2,10 1 0 2,-8 2 0-4,11 1 0 3,-8 5 0 0,8 8 0 0,4 9 0-2,-4 6 0 2,0-6 0 0,-8-8 0 1,-8-9 0-3,4-15 0 1,-4-10 0 1,0-10 0 0,0-4 0 0,0-6 0-2,6-2 0 2,1-7 0 0,-1-8 0-2,4-14 0 3,-3-17 0-3,6-4 0 5,-6-8 0-8,7-6 0 4,-9-5 0 3,-3-8 0-2,-2-5 0-1,0 0 0 0,3-8 0 1,10 1 0 0,-6-7 0-1,9-1 0-2,0-4 0 3,1-2 0 0,4 2 0-2,-1 2 0 4,3 2 0-1,-7-1 0-3,4 4 0 0,3-9 0 3,2 1 0-2,0-6 0 1,7 1 0-3,-5 0 0 3,5-2 0 1,-10 3 0-2,1 4 0 2,-3-1 0-4,1-4 0 4,2-6 0-2,6-3 0-1,-5 0 0 2,4-17 0 0,7-25 0 1,-2-12 0-4,5-11 0 4,-8-7 0-1,9-2 0 0,2-4 0-3,0 3 0 4,-1 1 0-2,1-8 0 2,-2-5 0-4,-6-8 0 4,-10-11 0-2,1-12 0 2,-4-12 0-3,0-8 0 1,0-8 0 2,1-3 0-1,-2 3 0-1,-6 3 0 0,-5 0 0 0,-8-2 0 1,3 7 0-2,-3-6 0 3,0-3 0-1,0-4 0-1,0-12 0-1,0-9 0 3,0 1 0-2,0 8 0 2,0 11 0-3,0 16 0 2,-3 22 0-1,-14 9 0 1,10 18 0-1,-6 6 0 0,7 3 0 2,-1-7 0-2,-4-8 0-1,9-14 0 2,-11-14 0 0,8-5 0 1,-11 8 0-4,5 14 0 4,-2 15 0-1,2 10 0 0,3-3 0-2,8-2 0 3,0-12 0-3,0-10 0 3,0-4 0-3,0-9 0 2,0 5 0 0,0 1 0-1,0 2 0-1,0 12 0 2,0 0 0 1,0 9 0-1,0 3 0-3,0 3 0 4,-18 2 0-2,-5 1-87 1,13 61-293-2,-3 3-864 2</inkml:trace>
    </iact:actionData>
  </iact:action>
  <iact:action type="add" startTime="62478">
    <iact:property name="dataType"/>
    <iact:actionData xml:id="d25">
      <inkml:trace xmlns:inkml="http://www.w3.org/2003/InkML" xml:id="stk22" contextRef="#ctx0" brushRef="#br3">9791 1155 660 0,'0'0'146'5,"0"0"-32"2,0 0 48 1,0 0-56 0,0 0-16-2,0 0 8 2,-176-71-28 0,117 58-14 0,-5-7 0 1,0 6 0-2,-4-1-12-1,-7 10-8 5,-4 5 12-8,-3 0-34 6,1 0 0-2,4 20-14 1,1 2 6 0,16-2 2 0,9 0-8 0,10 2 0 0,8 3-32 0,10 7 32-2,10 9 22 3,2 6 4-2,11 10-20-1,0 5 52 1,0 5-18 1,0 13-10 0,24 3-14-2,6 15-2 3,19 7 0-1,12 10 0 1,3 11 10-4,17 6-2 4,3 9-13-2,16 5-9 1,12 0 0-2,0-5 0 2,5-14 0 0,13-15 0 1,-11-11 0-3,-7-8 0 1,-11 2 0 2,-4 6 0-2,-14 1 0-1,-2-1 0 2,-8-6 0 1,-5-9 0-2,9-1 0-1,5-3 0 3,-3-5 0-2,0-2 0 3,2-2 0-5,2-3 0 5,4-3 0-4,-3-2 0 2,-1-3 0-3,1-2 0 4,-3-2 0-2,3 7 0 2,5 2 0-2,-1 12 0 0,8 11 0 2,-11 2 0-3,4 2 0 0,-14-8 0 3,-3-12 0-2,-8-16 0 1,-3-12 0-2,-7-11 0 3,-8-6 0-1,-2 3 0 0,9 5 0-3,4 1 0 5,-7 6 0-3,7 0 0 1,4-7 0-2,-2-7 0 1,2-8 0 2,3-3 0-2,6 4 0 1,-2 2 0-1,8 9 0 2,4 8 0-3,-4 3 0 0,-8-4 0 2,4-1 0 1,-20-15 0-1,-5-9 0-3,-5-12 0 3,-15-4 0-1,-2 0 0 3,7 0 0-7,-5 0 0 6,7 0 0-1,3 4 0-1,3-1 0-1,0-3 0 3,1 0 0-1,-2 0 0 0,-3 0 0 0,-5 0 0 0,-14 0 0 0,6 0 0-2,-5-3 0 0,2-5 0 2,-7-4 0-1,-3 1 0 1,3 0 0-2,-6-6 0 3,-4-9 0-2,-3-10 0 2,0-14 0-3,0-18 0 1,-13-14 0 1,-17-16 0 0,-11-9 0-2,-2-8 0 2,-4-9 0 1,-9 0 0-2,-5-1 0 0,-3-1 0 1,-5 7 0 0,-3 4 0-1,-4-1 0-1,-1 4 0 2,-3 5 0 1,3 3 0-1,12 7 0-3,6 11 0 4,2 7 0-1,14 10 0 0,-11-5 0-2,3 2 0 1,-10-10 0 1,-11-6 0 0,-5-4 0-2,-3 2 0 2,5-2 0 1,-13 1 0-2,11 7 0 0,-4 2 0 1,7 6 0 0,-5 6 0 0,-3-3 0-2,1 4 0 2,-5-5 0 0,2-5 0 0,4 0 0-2,-1-10 0 2,-6-7 0-1,-6-5 0 2,9 0 0-4,3 6 0 3,6 10 0 1,5 12 0-1,-1 17 0-3,6 7 0 3,-8 16 0 1,10 7 0-2,-3 7 0 1,-5-1 0-2,6-1 0 3,-2-6 0-2,-2-3 0-1,46 19-411 2,15 0-1043 0</inkml:trace>
    </iact:actionData>
  </iact:action>
  <iact:action type="add" startTime="64381">
    <iact:property name="dataType"/>
    <iact:actionData xml:id="d26">
      <inkml:trace xmlns:inkml="http://www.w3.org/2003/InkML" xml:id="stk23" contextRef="#ctx0" brushRef="#br3">6958 3006 316 0,'0'0'430'7,"0"0"-162"1,-164-15-28-2,86 15-24 2,-13 0-64 0,-11 0-66 0,-1 4-8-1,-5 2-12 1,-5-6-10 0,5 0-22 0,8 0 4-3,6 0-4 4,-2 0-16-2,11 0-3 1,-11 3-15-2,9 5 0 3,-7 1 0-1,-6 2 0 2,-1-3 0-5,-18-2 0 3,-2 3 0 0,8-7 0 0,-6 4 0-2,9-1 0 1,3-1 0 2,8-3 0-1,-3 3 0-1,2-4 0-1,-5 3 0 4,-1 0 0-3,11 3 0-1,-1 1 0 2,6 2 0-1,3 3 0 1,3 1 0-1,0 1 0 1,6 3 0 0,2-3 0 1,4 3 0-5,7 0 0 5,-3 2 0-1,-1 1 0 0,9 0 0-2,0-1 0 2,17 1 0 0,5-6 0 0,10-2 0 0,10-1 0-2,0 0 0 3,8 3 0-2,-7 5 0-1,-2 4 0 1,1 5 0 1,-5 3 0 0,6 6 0-2,1 2 0 2,9 6 0-1,7 0 0 3,0 6 0-6,0-1 0 5,0-2 0-1,0-3 0 0,7-5 0-2,17-4 0 2,5-1 0 0,15-3 0-1,10 0 0 1,9-2 0-1,20-2 0 1,5-2 0-1,10-1 0-1,6-3 0 2,9 0 0 1,-9-2 0-2,9-2 0 0,-2-9 0 1,6-1 0-1,6-6 0 2,3-2 0-3,-1 0 0 1,0 3 0 2,8 5 0-2,6 3 0 0,-7 1 0 0,4-1 0 2,-21-5 0-1,-5-6 0-2,-9 0 0 2,-1 0 0 0,14-4 0 0,-6-4 0-2,5 6 0 2,-5-1 0 0,-6 0 0 0,6 3 0-2,-5-3 0 2,-5-3 0 0,2-5 0 1,0-2 0-5,-3-8 0 5,-2 2 0-1,-6-1 0 0,-4 3 0-2,-6 4 0 2,2-2 0 0,-1 4 0 0,1 3 0-2,2-1 0 2,-2 3 0 0,-1 4 0 0,-3-3 0-3,-3-5 0 4,-3 3 0-2,1-6 0 2,-4 3 0-2,9 1 0 2,-2 1 0-2,-4 3 0 2,-1 1 0-4,-5 1 0 3,-8 3 0 0,-8-5 0 0,2 0 0-2,-5-2 0 2,8-6 0 1,-6 1 0-2,7-1 0 0,-6-2 0 0,8 4 0 4,-1 0 0-6,1 5 0 1,2-2 0 2,-2 3 0 0,-5 1 0 0,-3-4 0-2,-7-1 0 3,-13-4 0-2,7-5 0 3,-2-1 0-6,-4-4 0 8,3 1 0-7,-5-1 0 2,-8 1 0-1,8-4 0 3,-17-4 0-2,-2-10 0 0,-5-1 0 0,-4 3 0 0,0 4 0 1,0 13 0 0,0 4 0-3,0 5 0 4,5 5 0-1,6-1 0-1,-3 1 0 0,-4-8 0 1,-4 0 0 0,0-12 0 1,0 0 0-4,-41-7 0 2,-22-3 0 2,-24-5 0-2,-8-3 0-1,-5 0 0 2,3 4 0 0,6 4 0 0,-6 3 0 0,-6 4 0-2,-14 0 0 3,-1 0 0-1,-18-2 0-3,-5 0 0 4,-9 0 0-1,-20 8 0-1,109 20 0 0,18 4-667 1</inkml:trace>
    </iact:actionData>
  </iact:action>
  <iact:action type="add" startTime="66220">
    <iact:property name="dataType"/>
    <iact:actionData xml:id="d27">
      <inkml:trace xmlns:inkml="http://www.w3.org/2003/InkML" xml:id="stk24" contextRef="#ctx0" brushRef="#br3">3534 5535 558 0,'0'0'270'6,"0"0"56"1,0 0-52 0,-171 165-72 2,92-82-64-2,-3 7-32 1,-7-1-26-2,-6-1-16 2,3 2-35 0,-3 6-29-1,8 7 0 1,3 15 0-1,5 9 0 2,2 8 0-4,0 3 0 3,0 0 0 3,3-7 0-5,-4-4 0 0,3-7 0 2,1-8 0-1,10-1 0 1,-3-13 0 0,9-9 0-2,3 2 0 3,-1-13 0-2,11-3 0 0,-6-6 0 0,2-7 0 2,1-6 0-2,4-3 0-1,-1-2 0 3,5 3 0-2,8-4 0 2,3 6 0-4,1 2 0 3,5 8 0 0,3 4 0 0,-3-7 0-2,-3-1 0 3,-2-8 0-1,-5 3 0 0,-6-3 0-1,8-4 0-1,-2-1 0 3,-3-5 0-2,11-7 0-1,2 0 0 2,-2-5 0 1,-2-2 0-2,9 0 0-1,-5-3 0 3,3 2 0-2,-4 4 0-1,4 11 0 3,-2 5 0-2,-1 3 0 2,4-5 0-1,5-5 0-3,-2-3 0 3,-3 0 0 1,-3 6 0-1,8 4 0-2,-2-4 0 1,-4-8 0 3,4-10 0-4,8-7 0 0,-2-3 0 2,4-6 0 0,6-2 0 0,0-1 0-2,0 2 0 3,0 2 0-1,0 5 0 0,0-5 0-3,0-2 0 3,0-4 0 0,16-2 0 0,8-4 0-1,13 0 0 0,17 0 0 2,4-7 0-1,25-16 0-2,6-1 0 2,16-10 0 0,12-11 0-1,11-9 0-1,5-10 0 2,-2-4 0 0,-2 7 0 0,-5 1 0-1,-9 7 0 1,8 3 0 0,2-10 0 0,-5-5 0-3,3-7 0 3,-13-12 0 1,-10-1 0-2,-8 7 0-1,-3 4 0 2,-4 5 0 0,-6 0 0 1,2-3 0-3,-1-7 0 1,-3-9 0 2,0-1 0-4,-9-1 0 4,-4-3 0-2,5 6 0 2,-2 1 0-3,-8 4 0 2,-1 9 0 0,-7 8 0 0,3-1 0 0,-8 0 0-2,8-1 0 1,-8-12 0 1,8-5 0 0,-1-12 0-1,-3-11 0 1,0-1 0 0,-6 2 0 0,-3 7 0-1,-11 18 0-1,3 10 0 4,1 19 0-4,-4 7 0 1,2 0 0 0,-3-3 0 2,10-7 0-3,-6-19 0 1,8-5 0 2,3-8 0-1,-1-3 0-3,11 8 0 3,-8 6 0 0,-5 14 0 1,-1 5 0-2,-8 8 0 0,-9-1 0 0,-8-4 0 1,-2-10 0 1,-7-10 0-3,-6-5 0 1,0-8 0 2,0 1 0-2,-6-2 0 0,-28 1 0 1,-15 5 0 1,-9 11 0 0,-1 19 0-3,-8 16 0 2,-7 21 0 0,0 15 0 0,-17 0 0-3,-15 28 0 4,-16 34 0-2,-11 22 0 3,-3 18 0-5,-5 10 0 0,19 6 0 4,-4-2 0-3,9-7 0 2,1-12 0-1,10-8 0 3,10-5 0-4,17-2 0 0,71-63 0 2,8 1-305 0</inkml:trace>
    </iact:actionData>
  </iact:action>
  <iact:action type="add" startTime="69264">
    <iact:property name="dataType"/>
    <iact:actionData xml:id="d28">
      <inkml:trace xmlns:inkml="http://www.w3.org/2003/InkML" xml:id="stk25" contextRef="#ctx0" brushRef="#br3">2721 9518 45 0,'0'0'93'6,"0"0"17"2,0 0 52-2,0 0-20 2,-174 118-2 0,147-68 10 0,4 11 24 1,5 10-4-4,5 23 6 6,7 20-44-5,2 16-26-1,4 11-52 4,0 0-16-2,0-1 12 1,0 1 4-2,0-2-8 5,0 8-18-4,0-2 18 2,0 5 10-2,0 7-8-1,0 3-21 1,0 3-27 2,0 0 0-4,0-5 0 3,0-3 0 1,0 1 0-1,0 4 0-1,7 1 0 0,9 2 0 2,-4 0 0-2,4-3 0-1,-12 0 0 1,8-11 0 2,-11-7 0-1,6-9 0-1,-7-1 0 1,6 3 0-1,7-6 0 2,2 1 0-4,1-4 0 3,0 5 0 0,-2 0 0 0,-5 4 0-2,-9-6 0 1,0-5 0 2,0-12 0-2,0-11 0 1,0-2 0-2,0-10 0 4,0-3 0-3,0-5 0-2,0 2 0 4,0 10 0-1,8 6 0-1,1-1 0 0,1-9 0 1,-5-8 0-1,8-16 0 3,-10-4 0-5,1-5 0 3,-4-10 0-1,0 1 0 2,9-11 0-4,-5-2 0 4,3-3 0-1,6-9 0 0,3-5 0-1,4-4 0-1,1-1 0 2,5-4 0 0,-6 1 0 2,3-4 0-5,-1-2 0 1,7 4 0 3,2-7 0-4,18 0 0 4,-1-7 0-1,4-30 0 2,-1-11 0-6,-5-10 0 5,-3-9 0-1,-5-10 0 0,-3-12 0-2,-6-12 0 2,-6-17 0 0,-3-9 0 0,-4-13 0-1,-4-10 0-1,-3-4 0 4,1-3 0-2,-4-4 0-2,2-4 0 0,0 0 0 3,3-8 0-1,7 5 0-2,-3 3 0 3,-3-7 0-2,-3 3 0 2,-2-3 0-4,-7 7 0 3,0 4 0 0,0 11 0 0,0 6 0-2,0 16 0 2,0 17 0 0,0 10 0 0,0 0 0-1,-4-3 0 0,1-4 0 2,3-4 0-2,0-4 0-1,0 1 0 2,0-3 0-1,0-1 0 2,0 0 0-3,0-4 0 3,-6 4 0-2,-4 6 0 2,-3 7 0-4,8 8 0 4,-8-1 0-2,10 1 0 1,-5-9 0-2,1-6 0 2,-5 1 0 0,-1 3 0 1,-3 4 0-3,4 10 0 1,1 9 0 2,11 3 0-2,0 8 0-1,0 1 0 2,0-7 0 0,0-3 0 0,0 5 0-2,0 6 0 3,0 11 0-2,0 10 0 2,-5 0 0-4,-2 10 0 3,-2 5 0 0,1 7 0 0,-4 1 0 0,-5 4 0-2,-6 0 0 1,-8 5 0 3,2 6 0-3,2 9 0 0,-4-1 0-2,5-3 0 4,-7-8 0-3,-8-5 0 2,6 2 0 0,3 6 0 0,8 14 0-2,6 0 0 2,2 26 0 0,1 25 0 0,3 14 0-2,12-35 0 1,0 2-263 2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5T07:12:40.61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1365">
    <iact:property name="dataType"/>
    <iact:actionData xml:id="d0">
      <inkml:trace xmlns:inkml="http://www.w3.org/2003/InkML" xml:id="stk0" contextRef="#ctx0" brushRef="#br0">2578 17203 1092 0,'0'0'468'8,"223"10"-266"-1,-82-10-4-1,11 0-111 3,22 0-87 0,-2 0 0-2,-8 0 0-2,-22 0 0 4,-26 0 0-3,-22 0 0 2,-27 11 0 0,-34 0 0 0,-18-8 0-1,-15 9 0 0,-74-4 0 3,-70-6 0-5,-75-2 0 10,-47 0 0-13,-17 0 0 4,3 0 0 2,22-10 0 0,26-2 0-2,35 9 0 4,45-2 0-3,48 1 0 1,50 2 0-2,34 2 0 2,20 0 0 0,17 0 0-1,80 0 0 0,60 0 0 1,-157 0 0 1,0 0 0-9,461 0 0 6,-203 0 0 0,-23 2 0 3,-28 10 0-2,-52 1 0 2,-58-1 0-3,-48-7 0 2,-36 5 0 0,-13-6 0 0,-42 9 0-3,-46-3 0 3,-41-1 0 0,-20-6 0 0,2-3 0-2,12 2 0 3,28 1 0 0,38 6 0-4,38-4 0 3,31 1 0 0,7-4 0-1,61 2 0-1,46-3 0 2,19 9 0 2,10 1 0-3,2 8 0 2,-24 6 0-3,-29-2 0 1,-36-2 0 1,-25-11 0-2,-31 7 0 2,0 0 0 0,-26 3 0-1,-35 2 0 1,-15 0 0-2,-14-2 0 2,7 2 0 0,2 0 0 0,61-9-81-2,4-1-763 2</inkml:trace>
    </iact:actionData>
  </iact:action>
  <iact:action type="add" startTime="14362">
    <iact:property name="dataType"/>
    <iact:actionData xml:id="d1">
      <inkml:trace xmlns:inkml="http://www.w3.org/2003/InkML" xml:id="stk1" contextRef="#ctx0" brushRef="#br1">7925 17173 848 0,'0'0'194'7,"0"0"-100"2,0 0 22-4,0 0 6 2,0 0 18 2,0 0-26-2,0 0-72 0,-10-11-34 1,10 11-4 2,0 0-4-4,0 0-12 1,0 0 12-1,0 0 4 3,0 0 100 0,0 0 118-5,0 6-175 5,0 12-47 0,0 6 0-2,0-1 0-1,0 4 0 2,0-2 0 0,-6 2 0 0,3 1 0-2,-6 2 0 2,-2 6 0 0,7 1 0 1,1-3 0-3,3-9 0 2,0-8 0-1,0-9 0 1,0-4 0-2,0-4 0 2,10 0 0 0,27 0 0 0,16 0 0-2,6 0 0 3,9 0 0-1,9-4 0 1,11-1 0-4,21-5 0 3,11 5 0 0,8-8 0 1,13-1 0-4,-1-3 0 3,-6 4 0 0,-5 0 0 1,0 6 0-4,-2 3 0 3,-2 4 0 0,4 0 0 0,1 0 0-1,8 0 0 0,19 0 0 1,11 0 0 0,13 0 0-2,0 0 0 2,8 0 0 0,-20 0 0 0,8 0 0-2,-13 0 0 2,-11-3 0 0,-8 0 0 0,-8-3 0 0,-10 6 0-2,-7 0 0 2,1 0 0 0,-4 0 0-2,-12 0 0 2,11-1 0 0,1 1 0 0,0 0 0-1,7 0 0 0,-7 0 0 2,3 0 0-2,-8 7 0-1,4 4 0 2,-7 8 0 0,9-11 0 0,-3-3 0-2,8 7 0 3,-5-7 0-1,-5-3 0 0,-5-2 0-2,4 0 0 1,-3 0 0 1,4 0 0 0,-2 3 0-2,7 0 0 2,-2 4 0 0,-12 3 0 0,-4-8 0-1,0-2 0 0,-3 0 0 2,5 0 0-2,5 0 0-1,9 0 0 2,-2-2 0 0,-6 2 0 0,-4 0 0-2,-5 0 0 3,-2 0 0-2,-3 0 0 2,-4 0 0-4,7 0 0 3,4 0 0 0,13 0 0 0,-10 0 0-2,-8 0 0 2,-8 0 0 0,-8 0 0 0,-1 0 0-1,-5 0 0 0,-7 0 0 2,4 0 0-2,-4 0 0-1,-6 0 0 2,5 0 0 0,4 0 0 0,-6 0 0-2,12 0 0 2,-12-3 0 0,10 0 0 1,-7 3 0-4,0 0 0 3,6 0 0 0,-6 0 0 0,4 0 0-2,-4 0 0 2,5 0 0 0,-6 0 0 0,6 0 0 0,-8 0 0-2,2-14 0 3,4-3 0-2,-2 0 0-1,5 3 0 2,-5 0 0 0,-9 4 0 1,-1-2 0-4,-1 4 0 3,-4 2 0 0,17 0 0 1,-5 1 0-4,12 5 0 3,3 0 0 0,4 0 0 1,6 0 0-4,-3 0 0 3,0 0 0 0,7 13 0 0,-7 2 0-1,3 4 0 0,-6 3 0 3,-7 8 0-4,-6 0 0 1,1 4 0 1,5-7 0-1,-13-4 0 2,2-6 0-4,-5-9 0 4,0 1 0-2,-4-6 0 1,2 5 0-2,-2-2 0 2,-1-3 0 0,-4-1 0 0,8 1 0-2,1 0 0 2,8-3 0 0,-5 0 0 0,4 0 0-1,0 0 0 0,-4 0 0 2,-6 0 0-2,-12 0 0-1,7 0 0 2,-22 0 0 0,3 0 0 0,-14 0 0-2,3 0 0 2,-2 0 0-1,-1 0 0 1,0-6 0-2,3-1 0 2,-7 3 0 0,0 4 0 0,-14 0 0-2,1 0 0 2,-3 0 0 0,0 0 0 0,0 0 0-2,0 0 0 2,4 0 0 0,2 0 0 0,4 0 0-2,6 0 0 2,-9 0 0 0,6 0 0 0,5 0 0-2,-13 0 0 2,10-8 0 0,-5 5 0 1,6-3 0-4,0-3 0 3,6-6 0 0,-4-19 0 0,3-20 0-2,-1-28 0 2,-4-22 0 0,-13-12 0 0,-2-7 0-1,-1 5 0 0,3 26 0 2,2 21 0-1,0 35 0-2,-5 22 0 2,0 14 0-1,8 40-819 1</inkml:trace>
    </iact:actionData>
  </iact:action>
  <iact:action type="add" startTime="17584">
    <iact:property name="dataType"/>
    <iact:actionData xml:id="d2">
      <inkml:trace xmlns:inkml="http://www.w3.org/2003/InkML" xml:id="stk2" contextRef="#ctx0" brushRef="#br2">24555 17278 866 0,'0'0'426'5,"0"0"-260"3,0 0-40-1,0 0-62 2,0 0-30-4,16 136 20 5,-13-113 46-3,2 0 22 2,12-3-33-4,2-5-89 2,-3 1 0 2,-3 0 0-1,16-1 0-1,-3-1 0 0,4-4 0 1,-2 1 0-1,11 5 0 0,2-3 0 1,7 2 0 0,8 2 0 0,3-4 0 0,11 1 0-1,-2-2 0 1,12-7 0 0,7-5 0-2,13 5 0 2,12-2 0 0,8 3 0 0,-1 3 0-2,5 1 0 2,-3 4 0 0,3-4 0 1,10 0 0-4,-7-7 0 3,7-3 0 0,-3 0 0 0,1 0 0-1,-14 0 0 0,4 0 0 2,-12 0 0-2,0 0 0-1,-10 0 0 2,0 0 0 0,0 0 0 0,-3 0 0-2,7 0 0 2,14 0 0 0,-11 0 0 1,11 0 0-4,-11 0 0 4,2 0 0-2,-9 0 0 1,-15 0 0-2,2 0 0 3,-6 0 0-2,-4 0 0 1,-2 0 0-1,-4 0 0 0,3 0 0 2,8 0 0-2,10 0 0-1,-5 0 0 2,6 0 0 0,8 0 0 0,-9 6 0-2,19 22 0 3,4 6 0-2,-8-9 0 2,-7 4 0-4,-13-16 0 4,-13-8 0-2,-6-5 0 1,2 0 0-2,-11 0 0 2,-2 0 0 0,-6 0 0 0,5 0 0-1,2 0 0 0,6 0 0 2,0 0 0-2,12 0 0-1,1-3 0 2,6 1 0 0,1 0 0 1,-7-2 0-4,0-2 0 4,-9 1 0-2,-6 0 0 1,-8-2 0-2,-9-1 0 2,7 0 0 0,-12-3 0 1,1-3 0-4,-5 0 0 4,-5-1 0-2,-2 3 0 1,-5 5 0-1,-3 1 0 0,-14 4 0 0,4 2 0 1,-8-3 0-2,-1 3 0 2,1 0 0 0,7-2 0 0,0-5 0-2,3 4 0 2,-9 1 0 0,4-3 0-2,-3 5 0 3,-5 0 0 0,3 0 0-3,7-3 0 2,4-9 0-2,1-7 0 2,7-16 0 0,-3-14 0 0,-2-11 0 0,7-2 0-1,-13 0 0 2,5 6 0-2,-3-3 0 0,3-3 0 0,-12 1 0 1,-1 1 0 0,-3 10 0-2,0 14 0 3,0 36 0-2,0 0-991 1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5T07:12:40.61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5" units="cm"/>
      <inkml:brushProperty name="height" value="0.055" units="cm"/>
    </inkml:brush>
  </inkml:definitions>
  <iact:action type="add" startTime="3319">
    <iact:property name="dataType"/>
    <iact:actionData xml:id="d0">
      <inkml:trace xmlns:inkml="http://www.w3.org/2003/InkML" xml:id="stk0" contextRef="#ctx0" brushRef="#br0">2540 7012 810 0,'0'0'534'7,"0"0"-282"1,0 0-64-1,0 0 10 0,0 0-133 1,0 0-65 0,0 0 0-1,172-36 0 0,-56 23 0 2,22-11 0-2,23-1 0 0,6-1 0 1,4 3 0-1,-15 3 0 1,-24 7 0-1,-32-2 0 1,-37 7 0 3,-33 2 0-5,-23 6 0-1,-7 0 0 2,0 0 0 1,-66 0 0 0,-46 0 0-1,-47 0 0 0,-30 0 0 1,-11 0 0 1,6 3 0-3,23 14 0 1,21 0 0 1,29 0 0 0,34 1 0-2,14-5 0 2,33 0 0 0,17-4 0 0,18-5 0-1,5 1 0 1,16 0 0-1,57 3 0 1,40 4 0-2,30-4 0 2,14-2 0 1,-4-1 0-2,-21 3 0-1,-32-1 0 2,-40-2 0 0,-30-2 0 1,-20 0 0-2,-10 5 0-1,-16 3 0 2,-47 6 0 0,-39 5 0-2,-34 4 0 2,8-4 0 0,1 4 0-1,21-1 0 0,15-2 0 2,21-4 0-1,25-4 0 1,16-8 0-4,23-7 0 3,6 0 0 0,0 0 0-1,73 0 0-1,31-7 0 2,40-13 0 1,25-4 0-2,-11 4 0 2,-26 2 0-2,-32 9 0 1,-43 4 0-3,-31 5 0 3,-26 0 0 0,0 0 0-1,-31 0 0 0,-57 0 0 2,-34 0 0-1,-18 2 0-1,9 10 0 2,18 1 0-3,25 2 0 2,31-1 0 0,30-6 0 1,18-3 0-5,9-2 0 5,16 4 0-2,68 0 0 1,54-4 0-1,30-3 0 1,22 0 0 0,-22 0 0 0,-29 0 0-2,-55 0 0 2,-38 0 0 0,-33 0 0 0,-13 0 0-2,0 0 0 1,-26 0 0 0,-30 0 0-1,-21 7 0 2,36 3 0 0,14 8-33 0</inkml:trace>
    </iact:actionData>
  </iact:action>
  <iact:action type="add" startTime="6447">
    <iact:property name="dataType"/>
    <iact:actionData xml:id="d1">
      <inkml:trace xmlns:inkml="http://www.w3.org/2003/InkML" xml:id="stk1" contextRef="#ctx0" brushRef="#br1">6232 6997 1254 0,'0'0'286'6,"0"0"-152"1,0 0-6 1,0 0-106 0,0 0 4-1,0 144 8 0,0-116 26 1,0-4 20 0,0-7-57 0,6-2-23-1,7-5 0 0,4-1 0 3,6 0 0-6,5 0 0 4,5 1 0 0,6 2 0 0,6 1 0 0,9 2 0-2,5-6 0 2,17-2 0 2,3-7 0-4,32 0 0 1,9 0 0 2,10 0 0-1,8 0 0-3,-5 0 0 3,-5 0 0 1,1 0 0-2,0 4 0-1,-1 15 0 3,8-2 0-2,4 0 0 3,1-2 0-6,10-8 0 4,-5-4 0 0,8-3 0 0,-6 0 0 0,-3 0 0-2,-6 0 0 3,1 0 0-1,-2 0 0-2,0 0 0 2,-11 0 0 0,-6 0 0-1,-1 0 0-1,-10 0 0 3,-3 0 0-2,-2-8 0 2,4-4 0-3,-1 5 0 3,-5 0 0-3,15 7 0 4,-14 0 0-4,9 0 0 0,0 0 0 2,-1 0 0 0,4 0 0-1,1 0 0 0,3 0 0 2,4 0 0-2,0 0 0 0,-3 0 0 0,0-5 0 2,3-7 0-1,-4 7 0-2,-3 5 0 2,-7 0 0-1,-7 0 0 2,-3 0 0-4,2 0 0 4,-2 0 0-2,7 0 0 2,-7 0 0-4,2 0 0 3,2 0 0 1,-4 0 0-1,-3-3 0-3,3-3 0 3,0 4 0 1,10 2 0-2,-2 0 0 0,12 0 0 3,-3 8 0-4,1 12 0 1,-8-6 0-1,0 1 0 2,-3-8 0 0,-5-7 0 0,-2 0 0 0,-7 0 0-1,-14 0 0 0,-11-17 0 3,-4 6 0-6,-3 8 0 5,-1 3 0-2,6 0 0 2,1 0 0-3,-6 0 0 2,5 9 0 0,8 2 0 0,-7 0 0 0,10-5 0-3,-3-3 0 4,-3-3 0-1,4 0 0-3,-4 0 0 3,-1 0 0 0,1 0 0 0,-2 0 0-2,5-14 0 3,6 2 0-2,-3-5 0 2,-2 2 0-4,2-4 0 4,3-1 0-1,-8-2 0 0,-4-3 0-2,-4-3 0 2,10 6 0 0,1 0 0 0,-4-2 0 0,3 6 0-2,8-1 0 3,-10-5 0-2,-1 4 0 1,6 2 0-2,-13 0 0 2,5 1 0-1,-9 3 0-1,-10-1 0 4,1 5 0-4,-12-2 0 4,-7 7 0-4,0-3 0 0,-7 1 0 2,-2-1 0 0,6 1 0-2,-4 0 0 2,-5 2 0 1,-1-7 0-2,-2 2 0 1,-7-15 0-2,6-15 0 3,-11-8 0-2,5-2 0-1,-7 10 0 3,-3 15 0-2,2 13 0 0,-2 10 0 0,0 2 0 1,0 0 0-1,0 0 0 2,0 27 0-4,-7-3 0 3,-6 11-267 0</inkml:trace>
    </iact:actionData>
  </iact:action>
  <iact:action type="add" startTime="9467">
    <iact:property name="dataType"/>
    <iact:actionData xml:id="d2">
      <inkml:trace xmlns:inkml="http://www.w3.org/2003/InkML" xml:id="stk2" contextRef="#ctx0" brushRef="#br2">20605 6862 1344 0,'0'0'298'7,"0"0"-128"0,0 0-76 0,0 0-50 1,5 144-18 1,4-110 34-4,-8 3-49 3,6-2-11 1,5 2 0 0,-3-10 0-4,5 0 0 2,-10-10 0 2,14-2 0-2,2 0 0 1,3-1 0-2,9-3 0 4,-7 1 0-3,-2-4 0-2,13 1 0 5,-8-4 0-4,5 5 0 3,8-7 0-4,2 3 0 5,11 0 0-3,5 3 0 2,9 2 0-4,15 3 0 4,4 3 0-2,0-2 0 2,-3-2 0-4,10 1 0 4,5-8 0-2,7 0 0 1,10-4 0-1,8-2 0 0,12 3 0 2,-4 3 0-1,15-4 0-2,1 2 0 2,11-4 0-1,2 0 0 2,0 0 0-4,-16 0 0 3,4 0 0 0,-18 0 0 1,6 0 0-3,4 0 0 2,-3 0 0-1,-2 0 0 1,-4 0 0-2,1 8 0 2,-5 5 0 0,5-6 0 0,-10-2 0-1,-1-5 0 0,-6 0 0 2,4 0 0-2,-4-22 0-1,-4-4 0 2,2 1 0 1,7 5 0-2,-4 9 0 0,6 2 0 1,-7 4 0 0,-4 2 0 0,1 1 0-3,1 2 0 4,-6 0 0-2,-5 0 0 1,-6 0 0-2,-3 0 0 3,-10 0 0-1,3 0 0-1,6 0 0 0,8 0 0 0,2 0 0 2,2 0 0-2,-1 2 0-1,2 1 0 3,-6 2 0-2,-6 4 0 1,0-4 0-2,3 5 0 3,0-7 0-2,-5-3 0 2,1 0 0-4,-14 0 0 5,2 0 0-4,-1 0 0 3,-3 0 0-4,3 0 0 4,1 0 0-2,3 10 0 1,12 10 0-1,5 5 0 0,-1 1 0 3,0-2 0-4,-13-3 0 1,-1-4 0 1,-1-10 0-1,-2 3 0 1,-2-8 0-2,0-2 0 2,-4 0 0 1,6 0 0-1,-12 0 0-3,1 0 0 4,6 0 0-1,-11-17 0-1,7 0 0-1,-3 0 0 3,-1 4 0-2,-7 3 0 2,4 4 0-2,5 3 0 0,-6 3 0 1,6-5 0-1,-11 2 0-1,3-2 0 2,-5 0 0 0,-2-3 0 1,-5-7 0-3,0 1 0 1,-4 3 0 1,-12-3 0 0,0 6 0-1,-2-1 0 1,-11 0 0-1,2 4 0 3,-5-3 0-6,3 3 0 5,-5-2 0-2,5 1 0 2,-7 0 0-3,1 1 0 0,2-1 0 3,-9 4 0-2,3-2 0 1,-4 4 0-2,-1 0 0 2,0 0 0 1,5 0 0-4,-6 0 0 4,9 0 0-2,1 4 0 2,-1 4 0-4,-8-3 0 3,5-1 0 0,-3-2 0 0,3 2 0-2,4 1 0 2,6 0 0 0,-4-1 0 0,6-1 0-1,-5-3 0 0,3 0 0 2,-7 0 0-2,-1 0 0 0,-5-15 0 0,6-10 0 1,-9-6 0 0,6-2 0-2,-6-4 0 2,-7 0 0 1,0-2 0 0,-7-6 0-3,-13 31 0 2,1 11-887 0</inkml:trace>
    </iact:actionData>
  </iact:action>
  <iact:action type="add" startTime="12781">
    <iact:property name="dataType"/>
    <iact:actionData xml:id="d3">
      <inkml:trace xmlns:inkml="http://www.w3.org/2003/InkML" xml:id="stk3" contextRef="#ctx0" brushRef="#br1">7644 4307 652 0,'0'0'314'7,"0"0"-234"1,0 0 0-1,0 0 34 1,-44-154 12-1,-19 115 8 1,-17 5-22 0,-17 17-46-1,-19 17 54 1,-22 0 10-1,-26 60-54-1,-13 39-33 3,-27 46-43-2,7 40 0-1,11 31 0 2,18 21 0 6,19 9 0-10,42 16 0 2,25-3 0 0,39-5 0 2,27-3 0 0,16-23 0 0,23-18 0-1,61-26 0 0,53-41 0 2,60-51 0-2,61-43 0-1,71-44 0 2,49-10 0 0,26-83 0 1,14-51 0-3,-32-53 0 3,-44-33 0-1,-81-22 0 1,-85-19 0-4,-99-11 0 4,-77-6 0-2,-72-4 0 0,-98 22 0-1,-73 25 0 3,-36 28 0-1,-14 47 0-2,25 41 0 3,176 124-287-3,23 8-1311 4</inkml:trace>
    </iact:actionData>
  </iact:action>
  <iact:action type="add" startTime="13766">
    <iact:property name="dataType"/>
    <iact:actionData xml:id="d4">
      <inkml:trace xmlns:inkml="http://www.w3.org/2003/InkML" xml:id="stk4" contextRef="#ctx0" brushRef="#br1">14967 3813 1012 0,'0'0'256'5,"-200"-84"0"2,16 84-52 2,-54 32-72-4,-30 54-74 4,-24 32-30-2,8 33-10 1,26 32-4 4,38 34-12-9,59 30 2 5,45 20 8 1,64 25-6 0,39 12 16-5,13 2 1 7,81 6-23-5,60-14 0 5,69-27 0-9,58-44 0 5,47-59 0 1,30-70 0-2,11-72 0 3,-15-57 0-2,-31-127 0 3,-33-78 0-4,-63-47 0 3,-66-29 0-2,-81-9 0 2,-67 4 0-3,-41-3 0 0,-79 13 0 2,-39 25 0 1,-27 38 0-1,-15 59 0-2,105 177-155 3,16 8-1277-3</inkml:trace>
    </iact:actionData>
  </iact:action>
  <iact:action type="add" startTime="15567">
    <iact:property name="dataType"/>
    <iact:actionData xml:id="d5">
      <inkml:trace xmlns:inkml="http://www.w3.org/2003/InkML" xml:id="stk5" contextRef="#ctx0" brushRef="#br2">21768 3729 868 0,'0'0'276'7,"-138"-163"-112"0,47 121 74 0,-22 19-74 1,-23 23-50-1,-9 26-54 0,-15 49-26 2,2 23-10-1,-6 20 2-3,6 5 4 3,8 16-14 2,13 21 0-4,20 23-6 3,24 25-3-3,28 25-7 1,19 23 0 3,17 25 0-5,29 14 0 2,8-9 0 1,59 0 0 1,35-23 0-4,41-28 0 3,50-23 0 0,36-36 0 1,48-41 0-3,18-56 0 1,5-59 0 2,-14-29 0-2,-42-98 0-1,-31-50 0 2,-48-48 0 0,-40-55 0 0,-36-58 0-1,-42-59 0 1,-40-40 0-1,-10 2 0 2,-81 40 0-4,-41 59 0 3,-47 71 0 0,-30 65 0 0,-15 62 0-1,2 54 0 0,128 74-171 1,37 47-955 0</inkml:trace>
    </iact:actionData>
  </iact:action>
  <iact:action type="add" startTime="16469">
    <iact:property name="dataType"/>
    <iact:actionData xml:id="d6">
      <inkml:trace xmlns:inkml="http://www.w3.org/2003/InkML" xml:id="stk6" contextRef="#ctx0" brushRef="#br2">28910 3445 862 0,'0'0'334'3,"-299"-23"-16"5,115 93-98 0,-36 29-26 0,0 22-104-1,-2 16-61 0,-3 15-29 3,8 15 0 1,17 15 0-4,23 26 0-3,36 39 0 2,47 41 0 2,50 38 0-1,44 27 0 2,25 4 0-1,100 1 0 1,60-32 0-2,52-30 0 0,28-60 0 0,26-73 0 2,8-88 0-3,31-75 0 0,-2-156 0 2,7-119 0 0,-44-94 0 0,-58-58 0-1,-92-22 0 2,-96 5 0-2,-46 13 0-1,-102 41 0 1,-38 55 0 1,-36 70 0 1,-8 61 0-3,93 204 0 1,14 0-815 1</inkml:trace>
    </iact:actionData>
  </iact:action>
  <iact:action type="add" startTime="18865">
    <iact:property name="dataType"/>
    <iact:actionData xml:id="d7">
      <inkml:trace xmlns:inkml="http://www.w3.org/2003/InkML" xml:id="stk7" contextRef="#ctx0" brushRef="#br0">1760 14433 1116 0,'0'0'460'5,"241"0"-230"4,-63 9-32-2,25-9-155 1,26 0-43 1,6 0 0-4,1 0 0 6,-24-9 0-1,-34-8 0-7,-49 7 0 6,-55 0 0-2,-36 7 0 1,-35 1 0-2,-3-3 0 1,-64-3 0 0,-64-4 0 3,-65 7 0-4,-44 5 0 1,-11 0 0 0,-1 2 0 1,12 26 0-2,27 4 0 2,38 0 0 1,56-3 0-2,55-4 0-1,48-8 0 2,16 3 0 0,94-4 0 0,64-7 0-2,53-7 0 3,31-2 0-1,-1 0 0 0,-30 0 0-2,-46 0 0 4,-52-2 0-4,-59 2 0 5,-41 0 0-8,-16 0 0 6,-73 0 0-2,-47 19 0 2,-41 1 0-4,-16-7 0 3,5-1 0 1,2 0 0-2,24 0 0 0,31-2 0 0,41-2 0 2,41-5 0-2,33 1 0-1,43-4 0 1,62 0 0 2,64 0 0-1,33-7 0-2,2-15 0 3,-8 2 0-1,-38 8 0 0,-54 11 0-3,-47 1 0 4,-43 0 0-1,-14 0 0-1,-27 0 0-2,-69 0 0 3,-30 0 0 1,-31 0 0-1,-2 0 0 0,10 0 0-1,20-10 0 1,29 6 0 0,32 4 0-3,27 0 0 3,25 0 0 0,16 0 0 1,4 0-55-5,37 0-1377 5</inkml:trace>
    </iact:actionData>
  </iact:action>
  <iact:action type="add" startTime="21707">
    <iact:property name="dataType"/>
    <iact:actionData xml:id="d8">
      <inkml:trace xmlns:inkml="http://www.w3.org/2003/InkML" xml:id="stk8" contextRef="#ctx0" brushRef="#br1">6303 14886 850 0,'0'0'320'7,"0"0"-152"-1,0 201-2 2,0-144-38 0,0-12-58-2,0-15 46 3,0-7-24-2,0-8 4 1,16-6-55 1,4-1-41-4,3-3 0 3,15-3 0 1,1-2 0-2,12 0 0-1,13 0 0 3,7 0 0 0,22 0 0-5,14 0 0 6,10 0 0-3,6 0 0 1,18 0 0 0,0 0 0-2,12 0 0 2,1 0 0 0,1 0 0 0,4 0 0 0,-1 0 0-2,-1-10 0 3,-3 1 0-2,-4 9 0 0,1 0 0 0,-3 0 0 2,9 0 0-3,6 0 0 1,3 4 0 2,3-4 0-2,-14 0 0 2,2 0 0-4,-15 0 0 4,7 0 0-1,-2-9 0-1,6 2 0-1,5 7 0 2,9 0 0 0,1 0 0-2,2 12 0 3,-2 3 0-1,-6-1 0 0,-5-4 0 0,-14-7 0-3,-12-3 0 4,-7 0 0-2,0 0 0 2,-7 0 0-3,3 0 0 3,4 7 0-2,0 10 0 2,10-4 0-5,-4 2 0 5,11-6 0-2,-4 4 0-1,4-5 0 3,0 1 0-2,-4-1 0 2,-1 1 0-4,1-4 0 5,-13 3 0-3,-6-3 0 2,2 4 0-3,-8-4 0 0,17 1 0 2,-2-6 0 1,4 0 0-4,-1 0 0 3,-8 0 0 1,-2 0 0-1,-7 9 0 0,-8 2 0-2,-7-2 0 2,-9 3 0 0,1-7 0-3,-11 0 0 4,-11-5 0-2,2 0 0 1,-3 0 0 0,-4-5 0 0,11-17 0-2,3 2 0 3,6 3 0-1,1 2 0-3,-3 7 0 3,-1 3 0 0,-3-1 0-2,-9-2 0 2,-7-1 0 1,2 1 0-1,-3-1 0-2,12 3 0 1,-4 3 0 2,6 3 0-2,9 0 0 1,-6 0 0-2,4 0 0 2,3 0 0 0,-7 3 0-1,-2-3 0 2,-9 0 0-2,-7 0 0 2,-3 0 0-2,-9-3 0-2,-5-1 0 4,7-4 0-2,-10 8 0 2,9 0 0-3,-4 0 0 2,9 0 0-1,-9 0 0 0,-4 0 0 0,-1 8 0 2,-1 1 0-2,-2 4 0-1,-8-5 0 3,-8 3 0-2,-1-5 0 1,-2-4 0 0,-14-2 0-1,2 0 0-1,8 0 0 3,-10-8 0-4,10-26 0 3,-6-8 0 0,-4-8 0 1,-2-4 0-1,-1-14 0-2,0-7 0 3,0-1 0-1,0 6 0-2,-11 14 0 1,-10 27 0 2,-15 29 0-2,-17 11 0-1,34 32-295 2,11 13-1343 0</inkml:trace>
    </iact:actionData>
  </iact:action>
  <iact:action type="add" startTime="24231">
    <iact:property name="dataType"/>
    <iact:actionData xml:id="d9">
      <inkml:trace xmlns:inkml="http://www.w3.org/2003/InkML" xml:id="stk9" contextRef="#ctx0" brushRef="#br2">20505 14869 420 0,'0'0'694'6,"0"0"-430"3,18 188-46-2,-11-146-68-2,-1-5-54 4,-3-1-24-2,1-2-16 3,-4-3-12-5,6-6-11 2,7-6-33 1,3-4 0 0,1-4 0-2,8 0 0 3,1-1 0-1,12-3 0-1,1 1 0 1,1-4 0-1,8 1 0 0,5-1 0 1,0-2 0 0,7 3 0-1,8-3 0 1,13 2 0 0,17 2 0-2,11-3 0 3,9 1 0-2,15 9 0 2,-3 1 0-3,11-1 0 1,13 2 0 2,-9-2 0-1,10-4 0-1,-15-4 0 0,10 5 0 1,3-5 0 0,7 3 0-1,-7 3 0-1,-8-5 0 3,-4 1 0-2,2-7 0-1,5 0 0 2,-1 0 0 0,-10 0 0 2,-9 0 0-5,-8 0 0 3,1 0 0-1,-1 0 0 1,5 0 0-2,8 10 0 2,6 7 0 0,-10-10 0 0,7-7 0-1,2 0 0 0,-8-2 0 2,4-26 0-2,2-3 0 0,-11 4 0 1,-11 7 0 1,-6 5 0-2,-6 5 0-2,-2 3 0 4,-2-1 0-2,-1 3 0 1,-10-5 0-2,10 1 0 3,-12-4 0-2,8 0 0 2,-13-1 0-4,1 2 0 4,-1 2 0-2,-3 3 0 2,2 4 0-3,2 1 0 1,3-1 0 2,-4 1 0-2,4-5 0 0,0-3 0 1,-4-5 0 0,-3-1 0 0,3-1 0-3,-2 3 0 3,-1 5 0 0,-6 3 0 1,1-1 0-4,5 0 0 5,-10 1 0-3,10 1 0 1,4 2 0-3,3 0 0 3,7 3 0 0,-7 0 0 0,0 0 0 0,2 3 0-2,2 18 0 4,1 5 0-4,1-3 0 2,-8-3 0-1,2-5 0 0,3-8 0 2,4-4 0-2,-4-3 0-1,3 0 0 3,-6 0 0-1,-13 0 0-2,6 0 0 2,-13-8 0-1,4 0 0 2,-7-1 0-4,6 1 0 4,-2 3 0-1,5-4 0-1,1 6 0 2,1 0 0-4,-4 3 0 4,2-4 0-2,-11 3 0 0,-11-5 0 1,4 0 0 0,-11-5 0 0,-1 2 0-3,-9 1 0 4,-1-3 0-1,9 2 0-1,-11 1 0-1,8 0 0 4,5-1 0-4,2 1 0 4,1 3 0-5,-4-2 0 3,-1 7 0-1,-1 0 0 1,-5 0 0-1,7 0 0 1,-20 0 0 0,5 0 0-2,-5 0 0 1,-1 7 0 0,1-7 0 1,0 0 0 0,1 2 0-2,-1 1 0 2,-4-3 0 0,-9 5 0 1,3 2 0-3,0 0 0 2,3 5 0-1,-5-1 0 2,8-3 0-4,1-1 0 3,2 3 0 0,-2-1 0 0,6 2 0-2,-5-4 0 2,-8 3 0 1,3-1 0-2,-7-1 0-1,-5-3 0 2,11-1 0 0,-11-4 0 1,9 0 0-4,1 0 0 3,-4 0 0 0,4 0 0 0,-6 0 0-2,2 0 0 3,-1 0 0-2,4-9 0 2,6-19 0-4,4-15 0 4,3-10 0 0,-1-13 0-2,-9 1 0 1,-10-4 0-1,-3 5 0 1,-13-3 0 0,-10 46-43-2,3 2-991 2</inkml:trace>
    </iact:actionData>
  </iact:action>
  <iact:action type="add" startTime="28037">
    <iact:property name="dataType"/>
    <iact:actionData xml:id="d10">
      <inkml:trace xmlns:inkml="http://www.w3.org/2003/InkML" xml:id="stk10" contextRef="#ctx0" brushRef="#br1">7822 9700 1030 0,'0'0'326'6,"0"0"-104"2,0 0 10-1,-229-140-86-1,100 132-55 2,-35 8-91 1,-17 17 0-1,-3 56 0-2,-7 39 0 2,20 48 0 0,1 51 0-1,9 37 0 1,31 49 0 0,15 43 0-2,28 42 0 2,31 41 0-2,32 1 0 3,24-24 0-2,3-33 0 4,65-45 0-6,59-27 0 1,61-21 0 3,58-33 0-2,57-41 0-1,26-58 0 2,-18-76 0 0,-35-66 0 0,-55-70 0-2,-40-110 0 2,-27-73 0 0,-31-68 0 0,-23-61 0-2,-32-58 0 3,-35-48 0-2,-33-4 0 1,-33 24 0-2,-67 54 0 2,-25 51 0 0,-18 66 0 0,-2 66 0-1,16 77 0 0,22 71 0 2,25 42 0-2,13 25 0-1,62 24 0 3,4 19-369-1</inkml:trace>
    </iact:actionData>
  </iact:action>
  <iact:action type="add" startTime="29191">
    <iact:property name="dataType"/>
    <iact:actionData xml:id="d11">
      <inkml:trace xmlns:inkml="http://www.w3.org/2003/InkML" xml:id="stk11" contextRef="#ctx0" brushRef="#br1">14565 9540 864 0,'0'0'324'7,"0"0"-32"2,-220-136-68-3,100 136-44 1,-28 7-64 1,-23 63-69-2,-10 33-47 2,11 36 0 4,16 43 0-7,30 47 0 3,19 43 0-3,20 59 0 5,33 58 0-1,20 49 0-2,24 37 0-1,8-4 0 3,28-14 0-2,52-26 0 1,34-26 0-1,30-17 0 0,37-28 0 2,36-51 0-4,24-70 0 3,23-88 0 0,17-102 0 0,5-74 0-1,11-158 0-1,-13-120 0 4,-13-107 0-3,-44-83 0 2,-61-44 0-4,-74-44 0 4,-84-15 0-2,-16 6 0 1,-92 26 0-3,-37 66 0 4,-14 78 0-1,-19 92 0 0,10 94 0-1,-4 91 0 0,6 82 0 2,110 100-223-3,9 45-903 0</inkml:trace>
    </iact:actionData>
  </iact:action>
  <iact:action type="add" startTime="31560">
    <iact:property name="dataType" value="strokeEraser"/>
    <iact:actionData xml:id="d12">
      <inkml:trace xmlns:inkml="http://www.w3.org/2003/InkML" xml:id="stk12" contextRef="#ctx0" brushRef="#br3">20075 17854 982 0,'0'0'130'8,"0"0"-130"-1,0 0-218-2</inkml:trace>
    </iact:actionData>
  </iact:action>
  <iact:action type="add" startTime="32062">
    <iact:property name="dataType" value="strokeEraser"/>
    <iact:actionData xml:id="d13">
      <inkml:trace xmlns:inkml="http://www.w3.org/2003/InkML" xml:id="stk13" contextRef="#ctx0" brushRef="#br3">20048 17547 1008 0,'0'0'204'8,"0"0"-148"0,0 0-56-1,0 0-182-1,0 0-392 2</inkml:trace>
    </iact:actionData>
  </iact:action>
  <iact:action type="add" startTime="32685">
    <iact:property name="dataType" value="strokeEraser"/>
    <iact:actionData xml:id="d14">
      <inkml:trace xmlns:inkml="http://www.w3.org/2003/InkML" xml:id="stk14" contextRef="#ctx0" brushRef="#br3">19779 17573 1152 0,'0'0'234'5,"0"0"-212"2,0 0-22 1,0 0-198 1,0 0-636-4</inkml:trace>
    </iact:actionData>
  </iact:action>
  <iact:action type="add" startTime="33209">
    <iact:property name="dataType" value="strokeEraser"/>
    <iact:actionData xml:id="d15">
      <inkml:trace xmlns:inkml="http://www.w3.org/2003/InkML" xml:id="stk15" contextRef="#ctx0" brushRef="#br3">19988 17322 984 0,'0'0'442'7,"0"0"-198"0,0 0-76-1,0 0-68 2,0 0-64 0,0 0-30 0,-12-17-4-1,12 17-2 0,0 0-60 1,0 0-148 1,0 0-236-3,0 0-456 2</inkml:trace>
    </iact:actionData>
  </iact:action>
  <iact:action type="add" startTime="33541">
    <iact:property name="dataType" value="strokeEraser"/>
    <iact:actionData xml:id="d16">
      <inkml:trace xmlns:inkml="http://www.w3.org/2003/InkML" xml:id="stk16" contextRef="#ctx0" brushRef="#br3">19988 17322 1102 0</inkml:trace>
    </iact:actionData>
  </iact:action>
  <iact:action type="remove" startTime="33554">
    <iact:property name="style" value="instant"/>
    <iact:actionData xml:id="d17" ref="#d11"/>
  </iact:action>
  <iact:action type="add" startTime="33554">
    <iact:property name="dataType" value="strokeEraser"/>
    <iact:actionData xml:id="d18">
      <inkml:trace xmlns:inkml="http://www.w3.org/2003/InkML" xml:id="stk17" contextRef="#ctx0" brushRef="#br3">19988 17322 1102 0,'-167'0'354'15,"167"0"-246"-12,0 0-60-3,0 0-48 3,0 0-80-2,0 0-212 11,14 7-232-10</inkml:trace>
    </iact:actionData>
  </iact:action>
  <iact:action type="remove" startTime="34341">
    <iact:property name="style" value="instant"/>
    <iact:actionData xml:id="d19" ref="#d10"/>
  </iact:action>
  <iact:action type="add" startTime="34351">
    <iact:property name="dataType" value="strokeEraser"/>
    <iact:actionData xml:id="d20">
      <inkml:trace xmlns:inkml="http://www.w3.org/2003/InkML" xml:id="stk18" contextRef="#ctx0" brushRef="#br3">14643 18744 1276 0,'0'0'364'12,"0"0"-272"-9,0 0-92 4,0 0-12-1,0 0-32 2,0 0-136 1,0 0-282-2</inkml:trace>
    </iact:actionData>
  </iact:action>
  <iact:action type="add" startTime="36201">
    <iact:property name="dataType"/>
    <iact:actionData xml:id="d21">
      <inkml:trace xmlns:inkml="http://www.w3.org/2003/InkML" xml:id="stk19" contextRef="#ctx0" brushRef="#br1">7845 9884 686 0,'0'0'694'5,"0"0"-484"5,0 0-60-4,0-161 14 1,-50 124-64 1,-23 10-57-1,-21 12-43 1,-16 15 0-2,-21 0 0 5,-17 24 0-5,-8 25 0 2,-5 20 0-1,-16 17 0 1,9 33 0-2,0 29 0 3,11 29 0-2,24 16 0-1,13 22 0 5,15 9 0-4,11 18 0 0,10 20 0 0,9 17 0 2,22 12 0-2,6 15 0-1,22-2 0 2,15 1 0 0,10-6 0-1,3-9 0-1,47 0 0 3,32-16 0-1,18-18 0 1,20-23 0-4,29-24 0 4,16-24 0-2,20-27 0 1,15-23 0-2,14-28 0 2,11-30 0 0,-5-23 0 0,-16-30 0-1,-6-24 0 0,-17-7 0 1,-1-47 0-1,-12-13 0 1,1-9 0-1,-19-11 0 1,-7-2 0 0,-10-12 0-2,-28-18 0 2,-12-19 0 0,-25-30 0 1,-9-38 0-4,-18-44 0 4,-5-56 0-2,-19-59 0 2,-9-54 0-4,-8-33 0 2,-12-10 0 1,-49 21 0 0,-27 46 0-1,-21 50 0 1,-23 43 0 1,-9 29 0-2,1 41 0-1,-1 37 0 2,12 57 0 0,9 46 0 0,7 29 0-2,13 17 0 2,11 10 0 0,7 9 0 1,72 27 0-5,10 10-829 4</inkml:trace>
    </iact:actionData>
  </iact:action>
  <iact:action type="add" startTime="37448">
    <iact:property name="dataType"/>
    <iact:actionData xml:id="d22">
      <inkml:trace xmlns:inkml="http://www.w3.org/2003/InkML" xml:id="stk20" contextRef="#ctx0" brushRef="#br1">14590 9414 1044 0,'0'0'416'6,"-178"22"-214"0,67 40-40 2,-13 17-48 2,-12 12-42-5,-18 8-35 2,9 20-37 2,0 16 0-2,6 22 0 2,14 22 0-4,8 20 0 3,4 8 0 1,16 6 0-1,13 4 0-1,14 5 0-1,16 8 0 2,21 14 0 1,23 27 0-3,10 13 0 1,7 5 0 1,53 14 0 1,24-5 0-4,29-6 0 3,11-1 0 0,17-19 0-1,8-16 0 0,1-10 0 2,2-12 0-2,-12-6 0 3,-8-12 0-6,4-23 0 4,-11-30 0 0,9-35 0 0,2-46 0 0,4-52 0-2,4-30 0 3,1-57 0-2,16-58 0 0,-5-36 0 0,1-24 0 1,-8-38 0 0,0-35 0-2,-8-30 0 2,-13-36 0 1,-24-13 0-2,-20-19 0 0,-27-16 0 1,-39-25 0 0,-18-38 0 0,-10-22 0-3,-64-17 0 3,-42 13 0 0,-24 17 0 0,-27 41 0-2,-11 36 0 2,1 51 0 0,20 66 0 0,12 68 0-1,28 65 0 0,14 60 0 1,22 47 0 0,21 30 0-2,20 47 0 2,40-6-305 0,0-14-1161 1</inkml:trace>
    </iact:actionData>
  </iact:action>
  <iact:action type="add" startTime="39413">
    <iact:property name="dataType"/>
    <iact:actionData xml:id="d23">
      <inkml:trace xmlns:inkml="http://www.w3.org/2003/InkML" xml:id="stk21" contextRef="#ctx0" brushRef="#br2">21122 9567 940 0,'0'0'392'6,"0"0"-174"1,0 0 12 0,-190 66-52 0,106 18-89 2,-5 30-89-2,-8 29 0 2,1 25 0-4,9 18 0 4,-2 10 0-2,17 21 0-1,-1 10 0 4,26 30 0-2,7 20 0 0,11 13 0-2,24 16 0 4,5 0 0-4,0-7 0 4,0-10 0-2,25-15 0-4,11-12 0 3,21-4 0 2,9-16 0-3,21-14 0 2,8-17 0 0,10-26 0 0,4-24 0-1,-9-23 0 0,0-27 0 2,0-18 0-2,2-18 0-1,1-11 0 2,14-17 0 0,0-19 0 0,11-24 0-3,12-4 0 5,4-26 0-4,10-40 0 4,-17-3 0-5,-16-7 0 3,-14 0 0 0,-10-3 0 0,-4-18 0-2,-9-36 0 2,-16-39 0 1,0-38 0-2,-13-43 0 0,-5-37 0 0,-10-39 0 1,-1-34 0 0,-18-32 0-2,-17-21 0 1,-4 6 0 2,-13 24 0-2,-39 40 0 1,-24 40 0-1,-21 29 0 1,-10 26 0 1,-11 34 0-4,-9 36 0 3,-11 31 0 0,2 19 0 0,20 25 0-2,28 34 0 2,8 33 0 1,16 39 0-3,-3 7 0 3,-1 62 0-4,-16 7 0 5,-14 2 0-3,60-42-59-1,2-13-629 2</inkml:trace>
    </iact:actionData>
  </iact:action>
  <iact:action type="add" startTime="40596">
    <iact:property name="dataType"/>
    <iact:actionData xml:id="d24">
      <inkml:trace xmlns:inkml="http://www.w3.org/2003/InkML" xml:id="stk22" contextRef="#ctx0" brushRef="#br2">27865 9608 1092 0,'0'0'202'7,"0"0"-26"1,-193 205-16-3,105-73-60 3,-8 28-22 1,7 20-6-2,1 22 10 0,20 23 3 1,11 31-85 1,20 33 0 2,21 41 0-7,16 26 0 2,0 18 0 2,6-1 0-1,25-10 0-1,6-20 0 3,6-20 0-2,6-31 0 2,-5-24 0-2,15-26 0-1,2-35 0 2,7-27 0 0,9-34 0-2,0-31 0 2,10-27 0 0,13-21 0 0,15-18 0-1,8-19 0 0,17-16 0 1,14-9 0 0,10-5 0-2,-6 0 0 2,1 0 0 0,-30 0 0 0,-13 0 0-2,-19 0 0 3,-17-8 0-2,1-14 0 2,-10-10 0-4,6-12 0 3,-2-18 0 0,-6-17 0 0,3-22 0-2,-14-20 0 2,1-30 0 0,-8-35 0 0,0-44 0-1,-12-38 0 0,-1-24 0 1,-12-17 0 0,-6 3 0-2,-2-3 0 2,-16-1 0 0,-2-13 0 1,0-22 0-2,-13-2 0 1,-37 14 0-1,-20 33 0 3,-14 35 0-5,-3 34 0 3,-10 26 0 0,10 22 0 0,10 25 0-2,8 29 0 2,18 32 0 0,13 18 0 0,15 14 0-1,-15 14 0 0,3 4 0 1,-12 2 0 0,-24-1 0-2,-8 6 0 2,-12-1 0 0,-8 3 0 0,1 14 0-2,12 13 0 2,1 11 0-1,11 11 0 2,0 54 0-3,10 25 0 2,12 23 0 0,11 5 0 0,14-1 0-2,4-4 0 2,23-81 0-1,0-8-469 1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5T07:12:40.61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</inkml:brush>
  </inkml:definitions>
  <iact:action type="add" startTime="1778">
    <iact:property name="dataType"/>
    <iact:actionData xml:id="d0">
      <inkml:trace xmlns:inkml="http://www.w3.org/2003/InkML" xml:id="stk0" contextRef="#ctx0" brushRef="#br0">10275 4982 1198 0,'0'0'466'5,"0"0"-302"3,0 0-26 1,0 0-57-2,0 0-81 3,0 0 0-6,0 0 0 4,17 0 0 0,-17 0 0 1,0 0 0-4,0 0 0 3,0 0 0 0,0 0 0 0,0 0 0-1,0 0 0 0,0 0 0 1,0 0 0 0,0 0 0-2,0 0 0 2,0 0 0 0,0 0 0 0,0-3 0-2,0 3 0 2,0 0 0 0,0 0 0-2,0-4 0 2,0 4 0 0,0 0 0 0,0-1 0-2,-1-3 0 2,-15-1 0 0,-12-3 0 0,-8-4 0 0,-8 7 0-2,-12 0 0 2,-18-4 0 0,-13 6 0 2,-16-6 0-5,-14 6 0 4,-8 3 0-2,5 0 0 1,-14 0 0-2,-6 0 0 2,-1 0 0 0,-2 6 0 0,9 3 0-2,13 3 0 2,13-5 0 1,13-1 0-1,16 3 0-2,8-4 0 1,2 0 0 1,9 4 0 0,14-6 0-2,-8 0 0 2,11-1 0 0,2 3 0-1,3-5 0 0,8 7 0 2,1-4 0-2,9 0 0-1,13-1 0 1,-7-2 0 1,12 4 0 2,2-4 0-4,-8 0 0 1,0 2 0 0,0 1 0 2,-6 8 0-2,1 3 0-1,-5 1 0 2,0-2 0 0,-3 7 0 0,4-1 0-2,-6 8 0 2,2 3 0 0,-2 9 0 0,3 14 0-2,0 12 0 3,4 14 0-2,0 8 0 1,1 7 0-2,2 15 0 2,0 2 0 1,-1 7 0-3,8 9 0 3,-1 6 0-2,7 11 0 1,0 3 0 0,0 15 0-2,0 5 0 2,0 4 0 1,10 10 0-2,10-5 0-1,3 0 0 3,-8 0 0-2,-1-9 0 1,-9 0 0-2,-1-8 0 4,-4-3 0-4,0-1 0 0,0 0 0 2,0 16 0 0,0 11 0 0,3 15 0-2,13 14 0 3,-2-3 0-2,5 0 0 2,-1-3 0-2,-8-5 0 0,0-7 0 0,-3-9 0 1,-1-8 0-2,-6-2 0 3,0-2 0-2,0-1 0 1,0-10 0-1,-3-10 0 3,0-4 0-4,3-11 0 2,0 3 0-3,0 1 0 3,0 1 0 0,0 2 0 1,0 0 0-2,3-5 0 0,-3-15 0 0,0-1 0 2,0-7 0-4,0-6 0 3,0-1 0 0,0-7 0 0,0-12 0 0,0-4 0-2,0-7 0 2,0 1 0 0,3 0 0 0,7-8 0-2,-3-9 0 3,-4-12 0-2,10-8 0-1,-8 2 0 2,-5 11 0 0,0 2 0 0,0 4 0 0,0-3 0-1,0-13 0 1,0-9 0-1,0-10 0 2,0-11 0-3,0-5 0 0,0-5 0 2,0 4 0 0,0-1 0-2,0-4 0 2,0 0 0 0,0-4 0 0,0 0 0-2,0 0 0 3,0 0 0-2,20 0 0 2,29 4 0-4,22-4 0 3,32 0 0 0,14-7 0-2,20-20 0 2,3 2 0 1,2 6 0 0,2-1 0-1,5 5 0-2,-17 5 0 1,6 1 0 1,-12 1 0-2,4-1 0 2,7-5 0 0,-5-10 0 0,1-3 0 0,-16 0 0-1,-9-1 0 1,-21-1 0 0,-11 4 0-2,-6 6 0 2,-18 4 0-1,3 4 0 1,-11 2 0 1,-4-1 0-3,-2 0 0 2,-3 3 0 0,-6-6 0 0,10 3 0-2,-1-2 0 2,-4 2 0 0,-6-5 0-1,5 0 0 0,-8 2 0 1,-5 0 0-1,-1 0 0 1,-6-2 0-3,-6-6 0 4,14-5 0-2,-17-1 0-1,12-7 0 2,-12-8 0 0,-4-3 0 0,0-11 0-2,0-11 0 3,0-9 0-2,-4-18 0 2,-13-12 0-4,-7-10 0 3,8-2 0 0,9 1 0 0,-6 1 0 0,10-5 0-2,-4-2 0 2,-3-7 0 0,7-1 0 0,-13-5 0-2,15-9 0 3,-2-9 0-2,-2-1 0-1,2-3 0 2,2 10 0 0,-11 7 0 0,5 1 0 0,-6-1 0-2,-7 3 0 2,1-3 0 1,1 8 0-4,-5 4 0 3,6 6 0 0,7 8 0 0,-6 1 0-2,3 8 0 2,11 9 0 0,2-7 0 0,0-3 0 0,0-11 0-2,0-11 0 3,0-7 0-2,0 0 0-1,0 9 0 3,-19 10 0-1,8 14 0 0,-1 13 0-2,8 4 0 3,1 2 0-2,3-2 0 2,0 2 0-4,0-3 0 3,0-6 0 0,0-11 0 0,0-19 0-2,-13-12 0 2,-7 0 0 0,4 2 0 0,11 10 0-1,1 12 0 0,4 13 0 3,0 16 0-3,0 5 0 1,17 8 0-3,7-5 0 3,-1-11 0 1,-6-5 0-4,-4-11 0 4,-10 0 0-2,-3-3 0 2,0-5 0-2,0 7 0 0,-3 7 0 0,-3 14 0 2,6 7 0-4,0 9 0 3,0-4 0 0,0-11 0 0,6-7 0-1,2-3 0 0,-6 2 0 2,-2 0 0-2,0 9 0-1,0 14 0 2,0 20 0 0,0 23 0 0,0 13 0 0,0 9 0-3,0 0 0 3,0 0-477 1</inkml:trace>
    </iact:actionData>
  </iact:action>
  <iact:action type="add" startTime="6928">
    <iact:property name="dataType"/>
    <iact:actionData xml:id="d1">
      <inkml:trace xmlns:inkml="http://www.w3.org/2003/InkML" xml:id="stk1" contextRef="#ctx0" brushRef="#br1">17777 5216 1454 0,'0'0'422'8,"0"0"-251"2,0 0-171-5,0 0 0 1,0 0 0 2,0 0 0 0,0 0 0 0,-69 0 0-2,20 0 0 2,-12 0 0 0,-6 0 0 1,-11 0 0-4,-18 0 0 3,8 0 0 1,-8 0 0-2,-1 3 0 0,8-3 0 1,-6 2 0 0,11-2 0 0,0 0 0 0,-3 3 0-1,7-1 0 0,6-2 0 2,0 3 0-4,2 0 0 3,6 1 0 0,7-4 0 0,0 0 0-2,2 2 0 2,6 1 0 0,1 3 0 0,3-4 0-2,9 0 0 2,2-2 0 0,9 0 0 0,-5 0 0-2,7 0 0 2,-11 0 0 0,13 0 0 0,-14 0 0-2,13 0 0 3,4 0 0-3,1 5 0 2,1-5 0-2,14 1 0 2,-2-1 0 0,2 3 0 0,-5 1 0-2,2-2 0 2,-6 1 0 1,-5 1 0-2,5-4 0-1,-1 4 0 2,-2 0 0 0,9-2 0 0,-2 1 0-2,6-1 0 2,3-2 0 0,0 3 0 0,0-3 0-2,0 6 0 3,0 5 0-2,-4 9 0 1,4 6 0-2,0-1 0 2,0 8 0 0,0 1 0 0,0 0 0-2,0 3 0 3,0-2 0-1,0 8 0-1,0 5 0-1,0 2 0 2,0 2 0 0,0 2 0 0,0 1 0-1,0-8 0 1,0-3 0 2,0 10 0-4,0 0 0 0,0 5 0 4,0-2 0-4,-5-7 0 3,-8-1 0-4,8-9 0 3,-3 8 0 0,3 1 0 0,5 3 0-2,-5 5 0 2,2 1 0 0,-5-2 0 0,3 4 0 0,2 8 0-2,2-4 0 2,1 6 0 0,0 6 0-2,0-2 0 2,0-2 0 0,0 2 0 0,0 4 0-2,0 3 0 3,0 1 0-2,0-1 0 2,0 4 0-4,0-1 0 3,0 5 0 1,0 9 0-2,0 3 0-1,-3-1 0 2,-6-5 0 0,5 4 0 0,1-12 0-1,-4-6 0 0,-3 3 0 1,5-2 0 0,-9 3 0-2,12 4 0 2,-5-5 0 0,-2-2 0 0,6-3 0-2,3 0 0 3,0 2 0-2,0 12 0 2,0 1 0-4,-4-5 0 3,4 3 0 0,0-8 0 1,0-2 0-4,0 8 0 4,0-2 0-2,0 9 0 1,0 4 0-2,0 8 0 2,0-1 0 0,-3-6 0 1,-7 1 0-4,6-9 0 3,4-10 0 0,-6-3 0 0,-1 3 0-2,4 4 0 3,0 9 0-2,3 10 0 2,0 11 0-4,0 3 0 3,0 7 0 0,0-2 0 0,0 3 0-1,0-1 0 0,0-3 0 2,0 1 0-2,0 0 0 0,0-2 0 0,-4 6 0 2,-8-7 0-2,8-8 0-1,-1-7 0 2,-6-16 0 0,9-2 0 0,-1-6 0-2,3 3 0 3,0 1 0-2,0-1 0 2,0-6 0-4,0-2 0 3,0-7 0 0,0-4 0 0,0-6 0-2,0-6 0 2,0-8 0 0,0-4 0 0,5-13 0-1,6-5 0 0,-6-8 0 1,-5-11 0-1,4-4 0-1,3-3 0 2,-5 0 0 0,1 3 0 0,1 3 0-2,2 1 0 3,8-1 0-2,6-1 0 2,12-1 0-4,12-4 0 3,14 0 0 0,13-15 0 0,14-9 0-2,2-2 0 2,2 5 0 0,4 4 0 0,4 0 0-2,6 2 0 2,-2 0 0 0,3-2 0 0,-1 4 0-2,-1-4 0 2,4 0 0 0,-6 3 0 0,4 1 0-2,-1 5 0 3,-2-1 0 0,-5 9 0-2,-10 0 0-2,-4 0 0 3,-9 0 0 0,-8 0 0 0,-4 0 0-2,3 0 0 2,-8 0 0 0,6 0 0 0,-4 0 0-2,-1 0 0 2,-11 0 0 0,5 0 0 0,-5 0 0-2,-5 0 0 2,0 0 0 0,-5 0 0 0,-13 0 0-2,2 0 0 3,4 0 0-2,-9-6 0 2,-10 4 0-4,3 2 0 3,-10 0 0 0,-3-3 0 0,0-9 0-2,4-13 0 2,-4-17 0 0,0-17 0 0,0-15 0-2,0-10 0 2,0-6 0 0,0-2 0 0,0-7 0-2,0 3 0 2,0-5 0 0,-4-13 0 0,1-19 0-2,-10-19 0 3,10-11 0-2,-4-11 0 2,-3-8 0-4,7-4 0 3,-1-3 0 0,1 11 0 0,-3 15 0-2,2 15 0 2,1 17 0 1,1 15 0-2,-4 10 0-1,-4-4 0 2,7-2 0 0,0-12 0 0,3-9 0-2,0 10 0 2,0 12 0 0,0 17 0 0,0 13 0-2,0 7 0 3,0-2 0-2,0-11 0 2,0-6 0-4,0-8 0 3,3-5 0 0,-3-8 0 0,0-9 0-1,0 1 0 0,0-6 0 1,0 10 0 0,0 4 0-2,0 13 0 2,0 7 0 0,0 10 0 1,0 8 0-3,0 6 0 2,0 0 0 0,0-4 0 1,3-9 0-4,-3-17 0 4,0-8 0-2,0-14 0 3,-3-7 0-6,-13 0 0 4,5 5 0 0,-2 12 0 1,6 22 0-4,1 20 0 3,6 14 0 1,0 8 0-2,0 0 0 0,13-5 0 0,0-11 0 2,-9-10 0-2,-4-12 0 0,0-2 0 0,-1-7 0 1,-31 1 0 0,7 6 0-2,-1 2 0 4,6 11 0-3,4 4 0 2,3 9 0-4,8 6 0 4,5 9 0-2,0 2 0 0,0 5 0-1,5-1 0 2,11 6 0 1,3-5 0-1,-18-7 0-2,6 6 0 2,-1 9 0 0,-6 10 0-1,0 12 0-1,0 0 0 1,0-7 0 1,0-14 0 0,0-2 0-2,0-5 0 3,0 11 0-1,0 10 0 1,0 9 0-5,0 4 0 4,0 4 0 0,0 0 0 0,-6 12 0-2,-1 42 0 2,6-17 0 0,1 1-1759 0</inkml:trace>
    </iact:actionData>
  </iact:action>
  <iact:action type="add" startTime="10124">
    <iact:property name="dataType"/>
    <iact:actionData xml:id="d2">
      <inkml:trace xmlns:inkml="http://www.w3.org/2003/InkML" xml:id="stk2" contextRef="#ctx0" brushRef="#br1">25657 4979 1416 0,'0'0'280'5,"0"0"-170"3,0 0 0 0,0 0-10 0,0 0-69-2,-161-4-31 4,110 4 0-4,-2 0 0 2,-5 0 0 0,-18 0 0-2,-5 0 0 2,-11 7 0 0,0 7 0 0,-8 3 0-1,3-3 0 0,-3-5 0 1,0-4 0 0,16-5 0 0,-9 0 0-1,12 0 0 1,1 0 0 0,-1 0 0-2,0 0 0 2,-2 0 0 0,4 0 0 0,0 0 0-1,0 3 0 0,5 9 0 2,4-1 0-2,9 2 0-1,2 0 0 2,5-5 0 0,6 2 0 0,5-10 0-2,-6 3 0 3,11-3 0-2,5 0 0 2,-4 0 0-4,20 0 0 3,-6 0 0 2,7 0 0-4,14 0 0-1,-3 4 0 3,5-4 0 0,-8 2 0 0,5-2 0-2,0 0 0 2,3 0 0 0,0 0 0 0,0 0 0-2,0 3 0 2,0-3 0 0,0 0 0 0,0 0 0-2,0 0 0 3,0 0 0-2,0 2 0 2,0 10 0-4,0 1 0 3,6 5 0 0,9 1 0 0,5 1 0-2,-1-1 0 2,-2-2 0 0,6 0 0 0,-9 0 0-2,-7-6 0 2,6 1 0 0,-6-4 0 0,-1-3 0-2,4-1 0 2,-7-4 0 0,-2 0 0-2,2 0 0 2,-3 0 0 1,9 3 0-2,-8-3 0 2,2 0 0-4,-3 0 0 3,5 2 0 0,-2-2 0 0,-1 6 0-2,9 4 0 2,-8 10 0 0,12 6 0 0,-10 4 0-2,8-1 0 2,-6-4 0 0,-4-2 0 0,7-1 0-2,-6 3 0 2,-4 10 0 0,6 4 0-1,4 5 0 0,-7 5 0 2,-3 3 0-2,5 0 0 2,-5 2 0-4,0-2 0 4,3 2 0-2,-3-4 0 1,2-2 0-2,6-7 0 2,-8 5 0 1,0 2 0-1,0 3 0-1,0 11 0 0,0 5 0 2,0 3 0-2,0 5 0-1,0 4 0 2,0-3 0 1,0 1 0-2,0-8 0-1,0 2 0 3,0 1 0-2,0 8 0 2,0 3 0-4,0 14 0 3,0 6 0 0,0 7 0 0,6-1 0-2,-6 9 0 2,4 1 0 0,-4 7 0 0,0-2 0-1,0-6 0 0,0-9 0 2,0-4 0-2,0 1 0-1,0 6 0 2,0 1 0 0,0 8 0-2,-3 0 0 2,2 3 0 1,-13 3 0-2,9-1 0 2,0 0 0-4,1-3 0 3,-5-4 0 0,3-6 0-2,6-4 0 2,-1 0 0 0,-2-5 0 0,-6-3 0-2,5-3 0 3,1 1 0-2,-1-1 0 2,-9-1 0-4,8-5 0 3,-9 3 0 1,10-1 0-2,-9-8 0 2,5 4 0-4,5-9 0 4,2-7 0-2,-8-4 0-1,6-6 0 2,3 7 0 0,0 1 0 0,-1 2 0 0,1 1 0-2,0 9 0 2,0 8 0 0,0 0 0-2,0 3 0 3,0 0 0-2,0 6 0 1,0 7 0-2,17 4 0 2,-1 3 0 0,-7-2 0 0,3-7 0 1,-12-9 0-4,0-11 0 4,0-7 0-2,0-7 0-1,0-6 0 2,0-2 0 0,0-2 0 1,0 2 0-2,-9 5 0-1,5 3 0 2,-12 2 0 1,8 5 0-2,-5-8 0 0,10 0 0 0,3-18 0 2,0-19 0-4,0-16 0 3,0-10 0 0,0-8 0-1,0 6 0 1,16-1 0-2,12 0 0 3,11-2 0-2,4-3 0-1,8 0 0 2,-3 0 0 0,7 0 0 0,10 0 0-2,8 0 0 2,8 0 0 0,-1 0 0 0,7-3 0 0,3 1 0-1,-16 2 0 0,4 0 0 1,2 0 0-2,15 0 0 2,18 0 0 0,12-14 0 0,0-5 0 0,-1 0 0-2,-6 2 0 3,-2 4 0-2,-9 8 0 2,-10-1 0-4,0 6 0 3,-10 0 0 0,-6 0 0 0,8-3 0-2,-8 0 0 2,-4 0 0 0,-3-1 0 0,2-3 0-1,-3 4 0 0,-12 0 0 1,-10 3 0 0,-14-2 0-1,-5-1 0 0,-15 3 0 1,-3-3 0 0,3 0 0-2,3-3 0 3,-1-1 0-2,6-10 0-1,1-4 0 2,-6-6 0 0,-7-7 0 0,0-10 0-2,-13-16 0 2,0-19 0 0,0-22 0 0,0-17 0 0,0-13 0-1,0-19 0 0,0-13 0 2,0-12 0-1,0-1 0-2,0 5 0 2,0-1 0 0,0 0 0-1,0-13 0 0,0-17 0 2,-19-6 0-2,-1-2 0 0,0-2 0 1,-1-7 0-1,4-6 0 1,1 1 0-1,5 1 0 0,-5 18 0 2,10 18 0-2,-4 24 0 0,7 10 0 1,3 10 0-1,-5 3 0 2,-3-4 0-2,-1-8 0 0,-10-4 0 0,-4-3 0 1,-7-12 0-1,3-3 0 1,3 6 0 1,3 13 0-2,6 25 0-1,12 12 0 1,3 3 0 1,0 0 0 0,0-4 0 0,0 3 0-2,0-3 0 2,0 1 0 0,0-7 0 0,0 8 0-1,0 7 0 0,0 12 0 2,0 16 0-2,0 15 0-1,0 10 0 2,3 10 0 0,4 8 0-1,4-6 0 0,-6 0 0 2,-1-18 0-2,-4-11 0 0,0-11 0 0,0-8 0 2,-9 6 0-2,-9 9 0-1,4 10 0 2,4 20 0 2,10 15 0-4,0 12 0 0,0 11 0 3,0 0 0-3,0 0 0 2,0-5 0-2,0-1 0 2,0 0 0 0,0 4 0 0,0 7 0-2,0-2 0 2,0 7 0 1,0-1 0-2,0-4 0-1,0-8 0 2,0-13 0 0,0-21 0 0,-14-25 0-2,-2-19 0 2,3-10 0 0,-5 16 0 0,3 37 0-2,10 48 0 2,5 61 0 0,0 8 0 0,0 8-343-2</inkml:trace>
    </iact:actionData>
  </iact:action>
  <iact:action type="add" startTime="14204">
    <iact:property name="dataType"/>
    <iact:actionData xml:id="d3">
      <inkml:trace xmlns:inkml="http://www.w3.org/2003/InkML" xml:id="stk3" contextRef="#ctx0" brushRef="#br2">15342 5039 972 0,'0'0'354'8,"0"0"-118"0,0 0-46-3,0 0-50 3,0 0-44 0,0 0-37 3,47 8-59-8,-47 2 0 5,0 6 0 0,0-5 0 0,-21-1 0-1,2 2 0 0,-15-4 0 2,3-2 0-2,-9-1 0 0,-12-2 0 0,4 0 0 1,-19 1 0 0,-7-4 0-2,-22 3 0 4,-4 1 0-3,-17-4 0 1,-3 0 0-2,-8 0 0 3,-13 0 0-2,-14 0 0 1,-8 0 0-2,3-22 0 2,5 3 0 0,25 2 0 0,14 6 0-2,19 7 0 2,15 4 0 1,14 0 0-2,6 0 0-1,5 0 0 2,4 9 0 0,2-1 0 0,10-1 0-2,8-3 0 2,10 0 0 0,10-4 0-1,8 2 0-1,3-2 0 2,2 3 0 0,0-1 0 0,0 8 0-2,-3 9 0 2,-6 9 0 0,8 11 0 0,-2 8 0-1,-5 7 0 0,0 11 0 2,-1 8 0-2,-7 5 0-1,0 7 0 2,-4 5 0 0,13 8 0 1,-7 6 0-2,12 6 0 0,2 2 0 1,-5 9 0 0,2 2 0-2,3 8 0 3,-5 2 0-2,0 15 0 1,5 0 0-2,0 6 0 2,0-1 0 0,-3-5 0 0,2-1 0-2,-2-2 0 2,-9-4 0 1,8 3 0-2,-3-9 0-1,-2-4 0 2,9 0 0 0,-7 2 0 0,2 11 0-2,-3 5 0 2,6 8 0 0,-3-2 0 0,-6 2 0-2,8 1 0 4,-4 3 0-4,-1-11 0 3,-1-4 0-4,-4-5 0 3,7-3 0 1,-11-5 0-2,14 3 0 0,-2-8 0 1,-8-5 0 0,6 6 0-1,-5 3 0 1,-5 3 0-2,10-5 0 3,-9-7 0-2,-4-10 0 0,12-7 0 0,-5-4 0 1,-3-7 0 0,9-3 0-1,3-4 0 1,-9 0 0-1,7-4 0 1,-7 5 0-2,-5 4 0 2,14 10 0 1,-2 2 0-2,-4-9 0 0,7-5 0 0,3-6 0 2,0-12 0-1,0-2 0-3,0-9 0 3,0 2 0 0,0 8 0 0,0 9 0-2,0 5 0 2,0-2 0 0,0-10 0 0,0-12 0 0,0-12 0-1,0-11 0 0,0 1 0 2,0-1 0-4,0 0 0 3,9 1 0 0,1-1 0 0,-6-6 0-1,10 1 0 2,-7-5 0-2,6-4 0-1,0-2 0 0,-3-4 0 2,3-4 0 0,-3-2 0 0,3-5 0-2,3 3 0 2,2 2 0 0,6-6 0 0,4 3 0-2,11-8 0 3,1 1 0-2,4-3 0 1,15 0 0-2,12 0 0 2,12 0 0 0,3-12 0 0,12-2 0-1,1 0 0 1,-4 6 0 1,-8-1 0-2,-3 6 0-1,3 3 0 2,-4 0 0 0,1 0 0 0,0 0 0-1,6 0 0 0,-2 0 0 1,-8 0 0 0,-3 0 0-2,-6 0 0 3,3 0 0-2,6 0 0 2,-8 0 0-4,-8 0 0 3,-6 0 0 0,-9 0 0 0,-11 0 0-1,5 0 0 0,-2 0 0 2,-5 0 0-2,-2 0 0-1,-7 0 0 1,-7 0 0 1,4 0 0 0,-4 0 0-2,-4 0 0 2,4-6 0 0,-7 1 0 0,-6-3 0-2,5-6 0 3,-3-3 0-2,-4-4 0 1,10-3 0-2,-1-2 0 2,-5-2 0 0,7 7 0 0,2-3 0-2,-4 7 0 2,-2 4 0 1,1 3 0-2,-9 5 0-1,-1 0 0 2,6-3 0 0,-1-1 0 0,1-11 0-2,1-4 0 2,6-8 0 0,-7-1 0 0,4-1 0-2,-7 0 0 5,7 4 0-5,-9-5 0 3,12-7 0-3,1 0 0 1,2-15 0 1,-1-4 0 0,-4-6 0 0,6-4 0-2,-1-5 0 4,-1-5 0-4,-5-7 0 1,-6-4 0 1,-1-6 0-1,4 0 0 1,-7-1 0-2,-3 3 0 2,0 2 0 0,4-2 0 0,6-5 0-2,0-7 0 3,6-1 0-2,5-3 0 2,-4-1 0-3,-10 3 0 1,6 1 0 1,-10 4 0 0,2 10 0-2,2 8 0 3,-7 11 0-1,0 9 0-1,0 8 0 0,0-1 0 0,9 2 0 2,4-7 0-1,-6-14 0-3,13-15 0 4,-11-14 0-2,1-3 0 3,-10 8 0-6,0 16 0 6,0 18 0-4,0 12 0 3,3 0 0-4,10-1 0 3,1-17 0 0,1-11 0 0,4-17 0-1,1-13 0 0,-7 1 0 3,-10-1 0-4,-3 8 0 1,0 6 0 0,0 12 0 2,0 14 0-2,0 12 0-1,-10 10 0 2,1 3 0 0,-8-5 0 1,9-8 0-4,-7-6 0 5,-1-1 0-4,7-1 0 4,-7 4 0-6,9 10 0 6,-2-6 0-4,6 14 0 2,-1 2 0-1,1 0 0 0,1 7 0 2,2-2 0-1,-8-10 0-2,3-6 0 1,2-11 0 1,-7-6 0 0,5 0 0-2,5-8 0 2,-5-4 0 0,5 0 0 2,0 6 0-6,0 6 0 6,0 2 0-4,0 7 0 3,0-7 0-4,0 7 0 3,0-3 0 0,0 0 0 1,-11 6 0-3,2 2 0 1,-4 3 0 1,10 5 0 0,3 4 0-1,0 4 0 0,0-7 0 1,0-11 0 0,4-9 0-2,8-6 0 2,-12-3 0 0,0-2 0 1,0-9 0-4,0-8 0 4,0-11 0-2,-16 1 0 2,-4 8 0-4,15 4 0 3,-11-2 0 2,13-8 0-4,-13-4 0 2,9 4 0-2,6 11 0 3,1 19 0-1,0 25 0-2,0 29 0 1,4 25-15 1,12 12-755-1</inkml:trace>
    </iact:actionData>
  </iact:action>
  <iact:action type="add" startTime="17339">
    <iact:property name="dataType"/>
    <iact:actionData xml:id="d4">
      <inkml:trace xmlns:inkml="http://www.w3.org/2003/InkML" xml:id="stk4" contextRef="#ctx0" brushRef="#br2">23251 4965 1194 0,'0'0'448'6,"0"0"-226"2,0 0-52 0,0 0-157 0,0 0-13-2,0 0 0 5,0 0 0-6,-165-112 0 3,85 92 0 0,-13 3 0-2,9 8 0 3,-6 5 0-2,-1 0 0-1,-9 4 0 3,-13 0 0-1,-13 0 0 1,-11-2 0-3,-3-7 0 1,9 1 0 2,-2-4 0-2,13 4 0 0,18 3 0 0,9 5 0 1,27 0 0 0,18 0 0-2,7 0 0 2,9 0 0-1,12 0 0 1,3 0 0-2,12 0 0 2,-9 0 0 0,10 0 0 0,4 0 0-1,-8 5 0 0,-5 10 0 2,0 13 0-2,6 8 0-1,-9 6 0 2,9 5 0 0,-2 7 0 0,2 3 0-2,-8-2 0 2,10 6 0 0,-8-4 0 0,5 4 0-2,-5-1 0 3,9 8 0-2,-3 5 0 1,-5 0 0-2,5 6 0 2,-6-4 0 0,8-1 0 0,-15-1 0-2,9-6 0 2,2 0 0 1,-4 4 0-2,7 1 0-1,-7 2 0 2,6 4 0 1,-6-4 0-2,5-2 0-1,-5 0 0 2,3-5 0 0,-4 4 0 0,-2 1 0-2,4 10 0 3,-2 6 0-2,-1 3 0 2,5 7 0-4,-6 4 0 3,12 2 0 0,-12-1 0 0,9-2 0-2,-7 3 0 2,1 2 0 1,6 5 0-2,-9 7 0-1,8 6 0 2,-8 2 0 0,0 2 0 0,6 5 0-2,-4 11 0 2,10 10 0 0,-7 18 0 0,9 12 0-2,2 6 0 3,-3 0 0-2,-4-6 0 1,-2-13 0-2,1-3 0 2,-8-7 0 0,-5-10 0 0,2-9 0-2,-5-16 0 2,4-17 0 1,-9-3 0-2,5-3 0-1,13-2 0 2,-2 0 0 0,1-1 0 2,8 1 0-6,4 0 0 4,0 7 0 0,0 4 0 0,0 3 0-2,0 6 0 3,0-2 0-2,0-1 0 1,0-10 0-2,0-3 0 2,-3-9 0 0,1-1 0 0,-9 0 0-2,6 5 0 2,3 0 0 1,2 1 0-4,0-5 0 3,-5-3 0 0,2-6 0 0,-7-8 0-2,7-9 0 2,3-12 0 0,0-8 0 0,-1-4 0 0,1-1 0-2,-12-1 0 3,9 0 0-2,2-3 0 2,-2-4 0-4,3-3 0 3,-3-4 0 0,3-1 0-2,0-4 0 3,0-6 0 0,0-2 0-2,0 1 0-2,0-8 0 3,0-1 0 0,0-1 0 0,0 0 0 0,0-1 0-2,0 2 0 2,6-4 0 0,-5 3 0 0,11 0 0-2,-8 4 0 3,17 1 0-2,2 3 0 2,16-6 0-4,-1-1 0 3,5-7 0 0,14-2 0-2,3 0 0 2,17 0 0 0,3 0 0 1,4-14 0 0,5 7 0-2,3-5 0 0,8 3 0 1,0 1 0-3,-3 0 0 4,-5-2 0-1,-2 6 0-1,-6-2 0 0,8 6 0 0,-7 0 0 2,-1 0 0-2,-5 0 0-1,-2 0 0 2,-9 10 0 3,5 3 0-6,-12-3 0 3,2-2 0-2,0-4 0 3,-5-4 0-1,1 0 0-3,2 0 0 4,-15 0 0-2,8 0 0 1,-10 0 0 0,-1-4 0-2,8-4 0 2,-8-2 0 1,-2 1 0-3,-5 1 0 1,0-1 0 3,-8 3 0-4,-9 1 0 0,-2-2 0 2,3 2 0-1,-12 0 0 1,5-1 0 0,3-3 0-2,-5-1 0 2,5-8 0 0,4-1 0 0,1-3 0-2,-1 2 0 2,-1 0 0 0,-3 0 0 0,-7-2 0-2,4-3 0 2,-11-9 0 0,1-5 0 0,-3-6 0-2,0-6 0 3,0-7 0-2,0-5 0 2,0 4 0-1,0-1 0-3,0 8 0 3,0 5 0 0,0 0 0-1,0 0 0 0,0-9 0 1,-3-8 0 0,3-13 0-2,-2-7 0 2,-3-2 0 0,5-2 0 0,-6 0 0-2,4 5 0 2,2-4 0 0,-8-1 0-1,7-10 0 0,-2-9 0 2,-6-6 0-2,9-1 0 2,0 4 0-4,0 15 0 3,0 9 0 0,0 14 0 0,0 5 0-2,0 4 0 2,0 5 0 0,0-1 0 0,0-4 0-2,9-1 0 2,-5-4 0 0,6-1 0-2,3 5 0 2,3 7 0 0,-7 9 0 1,3 11 0-2,-2 4 0-1,3 2 0 3,-9-3 0-2,9-7 0-1,3-11 0 2,-7-7 0 0,7-17 0 0,0-8 0 0,-6-3 0-2,4 1 0 2,1 7 0 0,-6 8 0 0,4 13 0-2,-3 4 0 2,3-3 0 0,7-2 0-2,-4-5 0 2,-9-7 0 0,11-4 0 0,-11-1 0 0,6-6 0-2,2-3 0 4,-11-4 0-4,-4-1 0 2,0 4 0-2,0 4 0 2,0 16 0 0,0 10 0 0,0 11 0-2,0 9 0 2,0-5 0 0,0-8 0-2,-3-7 0 2,-10-6 0 0,9-3 0 0,-8 3 0 0,11 4 0-2,-5-2 0 2,6 7 0 0,-5 0 0 0,5 2 0-2,-5-3 0 3,5 1 0-2,-3 4 0 2,-2 0 0-4,3-1 0 3,2-1 0 0,-2-3 0-2,-10-3 0 2,8 5 0 0,4-4 0 0,-7-4 0 0,-2 1 0-2,6-6 0 2,-1 7 0 0,4 1 0 0,0 7 0-2,0 3 0 2,0 1 0 0,0 1 0 0,0 6 0-2,0-6 0 3,0 0 0-2,7-6 0-1,-4-8 0 2,-3-3 0 0,6-2 0 0,-6 7 0 0,4 15 0-2,-1 12 0 2,-3 3 0 1,4-3 0-2,5-1 0 0,-6-2 0 0,-1-1 0 1,-2-5 0 0,0-11 0-2,0-12 0 2,0-2 0 0,0-5 0-1,-14 11 0 0,10 3 0 2,-3 11 0-2,-2 2 0 2,6 2 0-4,3-2 0 3,-4-8 0 0,1-7 0 0,-7-10 0-2,6-8 0 2,-12-10 0 0,4 0 0 0,-4 4 0-2,0 13 0 2,9 12 0 0,7 17 0-2,0 11 0 2,0 9 0 0,0 4 0 0,0 2 0 0,0 3 0-2,0 3 0 3,0 4 0-2,4-1 0 2,-4 1 0-4,3-2 0 3,0 0 0 0,7-3 0-2,-7-4 0 2,-2 0 0 0,5-3 0 0,3-6 0 0,-5 0 0-2,1-5 0 2,-2 6 0 0,-1 3 0-2,6 0 0 2,-8 3 0 0,3 2 0 0,0 4 0 0,-3 3 0-2,0 5 0 3,0-4 0-2,0-1 0 2,0-3 0-4,0 2 0 3,0-2 0 0,0 3 0 0,0 2 0-2,0-1 0 2,0 4 0 0,0 0 0 0,0 0-637-2</inkml:trace>
    </iact:actionData>
  </iact:action>
  <iact:action type="add" startTime="24126">
    <iact:property name="dataType"/>
    <iact:actionData xml:id="d5">
      <inkml:trace xmlns:inkml="http://www.w3.org/2003/InkML" xml:id="stk5" contextRef="#ctx0" brushRef="#br3">3874 11930 898 0,'0'0'208'8,"0"0"-94"-1,179 0 52 1,-82 0-38-2,24 0-42 3,40 0 44-2,26 0-4-1,11 0-24 2,11 0-40 1,-8 0-35-2,1-6-27 1,-14 0 0 0,-5 4 0 0,-22 2 0 0,-10 0 0-3,-21 0 0 3,-17 0 0 0,-19 0 0 0,-23 4 0-2,-11-4 0 2,-20 0 0 0,-6 0 0 0,-24 0 0-1,3 0 0 0,-13 0 0 0,0 0 0 1,0-13 0-2,-16-15 0 3,-29-9 0-1,-22-10 0 0,-9-8 0-2,-19-6 0 4,-8-6 0-4,-10-7 0 3,2 1 0-4,1 6 0 4,2 5 0-1,16 15 0 0,7 7 0-3,17 16-41 3,13 9-17 1,22 6-14-2,13 9 24 0,20 0 24-1,0 0 24 2,0 0 16 0,0 11 60-2,39 21-62 3,1 3 0-1,21 5 22 1,0-1-18-3,17 1-8 3,4-1-4-2,-1 6 6 2,9 3 16-4,-3 10-15 3,-5 8-13 0,-11 1 0-1,-1 7 0 0,-9-5 0 1,0 0 0 0,-12-7 0-1,-10-13 0 0,-17-14 0 0,-12-16 0 1,-1-11 0 1,-9-1 0-5,0 0 0 4,-37 4 0 0,-22 7 0 1,-15 1 0-3,-7 1 0 4,-9-1 0-3,-7 5 0 2,-10-11 0-5,-6-1 0 5,-1-2 0-2,3 2 0 1,1 5 0-2,7 5 0 2,14 6 0 1,-1 4 0-1,24 0 0-2,2-6 0 2,7-5 0 1,15-11 0-3,11-5 0 0,7-1 0 2,17-4 0 0,7 0 0-1,0 0 0-1,0 0 0 3,0 0 0-2,0 0 0 2,7 0 0-4,17 0 0 3,-4-4 0 0,9-4 0 1,3 1 0-4,7-3 0 3,14-1 0 1,7-2 0-2,4-2 0-1,1 2 0 2,7-7 0 0,-8-1 0 0,6-4 0-2,-4 0 0 2,-5 8 0 0,6-3 0 0,3 0 0-2,-2-2 0 3,4-7 0-1,-1-1 0 0,0-4 0-3,-4 1 0 3,-8 3 0 0,-2 6 0 0,-12 7 0-2,-5 12 0 2,0 5 0 1,-20 0 0-2,-4 0 0-1,-9 0 0 2,-1 0 0 0,1 0 0 0,0 0 0-1,6 0 0 2,8-10 0-3,-5-14 0 3,-5-1 0-2,-2-5 0 2,-5 4 0-3,-4-2 0 2,0-12 0-3,-13-7 0 3,-27-7 0 0,-14-5 0 0,-16-3 0-2,-1 9 0 2,-5 10 0 1,-6 11 0-2,10 14 0-1,15 12 0 2,17 6 0 0,19 0 0 0,17 0 0-2,4 0 0 2,0 0 0 0,0 0 0 0,2 15 0-2,29 11 0 3,7 1 0-1,9 8 0 2,0-3 0-5,0 7 0 3,-4-4 0 0,-4-8 0 0,-14-5 0-2,-9-5 0 2,-9-7 0 0,-7-3 0-2,0 3 0 0,0 1 0 2,-7 3 0 0,-42-4 0 0,1 3 0-2,-16-9 0 2,-10-1 0 0,-8-3 0 0,-11 0 0-2,-12 0 0 3,-2-20 0-2,-10 6 0 2,-1 6 0-4,-5 8 0 3,6 0 0 0,-4 0 0 1,4 0 0-2,-8 0 0 0,-2 0 0 2,-5 0 0-2,-3 0 0 0,12-10 0 0,5-5 0 2,7 4 0-1,-1 7 0-3,11 4 0 3,1 0 0 0,3 21 0 1,12 10 0-4,17-6 0 5,21-10 0-3,22-8 0 2,9-4 0-5,16-3 0 3,0 0 0 1,16 0 0 0,24 0 0-2,-16 0-181 2,-4 0-1323 1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5T07:12:40.61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</inkml:brush>
  </inkml:definitions>
  <iact:action type="add" startTime="1778">
    <iact:property name="dataType"/>
    <iact:actionData xml:id="d0">
      <inkml:trace xmlns:inkml="http://www.w3.org/2003/InkML" xml:id="stk0" contextRef="#ctx0" brushRef="#br0">10275 4982 1198 0,'0'0'466'5,"0"0"-302"3,0 0-26 1,0 0-57-2,0 0-81 3,0 0 0-6,0 0 0 4,17 0 0 0,-17 0 0 1,0 0 0-4,0 0 0 3,0 0 0 0,0 0 0 0,0 0 0-1,0 0 0 0,0 0 0 1,0 0 0 0,0 0 0-2,0 0 0 2,0 0 0 0,0 0 0 0,0-3 0-2,0 3 0 2,0 0 0 0,0 0 0-2,0-4 0 2,0 4 0 0,0 0 0 0,0-1 0-2,-1-3 0 2,-15-1 0 0,-12-3 0 0,-8-4 0 0,-8 7 0-2,-12 0 0 2,-18-4 0 0,-13 6 0 2,-16-6 0-5,-14 6 0 4,-8 3 0-2,5 0 0 1,-14 0 0-2,-6 0 0 2,-1 0 0 0,-2 6 0 0,9 3 0-2,13 3 0 2,13-5 0 1,13-1 0-1,16 3 0-2,8-4 0 1,2 0 0 1,9 4 0 0,14-6 0-2,-8 0 0 2,11-1 0 0,2 3 0-1,3-5 0 0,8 7 0 2,1-4 0-2,9 0 0-1,13-1 0 1,-7-2 0 1,12 4 0 2,2-4 0-4,-8 0 0 1,0 2 0 0,0 1 0 2,-6 8 0-2,1 3 0-1,-5 1 0 2,0-2 0 0,-3 7 0 0,4-1 0-2,-6 8 0 2,2 3 0 0,-2 9 0 0,3 14 0-2,0 12 0 3,4 14 0-2,0 8 0 1,1 7 0-2,2 15 0 2,0 2 0 1,-1 7 0-3,8 9 0 3,-1 6 0-2,7 11 0 1,0 3 0 0,0 15 0-2,0 5 0 2,0 4 0 1,10 10 0-2,10-5 0-1,3 0 0 3,-8 0 0-2,-1-9 0 1,-9 0 0-2,-1-8 0 4,-4-3 0-4,0-1 0 0,0 0 0 2,0 16 0 0,0 11 0 0,3 15 0-2,13 14 0 3,-2-3 0-2,5 0 0 2,-1-3 0-2,-8-5 0 0,0-7 0 0,-3-9 0 1,-1-8 0-2,-6-2 0 3,0-2 0-2,0-1 0 1,0-10 0-1,-3-10 0 3,0-4 0-4,3-11 0 2,0 3 0-3,0 1 0 3,0 1 0 0,0 2 0 1,0 0 0-2,3-5 0 0,-3-15 0 0,0-1 0 2,0-7 0-4,0-6 0 3,0-1 0 0,0-7 0 0,0-12 0 0,0-4 0-2,0-7 0 2,0 1 0 0,3 0 0 0,7-8 0-2,-3-9 0 3,-4-12 0-2,10-8 0-1,-8 2 0 2,-5 11 0 0,0 2 0 0,0 4 0 0,0-3 0-1,0-13 0 1,0-9 0-1,0-10 0 2,0-11 0-3,0-5 0 0,0-5 0 2,0 4 0 0,0-1 0-2,0-4 0 2,0 0 0 0,0-4 0 0,0 0 0-2,0 0 0 3,0 0 0-2,20 0 0 2,29 4 0-4,22-4 0 3,32 0 0 0,14-7 0-2,20-20 0 2,3 2 0 1,2 6 0 0,2-1 0-1,5 5 0-2,-17 5 0 1,6 1 0 1,-12 1 0-2,4-1 0 2,7-5 0 0,-5-10 0 0,1-3 0 0,-16 0 0-1,-9-1 0 1,-21-1 0 0,-11 4 0-2,-6 6 0 2,-18 4 0-1,3 4 0 1,-11 2 0 1,-4-1 0-3,-2 0 0 2,-3 3 0 0,-6-6 0 0,10 3 0-2,-1-2 0 2,-4 2 0 0,-6-5 0-1,5 0 0 0,-8 2 0 1,-5 0 0-1,-1 0 0 1,-6-2 0-3,-6-6 0 4,14-5 0-2,-17-1 0-1,12-7 0 2,-12-8 0 0,-4-3 0 0,0-11 0-2,0-11 0 3,0-9 0-2,-4-18 0 2,-13-12 0-4,-7-10 0 3,8-2 0 0,9 1 0 0,-6 1 0 0,10-5 0-2,-4-2 0 2,-3-7 0 0,7-1 0 0,-13-5 0-2,15-9 0 3,-2-9 0-2,-2-1 0-1,2-3 0 2,2 10 0 0,-11 7 0 0,5 1 0 0,-6-1 0-2,-7 3 0 2,1-3 0 1,1 8 0-4,-5 4 0 3,6 6 0 0,7 8 0 0,-6 1 0-2,3 8 0 2,11 9 0 0,2-7 0 0,0-3 0 0,0-11 0-2,0-11 0 3,0-7 0-2,0 0 0-1,0 9 0 3,-19 10 0-1,8 14 0 0,-1 13 0-2,8 4 0 3,1 2 0-2,3-2 0 2,0 2 0-4,0-3 0 3,0-6 0 0,0-11 0 0,0-19 0-2,-13-12 0 2,-7 0 0 0,4 2 0 0,11 10 0-1,1 12 0 0,4 13 0 3,0 16 0-3,0 5 0 1,17 8 0-3,7-5 0 3,-1-11 0 1,-6-5 0-4,-4-11 0 4,-10 0 0-2,-3-3 0 2,0-5 0-2,0 7 0 0,-3 7 0 0,-3 14 0 2,6 7 0-4,0 9 0 3,0-4 0 0,0-11 0 0,6-7 0-1,2-3 0 0,-6 2 0 2,-2 0 0-2,0 9 0-1,0 14 0 2,0 20 0 0,0 23 0 0,0 13 0 0,0 9 0-3,0 0 0 3,0 0-477 1</inkml:trace>
    </iact:actionData>
  </iact:action>
  <iact:action type="add" startTime="6928">
    <iact:property name="dataType"/>
    <iact:actionData xml:id="d1">
      <inkml:trace xmlns:inkml="http://www.w3.org/2003/InkML" xml:id="stk1" contextRef="#ctx0" brushRef="#br1">17777 5216 1454 0,'0'0'422'8,"0"0"-251"2,0 0-171-5,0 0 0 1,0 0 0 2,0 0 0 0,0 0 0 0,-69 0 0-2,20 0 0 2,-12 0 0 0,-6 0 0 1,-11 0 0-4,-18 0 0 3,8 0 0 1,-8 0 0-2,-1 3 0 0,8-3 0 1,-6 2 0 0,11-2 0 0,0 0 0 0,-3 3 0-1,7-1 0 0,6-2 0 2,0 3 0-4,2 0 0 3,6 1 0 0,7-4 0 0,0 0 0-2,2 2 0 2,6 1 0 0,1 3 0 0,3-4 0-2,9 0 0 2,2-2 0 0,9 0 0 0,-5 0 0-2,7 0 0 2,-11 0 0 0,13 0 0 0,-14 0 0-2,13 0 0 3,4 0 0-3,1 5 0 2,1-5 0-2,14 1 0 2,-2-1 0 0,2 3 0 0,-5 1 0-2,2-2 0 2,-6 1 0 1,-5 1 0-2,5-4 0-1,-1 4 0 2,-2 0 0 0,9-2 0 0,-2 1 0-2,6-1 0 2,3-2 0 0,0 3 0 0,0-3 0-2,0 6 0 3,0 5 0-2,-4 9 0 1,4 6 0-2,0-1 0 2,0 8 0 0,0 1 0 0,0 0 0-2,0 3 0 3,0-2 0-1,0 8 0-1,0 5 0-1,0 2 0 2,0 2 0 0,0 2 0 0,0 1 0-1,0-8 0 1,0-3 0 2,0 10 0-4,0 0 0 0,0 5 0 4,0-2 0-4,-5-7 0 3,-8-1 0-4,8-9 0 3,-3 8 0 0,3 1 0 0,5 3 0-2,-5 5 0 2,2 1 0 0,-5-2 0 0,3 4 0 0,2 8 0-2,2-4 0 2,1 6 0 0,0 6 0-2,0-2 0 2,0-2 0 0,0 2 0 0,0 4 0-2,0 3 0 3,0 1 0-2,0-1 0 2,0 4 0-4,0-1 0 3,0 5 0 1,0 9 0-2,0 3 0-1,-3-1 0 2,-6-5 0 0,5 4 0 0,1-12 0-1,-4-6 0 0,-3 3 0 1,5-2 0 0,-9 3 0-2,12 4 0 2,-5-5 0 0,-2-2 0 0,6-3 0-2,3 0 0 3,0 2 0-2,0 12 0 2,0 1 0-4,-4-5 0 3,4 3 0 0,0-8 0 1,0-2 0-4,0 8 0 4,0-2 0-2,0 9 0 1,0 4 0-2,0 8 0 2,0-1 0 0,-3-6 0 1,-7 1 0-4,6-9 0 3,4-10 0 0,-6-3 0 0,-1 3 0-2,4 4 0 3,0 9 0-2,3 10 0 2,0 11 0-4,0 3 0 3,0 7 0 0,0-2 0 0,0 3 0-1,0-1 0 0,0-3 0 2,0 1 0-2,0 0 0 0,0-2 0 0,-4 6 0 2,-8-7 0-2,8-8 0-1,-1-7 0 2,-6-16 0 0,9-2 0 0,-1-6 0-2,3 3 0 3,0 1 0-2,0-1 0 2,0-6 0-4,0-2 0 3,0-7 0 0,0-4 0 0,0-6 0-2,0-6 0 2,0-8 0 0,0-4 0 0,5-13 0-1,6-5 0 0,-6-8 0 1,-5-11 0-1,4-4 0-1,3-3 0 2,-5 0 0 0,1 3 0 0,1 3 0-2,2 1 0 3,8-1 0-2,6-1 0 2,12-1 0-4,12-4 0 3,14 0 0 0,13-15 0 0,14-9 0-2,2-2 0 2,2 5 0 0,4 4 0 0,4 0 0-2,6 2 0 2,-2 0 0 0,3-2 0 0,-1 4 0-2,-1-4 0 2,4 0 0 0,-6 3 0 0,4 1 0-2,-1 5 0 3,-2-1 0 0,-5 9 0-2,-10 0 0-2,-4 0 0 3,-9 0 0 0,-8 0 0 0,-4 0 0-2,3 0 0 2,-8 0 0 0,6 0 0 0,-4 0 0-2,-1 0 0 2,-11 0 0 0,5 0 0 0,-5 0 0-2,-5 0 0 2,0 0 0 0,-5 0 0 0,-13 0 0-2,2 0 0 3,4 0 0-2,-9-6 0 2,-10 4 0-4,3 2 0 3,-10 0 0 0,-3-3 0 0,0-9 0-2,4-13 0 2,-4-17 0 0,0-17 0 0,0-15 0-2,0-10 0 2,0-6 0 0,0-2 0 0,0-7 0-2,0 3 0 2,0-5 0 0,-4-13 0 0,1-19 0-2,-10-19 0 3,10-11 0-2,-4-11 0 2,-3-8 0-4,7-4 0 3,-1-3 0 0,1 11 0 0,-3 15 0-2,2 15 0 2,1 17 0 1,1 15 0-2,-4 10 0-1,-4-4 0 2,7-2 0 0,0-12 0 0,3-9 0-2,0 10 0 2,0 12 0 0,0 17 0 0,0 13 0-2,0 7 0 3,0-2 0-2,0-11 0 2,0-6 0-4,0-8 0 3,3-5 0 0,-3-8 0 0,0-9 0-1,0 1 0 0,0-6 0 1,0 10 0 0,0 4 0-2,0 13 0 2,0 7 0 0,0 10 0 1,0 8 0-3,0 6 0 2,0 0 0 0,0-4 0 1,3-9 0-4,-3-17 0 4,0-8 0-2,0-14 0 3,-3-7 0-6,-13 0 0 4,5 5 0 0,-2 12 0 1,6 22 0-4,1 20 0 3,6 14 0 1,0 8 0-2,0 0 0 0,13-5 0 0,0-11 0 2,-9-10 0-2,-4-12 0 0,0-2 0 0,-1-7 0 1,-31 1 0 0,7 6 0-2,-1 2 0 4,6 11 0-3,4 4 0 2,3 9 0-4,8 6 0 4,5 9 0-2,0 2 0 0,0 5 0-1,5-1 0 2,11 6 0 1,3-5 0-1,-18-7 0-2,6 6 0 2,-1 9 0 0,-6 10 0-1,0 12 0-1,0 0 0 1,0-7 0 1,0-14 0 0,0-2 0-2,0-5 0 3,0 11 0-1,0 10 0 1,0 9 0-5,0 4 0 4,0 4 0 0,0 0 0 0,-6 12 0-2,-1 42 0 2,6-17 0 0,1 1-1759 0</inkml:trace>
    </iact:actionData>
  </iact:action>
  <iact:action type="add" startTime="10124">
    <iact:property name="dataType"/>
    <iact:actionData xml:id="d2">
      <inkml:trace xmlns:inkml="http://www.w3.org/2003/InkML" xml:id="stk2" contextRef="#ctx0" brushRef="#br1">25657 4979 1416 0,'0'0'280'5,"0"0"-170"3,0 0 0 0,0 0-10 0,0 0-69-2,-161-4-31 4,110 4 0-4,-2 0 0 2,-5 0 0 0,-18 0 0-2,-5 0 0 2,-11 7 0 0,0 7 0 0,-8 3 0-1,3-3 0 0,-3-5 0 1,0-4 0 0,16-5 0 0,-9 0 0-1,12 0 0 1,1 0 0 0,-1 0 0-2,0 0 0 2,-2 0 0 0,4 0 0 0,0 0 0-1,0 3 0 0,5 9 0 2,4-1 0-2,9 2 0-1,2 0 0 2,5-5 0 0,6 2 0 0,5-10 0-2,-6 3 0 3,11-3 0-2,5 0 0 2,-4 0 0-4,20 0 0 3,-6 0 0 2,7 0 0-4,14 0 0-1,-3 4 0 3,5-4 0 0,-8 2 0 0,5-2 0-2,0 0 0 2,3 0 0 0,0 0 0 0,0 0 0-2,0 3 0 2,0-3 0 0,0 0 0 0,0 0 0-2,0 0 0 3,0 0 0-2,0 2 0 2,0 10 0-4,0 1 0 3,6 5 0 0,9 1 0 0,5 1 0-2,-1-1 0 2,-2-2 0 0,6 0 0 0,-9 0 0-2,-7-6 0 2,6 1 0 0,-6-4 0 0,-1-3 0-2,4-1 0 2,-7-4 0 0,-2 0 0-2,2 0 0 2,-3 0 0 1,9 3 0-2,-8-3 0 2,2 0 0-4,-3 0 0 3,5 2 0 0,-2-2 0 0,-1 6 0-2,9 4 0 2,-8 10 0 0,12 6 0 0,-10 4 0-2,8-1 0 2,-6-4 0 0,-4-2 0 0,7-1 0-2,-6 3 0 2,-4 10 0 0,6 4 0-1,4 5 0 0,-7 5 0 2,-3 3 0-2,5 0 0 2,-5 2 0-4,0-2 0 4,3 2 0-2,-3-4 0 1,2-2 0-2,6-7 0 2,-8 5 0 1,0 2 0-1,0 3 0-1,0 11 0 0,0 5 0 2,0 3 0-2,0 5 0-1,0 4 0 2,0-3 0 1,0 1 0-2,0-8 0-1,0 2 0 3,0 1 0-2,0 8 0 2,0 3 0-4,0 14 0 3,0 6 0 0,0 7 0 0,6-1 0-2,-6 9 0 2,4 1 0 0,-4 7 0 0,0-2 0-1,0-6 0 0,0-9 0 2,0-4 0-2,0 1 0-1,0 6 0 2,0 1 0 0,0 8 0-2,-3 0 0 2,2 3 0 1,-13 3 0-2,9-1 0 2,0 0 0-4,1-3 0 3,-5-4 0 0,3-6 0-2,6-4 0 2,-1 0 0 0,-2-5 0 0,-6-3 0-2,5-3 0 3,1 1 0-2,-1-1 0 2,-9-1 0-4,8-5 0 3,-9 3 0 1,10-1 0-2,-9-8 0 2,5 4 0-4,5-9 0 4,2-7 0-2,-8-4 0-1,6-6 0 2,3 7 0 0,0 1 0 0,-1 2 0 0,1 1 0-2,0 9 0 2,0 8 0 0,0 0 0-2,0 3 0 3,0 0 0-2,0 6 0 1,0 7 0-2,17 4 0 2,-1 3 0 0,-7-2 0 0,3-7 0 1,-12-9 0-4,0-11 0 4,0-7 0-2,0-7 0-1,0-6 0 2,0-2 0 0,0-2 0 1,0 2 0-2,-9 5 0-1,5 3 0 2,-12 2 0 1,8 5 0-2,-5-8 0 0,10 0 0 0,3-18 0 2,0-19 0-4,0-16 0 3,0-10 0 0,0-8 0-1,0 6 0 1,16-1 0-2,12 0 0 3,11-2 0-2,4-3 0-1,8 0 0 2,-3 0 0 0,7 0 0 0,10 0 0-2,8 0 0 2,8 0 0 0,-1 0 0 0,7-3 0 0,3 1 0-1,-16 2 0 0,4 0 0 1,2 0 0-2,15 0 0 2,18 0 0 0,12-14 0 0,0-5 0 0,-1 0 0-2,-6 2 0 3,-2 4 0-2,-9 8 0 2,-10-1 0-4,0 6 0 3,-10 0 0 0,-6 0 0 0,8-3 0-2,-8 0 0 2,-4 0 0 0,-3-1 0 0,2-3 0-1,-3 4 0 0,-12 0 0 1,-10 3 0 0,-14-2 0-1,-5-1 0 0,-15 3 0 1,-3-3 0 0,3 0 0-2,3-3 0 3,-1-1 0-2,6-10 0-1,1-4 0 2,-6-6 0 0,-7-7 0 0,0-10 0-2,-13-16 0 2,0-19 0 0,0-22 0 0,0-17 0 0,0-13 0-1,0-19 0 0,0-13 0 2,0-12 0-1,0-1 0-2,0 5 0 2,0-1 0 0,0 0 0-1,0-13 0 0,0-17 0 2,-19-6 0-2,-1-2 0 0,0-2 0 1,-1-7 0-1,4-6 0 1,1 1 0-1,5 1 0 0,-5 18 0 2,10 18 0-2,-4 24 0 0,7 10 0 1,3 10 0-1,-5 3 0 2,-3-4 0-2,-1-8 0 0,-10-4 0 0,-4-3 0 1,-7-12 0-1,3-3 0 1,3 6 0 1,3 13 0-2,6 25 0-1,12 12 0 1,3 3 0 1,0 0 0 0,0-4 0 0,0 3 0-2,0-3 0 2,0 1 0 0,0-7 0 0,0 8 0-1,0 7 0 0,0 12 0 2,0 16 0-2,0 15 0-1,0 10 0 2,3 10 0 0,4 8 0-1,4-6 0 0,-6 0 0 2,-1-18 0-2,-4-11 0 0,0-11 0 0,0-8 0 2,-9 6 0-2,-9 9 0-1,4 10 0 2,4 20 0 2,10 15 0-4,0 12 0 0,0 11 0 3,0 0 0-3,0 0 0 2,0-5 0-2,0-1 0 2,0 0 0 0,0 4 0 0,0 7 0-2,0-2 0 2,0 7 0 1,0-1 0-2,0-4 0-1,0-8 0 2,0-13 0 0,0-21 0 0,-14-25 0-2,-2-19 0 2,3-10 0 0,-5 16 0 0,3 37 0-2,10 48 0 2,5 61 0 0,0 8 0 0,0 8-343-2</inkml:trace>
    </iact:actionData>
  </iact:action>
  <iact:action type="add" startTime="14204">
    <iact:property name="dataType"/>
    <iact:actionData xml:id="d3">
      <inkml:trace xmlns:inkml="http://www.w3.org/2003/InkML" xml:id="stk3" contextRef="#ctx0" brushRef="#br2">15342 5039 972 0,'0'0'354'8,"0"0"-118"0,0 0-46-3,0 0-50 3,0 0-44 0,0 0-37 3,47 8-59-8,-47 2 0 5,0 6 0 0,0-5 0 0,-21-1 0-1,2 2 0 0,-15-4 0 2,3-2 0-2,-9-1 0 0,-12-2 0 0,4 0 0 1,-19 1 0 0,-7-4 0-2,-22 3 0 4,-4 1 0-3,-17-4 0 1,-3 0 0-2,-8 0 0 3,-13 0 0-2,-14 0 0 1,-8 0 0-2,3-22 0 2,5 3 0 0,25 2 0 0,14 6 0-2,19 7 0 2,15 4 0 1,14 0 0-2,6 0 0-1,5 0 0 2,4 9 0 0,2-1 0 0,10-1 0-2,8-3 0 2,10 0 0 0,10-4 0-1,8 2 0-1,3-2 0 2,2 3 0 0,0-1 0 0,0 8 0-2,-3 9 0 2,-6 9 0 0,8 11 0 0,-2 8 0-1,-5 7 0 0,0 11 0 2,-1 8 0-2,-7 5 0-1,0 7 0 2,-4 5 0 0,13 8 0 1,-7 6 0-2,12 6 0 0,2 2 0 1,-5 9 0 0,2 2 0-2,3 8 0 3,-5 2 0-2,0 15 0 1,5 0 0-2,0 6 0 2,0-1 0 0,-3-5 0 0,2-1 0-2,-2-2 0 2,-9-4 0 1,8 3 0-2,-3-9 0-1,-2-4 0 2,9 0 0 0,-7 2 0 0,2 11 0-2,-3 5 0 2,6 8 0 0,-3-2 0 0,-6 2 0-2,8 1 0 4,-4 3 0-4,-1-11 0 3,-1-4 0-4,-4-5 0 3,7-3 0 1,-11-5 0-2,14 3 0 0,-2-8 0 1,-8-5 0 0,6 6 0-1,-5 3 0 1,-5 3 0-2,10-5 0 3,-9-7 0-2,-4-10 0 0,12-7 0 0,-5-4 0 1,-3-7 0 0,9-3 0-1,3-4 0 1,-9 0 0-1,7-4 0 1,-7 5 0-2,-5 4 0 2,14 10 0 1,-2 2 0-2,-4-9 0 0,7-5 0 0,3-6 0 2,0-12 0-1,0-2 0-3,0-9 0 3,0 2 0 0,0 8 0 0,0 9 0-2,0 5 0 2,0-2 0 0,0-10 0 0,0-12 0 0,0-12 0-1,0-11 0 0,0 1 0 2,0-1 0-4,0 0 0 3,9 1 0 0,1-1 0 0,-6-6 0-1,10 1 0 2,-7-5 0-2,6-4 0-1,0-2 0 0,-3-4 0 2,3-4 0 0,-3-2 0 0,3-5 0-2,3 3 0 2,2 2 0 0,6-6 0 0,4 3 0-2,11-8 0 3,1 1 0-2,4-3 0 1,15 0 0-2,12 0 0 2,12 0 0 0,3-12 0 0,12-2 0-1,1 0 0 1,-4 6 0 1,-8-1 0-2,-3 6 0-1,3 3 0 2,-4 0 0 0,1 0 0 0,0 0 0-1,6 0 0 0,-2 0 0 1,-8 0 0 0,-3 0 0-2,-6 0 0 3,3 0 0-2,6 0 0 2,-8 0 0-4,-8 0 0 3,-6 0 0 0,-9 0 0 0,-11 0 0-1,5 0 0 0,-2 0 0 2,-5 0 0-2,-2 0 0-1,-7 0 0 1,-7 0 0 1,4 0 0 0,-4 0 0-2,-4 0 0 2,4-6 0 0,-7 1 0 0,-6-3 0-2,5-6 0 3,-3-3 0-2,-4-4 0 1,10-3 0-2,-1-2 0 2,-5-2 0 0,7 7 0 0,2-3 0-2,-4 7 0 2,-2 4 0 1,1 3 0-2,-9 5 0-1,-1 0 0 2,6-3 0 0,-1-1 0 0,1-11 0-2,1-4 0 2,6-8 0 0,-7-1 0 0,4-1 0-2,-7 0 0 5,7 4 0-5,-9-5 0 3,12-7 0-3,1 0 0 1,2-15 0 1,-1-4 0 0,-4-6 0 0,6-4 0-2,-1-5 0 4,-1-5 0-4,-5-7 0 1,-6-4 0 1,-1-6 0-1,4 0 0 1,-7-1 0-2,-3 3 0 2,0 2 0 0,4-2 0 0,6-5 0-2,0-7 0 3,6-1 0-2,5-3 0 2,-4-1 0-3,-10 3 0 1,6 1 0 1,-10 4 0 0,2 10 0-2,2 8 0 3,-7 11 0-1,0 9 0-1,0 8 0 0,0-1 0 0,9 2 0 2,4-7 0-1,-6-14 0-3,13-15 0 4,-11-14 0-2,1-3 0 3,-10 8 0-6,0 16 0 6,0 18 0-4,0 12 0 3,3 0 0-4,10-1 0 3,1-17 0 0,1-11 0 0,4-17 0-1,1-13 0 0,-7 1 0 3,-10-1 0-4,-3 8 0 1,0 6 0 0,0 12 0 2,0 14 0-2,0 12 0-1,-10 10 0 2,1 3 0 0,-8-5 0 1,9-8 0-4,-7-6 0 5,-1-1 0-4,7-1 0 4,-7 4 0-6,9 10 0 6,-2-6 0-4,6 14 0 2,-1 2 0-1,1 0 0 0,1 7 0 2,2-2 0-1,-8-10 0-2,3-6 0 1,2-11 0 1,-7-6 0 0,5 0 0-2,5-8 0 2,-5-4 0 0,5 0 0 2,0 6 0-6,0 6 0 6,0 2 0-4,0 7 0 3,0-7 0-4,0 7 0 3,0-3 0 0,0 0 0 1,-11 6 0-3,2 2 0 1,-4 3 0 1,10 5 0 0,3 4 0-1,0 4 0 0,0-7 0 1,0-11 0 0,4-9 0-2,8-6 0 2,-12-3 0 0,0-2 0 1,0-9 0-4,0-8 0 4,0-11 0-2,-16 1 0 2,-4 8 0-4,15 4 0 3,-11-2 0 2,13-8 0-4,-13-4 0 2,9 4 0-2,6 11 0 3,1 19 0-1,0 25 0-2,0 29 0 1,4 25-15 1,12 12-755-1</inkml:trace>
    </iact:actionData>
  </iact:action>
  <iact:action type="add" startTime="17339">
    <iact:property name="dataType"/>
    <iact:actionData xml:id="d4">
      <inkml:trace xmlns:inkml="http://www.w3.org/2003/InkML" xml:id="stk4" contextRef="#ctx0" brushRef="#br2">23251 4965 1194 0,'0'0'448'6,"0"0"-226"2,0 0-52 0,0 0-157 0,0 0-13-2,0 0 0 5,0 0 0-6,-165-112 0 3,85 92 0 0,-13 3 0-2,9 8 0 3,-6 5 0-2,-1 0 0-1,-9 4 0 3,-13 0 0-1,-13 0 0 1,-11-2 0-3,-3-7 0 1,9 1 0 2,-2-4 0-2,13 4 0 0,18 3 0 0,9 5 0 1,27 0 0 0,18 0 0-2,7 0 0 2,9 0 0-1,12 0 0 1,3 0 0-2,12 0 0 2,-9 0 0 0,10 0 0 0,4 0 0-1,-8 5 0 0,-5 10 0 2,0 13 0-2,6 8 0-1,-9 6 0 2,9 5 0 0,-2 7 0 0,2 3 0-2,-8-2 0 2,10 6 0 0,-8-4 0 0,5 4 0-2,-5-1 0 3,9 8 0-2,-3 5 0 1,-5 0 0-2,5 6 0 2,-6-4 0 0,8-1 0 0,-15-1 0-2,9-6 0 2,2 0 0 1,-4 4 0-2,7 1 0-1,-7 2 0 2,6 4 0 1,-6-4 0-2,5-2 0-1,-5 0 0 2,3-5 0 0,-4 4 0 0,-2 1 0-2,4 10 0 3,-2 6 0-2,-1 3 0 2,5 7 0-4,-6 4 0 3,12 2 0 0,-12-1 0 0,9-2 0-2,-7 3 0 2,1 2 0 1,6 5 0-2,-9 7 0-1,8 6 0 2,-8 2 0 0,0 2 0 0,6 5 0-2,-4 11 0 2,10 10 0 0,-7 18 0 0,9 12 0-2,2 6 0 3,-3 0 0-2,-4-6 0 1,-2-13 0-2,1-3 0 2,-8-7 0 0,-5-10 0 0,2-9 0-2,-5-16 0 2,4-17 0 1,-9-3 0-2,5-3 0-1,13-2 0 2,-2 0 0 0,1-1 0 2,8 1 0-6,4 0 0 4,0 7 0 0,0 4 0 0,0 3 0-2,0 6 0 3,0-2 0-2,0-1 0 1,0-10 0-2,0-3 0 2,-3-9 0 0,1-1 0 0,-9 0 0-2,6 5 0 2,3 0 0 1,2 1 0-4,0-5 0 3,-5-3 0 0,2-6 0 0,-7-8 0-2,7-9 0 2,3-12 0 0,0-8 0 0,-1-4 0 0,1-1 0-2,-12-1 0 3,9 0 0-2,2-3 0 2,-2-4 0-4,3-3 0 3,-3-4 0 0,3-1 0-2,0-4 0 3,0-6 0 0,0-2 0-2,0 1 0-2,0-8 0 3,0-1 0 0,0-1 0 0,0 0 0 0,0-1 0-2,0 2 0 2,6-4 0 0,-5 3 0 0,11 0 0-2,-8 4 0 3,17 1 0-2,2 3 0 2,16-6 0-4,-1-1 0 3,5-7 0 0,14-2 0-2,3 0 0 2,17 0 0 0,3 0 0 1,4-14 0 0,5 7 0-2,3-5 0 0,8 3 0 1,0 1 0-3,-3 0 0 4,-5-2 0-1,-2 6 0-1,-6-2 0 0,8 6 0 0,-7 0 0 2,-1 0 0-2,-5 0 0-1,-2 0 0 2,-9 10 0 3,5 3 0-6,-12-3 0 3,2-2 0-2,0-4 0 3,-5-4 0-1,1 0 0-3,2 0 0 4,-15 0 0-2,8 0 0 1,-10 0 0 0,-1-4 0-2,8-4 0 2,-8-2 0 1,-2 1 0-3,-5 1 0 1,0-1 0 3,-8 3 0-4,-9 1 0 0,-2-2 0 2,3 2 0-1,-12 0 0 1,5-1 0 0,3-3 0-2,-5-1 0 2,5-8 0 0,4-1 0 0,1-3 0-2,-1 2 0 2,-1 0 0 0,-3 0 0 0,-7-2 0-2,4-3 0 2,-11-9 0 0,1-5 0 0,-3-6 0-2,0-6 0 3,0-7 0-2,0-5 0 2,0 4 0-1,0-1 0-3,0 8 0 3,0 5 0 0,0 0 0-1,0 0 0 0,0-9 0 1,-3-8 0 0,3-13 0-2,-2-7 0 2,-3-2 0 0,5-2 0 0,-6 0 0-2,4 5 0 2,2-4 0 0,-8-1 0-1,7-10 0 0,-2-9 0 2,-6-6 0-2,9-1 0 2,0 4 0-4,0 15 0 3,0 9 0 0,0 14 0 0,0 5 0-2,0 4 0 2,0 5 0 0,0-1 0 0,0-4 0-2,9-1 0 2,-5-4 0 0,6-1 0-2,3 5 0 2,3 7 0 0,-7 9 0 1,3 11 0-2,-2 4 0-1,3 2 0 3,-9-3 0-2,9-7 0-1,3-11 0 2,-7-7 0 0,7-17 0 0,0-8 0 0,-6-3 0-2,4 1 0 2,1 7 0 0,-6 8 0 0,4 13 0-2,-3 4 0 2,3-3 0 0,7-2 0-2,-4-5 0 2,-9-7 0 0,11-4 0 0,-11-1 0 0,6-6 0-2,2-3 0 4,-11-4 0-4,-4-1 0 2,0 4 0-2,0 4 0 2,0 16 0 0,0 10 0 0,0 11 0-2,0 9 0 2,0-5 0 0,0-8 0-2,-3-7 0 2,-10-6 0 0,9-3 0 0,-8 3 0 0,11 4 0-2,-5-2 0 2,6 7 0 0,-5 0 0 0,5 2 0-2,-5-3 0 3,5 1 0-2,-3 4 0 2,-2 0 0-4,3-1 0 3,2-1 0 0,-2-3 0-2,-10-3 0 2,8 5 0 0,4-4 0 0,-7-4 0 0,-2 1 0-2,6-6 0 2,-1 7 0 0,4 1 0 0,0 7 0-2,0 3 0 2,0 1 0 0,0 1 0 0,0 6 0-2,0-6 0 3,0 0 0-2,7-6 0-1,-4-8 0 2,-3-3 0 0,6-2 0 0,-6 7 0 0,4 15 0-2,-1 12 0 2,-3 3 0 1,4-3 0-2,5-1 0 0,-6-2 0 0,-1-1 0 1,-2-5 0 0,0-11 0-2,0-12 0 2,0-2 0 0,0-5 0-1,-14 11 0 0,10 3 0 2,-3 11 0-2,-2 2 0 2,6 2 0-4,3-2 0 3,-4-8 0 0,1-7 0 0,-7-10 0-2,6-8 0 2,-12-10 0 0,4 0 0 0,-4 4 0-2,0 13 0 2,9 12 0 0,7 17 0-2,0 11 0 2,0 9 0 0,0 4 0 0,0 2 0 0,0 3 0-2,0 3 0 3,0 4 0-2,4-1 0 2,-4 1 0-4,3-2 0 3,0 0 0 0,7-3 0-2,-7-4 0 2,-2 0 0 0,5-3 0 0,3-6 0 0,-5 0 0-2,1-5 0 2,-2 6 0 0,-1 3 0-2,6 0 0 2,-8 3 0 0,3 2 0 0,0 4 0 0,-3 3 0-2,0 5 0 3,0-4 0-2,0-1 0 2,0-3 0-4,0 2 0 3,0-2 0 0,0 3 0 0,0 2 0-2,0-1 0 2,0 4 0 0,0 0 0 0,0 0-637-2</inkml:trace>
    </iact:actionData>
  </iact:action>
  <iact:action type="add" startTime="24126">
    <iact:property name="dataType"/>
    <iact:actionData xml:id="d5">
      <inkml:trace xmlns:inkml="http://www.w3.org/2003/InkML" xml:id="stk5" contextRef="#ctx0" brushRef="#br3">3874 11930 898 0,'0'0'208'8,"0"0"-94"-1,179 0 52 1,-82 0-38-2,24 0-42 3,40 0 44-2,26 0-4-1,11 0-24 2,11 0-40 1,-8 0-35-2,1-6-27 1,-14 0 0 0,-5 4 0 0,-22 2 0 0,-10 0 0-3,-21 0 0 3,-17 0 0 0,-19 0 0 0,-23 4 0-2,-11-4 0 2,-20 0 0 0,-6 0 0 0,-24 0 0-1,3 0 0 0,-13 0 0 0,0 0 0 1,0-13 0-2,-16-15 0 3,-29-9 0-1,-22-10 0 0,-9-8 0-2,-19-6 0 4,-8-6 0-4,-10-7 0 3,2 1 0-4,1 6 0 4,2 5 0-1,16 15 0 0,7 7 0-3,17 16-41 3,13 9-17 1,22 6-14-2,13 9 24 0,20 0 24-1,0 0 24 2,0 0 16 0,0 11 60-2,39 21-62 3,1 3 0-1,21 5 22 1,0-1-18-3,17 1-8 3,4-1-4-2,-1 6 6 2,9 3 16-4,-3 10-15 3,-5 8-13 0,-11 1 0-1,-1 7 0 0,-9-5 0 1,0 0 0 0,-12-7 0-1,-10-13 0 0,-17-14 0 0,-12-16 0 1,-1-11 0 1,-9-1 0-5,0 0 0 4,-37 4 0 0,-22 7 0 1,-15 1 0-3,-7 1 0 4,-9-1 0-3,-7 5 0 2,-10-11 0-5,-6-1 0 5,-1-2 0-2,3 2 0 1,1 5 0-2,7 5 0 2,14 6 0 1,-1 4 0-1,24 0 0-2,2-6 0 2,7-5 0 1,15-11 0-3,11-5 0 0,7-1 0 2,17-4 0 0,7 0 0-1,0 0 0-1,0 0 0 3,0 0 0-2,0 0 0 2,7 0 0-4,17 0 0 3,-4-4 0 0,9-4 0 1,3 1 0-4,7-3 0 3,14-1 0 1,7-2 0-2,4-2 0-1,1 2 0 2,7-7 0 0,-8-1 0 0,6-4 0-2,-4 0 0 2,-5 8 0 0,6-3 0 0,3 0 0-2,-2-2 0 3,4-7 0-1,-1-1 0 0,0-4 0-3,-4 1 0 3,-8 3 0 0,-2 6 0 0,-12 7 0-2,-5 12 0 2,0 5 0 1,-20 0 0-2,-4 0 0-1,-9 0 0 2,-1 0 0 0,1 0 0 0,0 0 0-1,6 0 0 2,8-10 0-3,-5-14 0 3,-5-1 0-2,-2-5 0 2,-5 4 0-3,-4-2 0 2,0-12 0-3,-13-7 0 3,-27-7 0 0,-14-5 0 0,-16-3 0-2,-1 9 0 2,-5 10 0 1,-6 11 0-2,10 14 0-1,15 12 0 2,17 6 0 0,19 0 0 0,17 0 0-2,4 0 0 2,0 0 0 0,0 0 0 0,2 15 0-2,29 11 0 3,7 1 0-1,9 8 0 2,0-3 0-5,0 7 0 3,-4-4 0 0,-4-8 0 0,-14-5 0-2,-9-5 0 2,-9-7 0 0,-7-3 0-2,0 3 0 0,0 1 0 2,-7 3 0 0,-42-4 0 0,1 3 0-2,-16-9 0 2,-10-1 0 0,-8-3 0 0,-11 0 0-2,-12 0 0 3,-2-20 0-2,-10 6 0 2,-1 6 0-4,-5 8 0 3,6 0 0 0,-4 0 0 1,4 0 0-2,-8 0 0 0,-2 0 0 2,-5 0 0-2,-3 0 0 0,12-10 0 0,5-5 0 2,7 4 0-1,-1 7 0-3,11 4 0 3,1 0 0 0,3 21 0 1,12 10 0-4,17-6 0 5,21-10 0-3,22-8 0 2,9-4 0-5,16-3 0 3,0 0 0 1,16 0 0 0,24 0 0-2,-16 0-181 2,-4 0-1323 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5T06:48:00.631"/>
    </inkml:context>
    <inkml:brush xml:id="br0">
      <inkml:brushProperty name="width" value="0.05292" units="cm"/>
      <inkml:brushProperty name="height" value="0.05292" units="cm"/>
    </inkml:brush>
  </inkml:definitions>
  <iact:action type="add" startTime="16503">
    <iact:property name="dataType"/>
    <iact:actionData xml:id="d0">
      <inkml:trace xmlns:inkml="http://www.w3.org/2003/InkML" xml:id="stk0" contextRef="#ctx0" brushRef="#br0">30620 4850 1108 0,'34'-6'468'5,"5"1"-180"3,6-5-105 0,11 6-183 0,11-5 0-2,10 5 0 2,10-1 0 0,20 5 0 2,13 0 0-6,4 0 0 4,13 0 0 0,4 0 0 0,-11 18 0-2,4-4 0 2,-26 0 0 2,-16-3 0-4,-34-6 0 3,-18-1 0-1,-27-4 0-2,-3 0 0 2,-10 0 0-3,0 0 0 3,0 0 0 0,-60 3 0 0,-33 5 0-1,-30-3 0 0,-5-1 0 1,-2-4 0 0,8 0 0-1,-1 0 0 0,18 1 0 2,5 3 0-2,19 2 0-1,19 1 0 2,12-1 0 0,23-2 0 0,17-2 0-2,10-2 0 2,0 3 0 0,0-1 0 1,40 5 0-4,30 3 0 3,14 5 0 0,3-5 0 0,0 5 0-2,-20-8 0 2,-7 3 0 0,-16-7 0 0,-12-1 0-1,-23 2 0 0,-9-2 0 1,0 1 0 0,-9 3 0-2,-43-1 0 2,-9-2 0 0,-9-3 0 0,-1 0 0-2,12 0 0 2,21 0 0 0,16 0 0 0,15 0 0-2,7 0 0 3,0 0 0-2,3 0 0 1,40 9 0 0,11 13 0-1,6 1 0 1,-10 1 0 0,-9-1 0-1,-12-4 0 1,-12-7 0 1,-14-6 0-4,-3-6 0 1,0 0 0 2,-20 6 0 0,-63 2 0 0,-27 5 0-2,-15 8 0 2,21-1 0 0,8 1 0 1,38-1 0-4,58-14-3 3,0-3-611 0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5T06:48:00.63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448">
    <iact:property name="dataType"/>
    <iact:actionData xml:id="d0">
      <inkml:trace xmlns:inkml="http://www.w3.org/2003/InkML" xml:id="stk0" contextRef="#ctx0" brushRef="#br0">663 2675 1486 0,'0'0'386'9,"0"0"-211"-3,0 0-175 3,0 0 0-4,0 0 0 4,194 17 0 0,-110-17 0-1,34 0 0-3,45 0 0 2,42-23 0 2,59-1 0-1,46 3 0-3,4 5 0 5,12 7 0-1,-37 6 0-2,-50 3 0 1,-45 0 0-2,-53-5 0 2,-40-1 0 0,-31 0 0-2,-29 4 0 6,-24 2 0-8,-17 0 0 3,-25 0-253-1</inkml:trace>
    </iact:actionData>
  </iact:action>
  <iact:action type="add" startTime="9768">
    <iact:property name="dataType"/>
    <iact:actionData xml:id="d1">
      <inkml:trace xmlns:inkml="http://www.w3.org/2003/InkML" xml:id="stk1" contextRef="#ctx0" brushRef="#br1">32945 1155 1018 0,'0'0'460'8,"0"0"-304"0,0 0-60-2,0 0 10 1,0 0 20 2,0 0-41-2,-204 23-85 2,124-16 0-4,-1-7 0 6,-19 0 0-6,-20 0 0 4,-11 0 0-3,-19 0 0 1,-8 0 0 2,-9 0 0-3,-10 0 0 4,-4-7 0-2,0-8 0 0,1 2 0-3,3-2 0 4,0 1 0-2,-1-1 0 2,10 2 0-4,7 4 0 3,4 4 0 0,9 5 0 0,-5 0 0 0,6 0 0-2,-3 0 0 2,9-3 0 0,0-2 0-2,1-4 0 2,-1 1 0 0,1-7 0 0,8 0 0-2,0-1 0 3,11-1 0-2,13-3 0 2,2 4 0-4,10-1 0 3,-2 9 0 0,-1-1 0 0,3 9 0-1,8 0 0 0,-9 0 0 3,-2 0 0-4,1 0 0 1,-9 0 0 0,-9 0 0 1,1 0 0 0,5 0 0-2,-3 0 0 2,11 0 0 0,2-3 0 1,-4-5 0-3,1-3 0 3,-7 0 0-3,6-1 0 3,1 5 0-4,1 0 0 3,5 2 0 0,14 2 0 0,5-3 0-2,3 2 0 2,7-3 0 0,-2 5 0 0,2-2 0 0,9 4 0-2,-1 0 0 2,4 0 0 0,8 0 0-2,-2 0 0 2,3 0 0 0,3 0 0 0,-5 0 0-2,-2 0 0 3,-18 0 0-2,-3 0 0 2,-9 14 0-4,2-2 0 3,-3-7 0 0,13 2 0 0,15-7 0-2,11 0 0 2,20 0 0 0,2 0 0 0,-5 7 0-3,-1 10 0 3,-17 3 0-1,2 7 0 2,1 3 0-3,13-9 0 2,-4-1 0 0,11-9 0 0,17-9 0-2,-2 2 0 2,6-4 0 0,0 0 0 0,-9 0 0-2,9 0 0 2,0 4 0 0,-1 9 0 0,-6 10 0 0,1 8 0-2,-7 8 0 2,-4-3 0 0,3-6 0-2,4-3 0 2,-3-11 0 0,9-4 0 0,1 1 0-2,-7 7 0 2,4 16 0 0,2 16 0 0,1 14 0-2,1 14 0 3,-9 1 0-2,6 3 0 1,-8-3 0-2,3 5 0 2,-6 0 0 0,3 4 0 0,2 6 0-2,-8-1 0 2,4-3 0 0,-8-4 0 0,7-7 0-2,9-8 0 2,-6-4 0 0,6-7 0 0,4-1 0-2,-3 1 0 2,2-9 0 0,4-2 0 0,0-17 0-2,0-12 0 3,0-9 0-2,0-8 0 1,0-1 0-2,0 0 0 2,0 1 0 0,0-1 0 0,0 4 0-2,4-3 0 2,9-3 0 0,3-2 0 0,4 0 0-2,6 0 0 2,12 0 0 0,3-11 0 0,2-10 0-2,19 6 0 2,12-2 0 0,8 12 0 0,5 5 0 0,8 0 0-1,4 0 0 0,8 0 0 1,6 0 0-2,3 0 0 2,-4 0 0 0,2 0 0 0,9 0 0-2,2 0 0 2,4 0 0 0,-1 0 0 0,2 0 0-2,-5 0 0 2,5 0 0 0,11 0 0 0,8 0 0-2,-5 0 0 2,-4 0 0 0,1 0 0 0,-4 0 0-2,-7 0 0 2,1 0 0 0,-13 0 0 0,-15 5 0-2,-15-5 0 2,6 0 0 0,6 0 0 0,11 0 0-2,15 0 0 2,-5-8 0 0,0-6 0 0,2 1 0-2,-3 6 0 2,-12-1 0 0,2 1 0 0,-19 5 0-2,6-4 0 2,0 6 0 0,0 0 0 0,3 0 0-2,5 0 0 2,-2 0 0 0,10 0 0 1,-5 0 0-4,-3 0 0 3,-5 0 0 0,-4 0 0 0,-2 0 0-2,-10 0 0 2,13 0 0 0,-1 0 0 0,-2 0 0-2,3 0 0 2,-3 0 0 0,-7 0 0 0,-3 0 0-2,5 0 0 2,-5 0 0 0,4 0 0 0,6 0 0-2,5 0 0 2,-2 0 0 0,-9 6 0 0,5-1 0-2,7-1 0 2,-16-3 0 0,11-1 0 0,-11 0 0-2,-5 0 0 2,4 0 0 0,1 0 0 0,0 0 0-2,3-1 0 2,-3-8 0 0,0 3 0 0,-1-3 0-2,-9 1 0 2,-8-1 0 0,-8 1 0 0,-3 1 0-2,-10-1 0 2,8 1 0 0,-8-2 0 1,2 3 0-4,3 2 0 3,-8 4 0 0,-5-4 0 0,-9 4 0-2,-5 0 0 2,-5-2 0 0,-7 2 0 0,-4 0 0-2,-5-3 0 2,1 3 0 0,5 0 0 0,-8 0 0-2,0 0 0 2,0 0 0 0,0 0 0 0,0 0 0-2,0 0 0 3,0 0 0-2,3 0 0 1,2 0 0-2,2 0 0 2,3 0 0 0,-3 0 0 0,5 0 0-2,-3 0 0 2,-1-2 0 0,-5 2 0 0,2 0 0-2,-3-4 0 2,9-2 0-1,-9-1 0 2,6-10 0-3,2-9 0 2,0-5 0 0,3-8 0 0,-6-6 0-2,5-3 0 3,-3-3 0-2,-1-1 0 1,-3-2 0-2,-2 1 0 2,1 1 0 0,-4 2 0 0,0-1 0-2,0-4 0 2,0-9 0 0,0 3 0 0,0-3 0-2,-2 2 0 2,-8 5 0 0,-3 9 0 0,9 9 0-2,4 7 0 2,-3 0 0 0,3-1 0 0,-9-3 0-2,9-2 0 2,0-3 0 0,0-4 0 1,0 6 0-4,0-5 0 3,0 2 0 0,0 12 0 0,0 2 0-2,0 11 0 2,0 5 0 0,0 5 0 16,0-5 0-24,0-3 0 0,0 5 0 6,0-5 0 2,0 7 0-2,0-3 0 2,0 5 0 0,0 1 0 0,0-1 0-2,0 0 0 2,0 4 0 0,0-1 0 0,0 1 0-2,0-2 0 2,0-5 0 0,0 5 0 0,0-4 0-2,0 7 0 2,0 1 0 0,0 0 0 0,0 0 0-2,-3 0 0 2,-5 0-389 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5T06:48:00.631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5" units="cm"/>
      <inkml:brushProperty name="height" value="0.055" units="cm"/>
    </inkml:brush>
  </inkml:definitions>
  <iact:action type="add" startTime="8948">
    <iact:property name="dataType"/>
    <iact:actionData xml:id="d0">
      <inkml:trace xmlns:inkml="http://www.w3.org/2003/InkML" xml:id="stk0" contextRef="#ctx0" brushRef="#br0">12016 11246 336 0,'0'0'274'7,"0"0"-90"-1,0 0-40 3,0 0-6-2,0 0-2-1,0 0-40 3,-118 31-8-2,118-31 20 1,0 0 38 0,0 0 28-2,0 0-4 3,0 0-117-1,0 0-53-3,0 0 0 3,36 0 0 0,12 0 0 0,29 0 0-2,7-16 0 2,9-1 0 1,1 3 0-1,-4-4 0-3,-10 11 0 3,-6-3 0 1,-18 5 0-2,-21 0 0-1,-6 1 0 2,-22 4 0 0,-7 0 0 0,0 0 0-1,-39-5 0 1,-42-7 0 0,-39 2 0-1,-8-7 0-1,-10 0 0 2,11 0 0 0,18 6 0 0,31 8 0-2,34 0 0 2,21 3 0 0,20 0 0 1,3 0 0-3,39 0 0 2,45 0 0-1,38 0 0 1,14 3 0-1,2 8 0 1,-12 3 0-1,-29 0 0 1,-29 1 0-1,-18-8 0 1,-24-3 0 0,-22-2 0-1,-4-2 0-1,0 7 0 2,-36 3 0 0,-32 7 0 0,-29 5 0-2,-9 8 0 3,-9 2 0-2,26 3 0 1,17-8 0-2,70-19 0 3,2-4-895-2</inkml:trace>
    </iact:actionData>
  </iact:action>
  <iact:action type="add" startTime="14066">
    <iact:property name="dataType"/>
    <iact:actionData xml:id="d1">
      <inkml:trace xmlns:inkml="http://www.w3.org/2003/InkML" xml:id="stk1" contextRef="#ctx0" brushRef="#br1">8500 9608 912 0,'0'0'244'7,"0"0"42"1,0 0-24-2,-204 60-62 3,135-33-76-2,8-5-105 2,1-5-19-4,-4-2 0 5,5-2 0-3,-2-2 0 0,-6 7 0 1,-2 4 0-1,-2 3 0 1,0 6 0-1,-9-3 0-1,3 7 0 2,3-1 0 0,-16 1 0 1,11 7 0-3,-13 1 0 1,5 0 0 1,3-8 0 0,2 2 0 0,1-7 0-1,1 5 0 0,-4-4 0 2,-9 0 0-3,5-2 0 1,-7 7 0 1,-3 0 0 0,-1 3 0-2,-1 0 0 3,10-5 0 1,-1-2 0-3,5-5 0 0,2 1 0 0,8-1 0 2,2 0 0-2,3-3 0-1,1-1 0 2,9-1 0 0,-1 1 0 0,1 1 0-2,4 0 0 2,-2 1 0 0,11 7 0 1,-5-5 0-4,2 2 0 3,2-1 0 0,-4 0 0 0,1-2 0-2,-4-1 0 2,8 0 0 0,-6 0 0 0,5-1 0-1,-2 3 0 0,-5-6 0 2,9 0 0-2,-6 2 0-1,2 1 0 2,-3 1 0 0,-5 4 0 0,1 2 0-2,-2 0 0 2,-6-1 0 0,5-1 0 0,-3-1 0-2,0 2 0 2,-5 2 0 0,1 1 0 0,-2-2 0-2,3 0 0 2,11-6 0 0,5-3 0 0,2-2 0-1,4-3 0 0,9-3 0 2,8-3 0-2,-4 4 0-1,8 0 0 2,0-2 0-1,-5-2 0 0,6 1 0 0,3-1 0 1,-2-1 0-1,-4 2 0 2,-7 5 0-4,-6 0 0 3,-6 8 0 1,-9 2 0-2,-5 5 0 0,6 0 0 0,-3-2 0 2,-1-2 0-2,11 0 0 0,-3 0 0 0,5-3 0 1,4-5 0 0,9-3 0-2,2-3 0 2,2 0 0 1,6 0 0-2,-2-2 0 0,-3 2 0 1,1-1 0-1,-1 4 0 2,-4 3 0-4,-4-3 0 3,-3 3 0 2,1-4 0-2,-5 4 0-2,9-7 0 2,7 2 0 0,-1-3 0 0,2-1 0-1,-2 3 0 0,2-1 0 2,-12 14 0-2,-4 0 0-2,-7 0 0 4,5 5 0-1,7-13 0 0,14-6 0 0,10 0 0-2,9-8 0 1,2-1 0 1,0-1 0-3,0-1 0 3,0-2 0 0,0 5 0 0,0-5 0 0,0 0 0-2,0 0 0 2,0 0 0 0,0 0 0-1,0 0 0 2,17-19 0-2,16-9 0 0,-12 3 0-1,5-4 0 2,-6 2 0 0,6-8 0 1,2-4 0-4,8-8 0 4,4-10 0-2,-3-2 0 2,-3 3 0-4,-2 9 0 3,-7 7 0 0,-5 8 0 0,-4 8 0 0,2 1 0-1,-8 1 0 1,6 2 0-1,1 1 0 0,2-2 0 0,-5 2 0 2,5-3 0-1,-4-1 0-2,2 6 0 1,-4 3 0 2,-7 6 0-2,-2 5 0-1,-4 1 0 3,0 2 0-2,0 0 0 2,0 0 0-4,0 0 0 3,-7 20 0 1,-29 10 0-2,-5 6 0-1,-7 7 0 2,-5 1 0 1,-7 0 0-2,-3 0 0 0,2 1 0 0,1-1 0 2,7 1 0-2,2-4 0-1,7-6 0 3,8-4 0-2,7-3 0 1,8-8 0-1,10-3 0 1,8-1 0-1,-2-7 0 2,5 3 0-4,0-2 0 3,-3 5 0 0,3 0 0 0,0-2 0 0,0 1 0-2,0-5 0 2,0 2 0 0,23-4 0-1,16 3 0 0,5-3 0 2,6-1 0-2,3 3 0-1,2-3 0 2,5 3 0 0,6-9 0 0,0 5 0-2,5-5 0 3,8 0 0-2,0 0 0 2,3 0 0-4,-23 0 0 3,-5 0 0 0,-18 0 0 0,-13 0 0-2,-6 0 0 2,-9 0 0 0,-5 0 0 0,13 0 0-1,4 0 0 0,0 0 0 2,3 0 0-2,-7 0 0 0,-11 0 0 1,-5 0 0 0,0 0 0-1,0 0 0-1,0 12 0 3,0-7 0-2,0 3 0 2</inkml:trace>
    </iact:actionData>
  </iact:action>
  <iact:action type="add" startTime="16565">
    <iact:property name="dataType"/>
    <iact:actionData xml:id="d2">
      <inkml:trace xmlns:inkml="http://www.w3.org/2003/InkML" xml:id="stk2" contextRef="#ctx0" brushRef="#br1">8408 9453 440 0,'0'0'946'6,"0"0"-600"2,0 0-142-2,0 0-93 2,0 0-111 0,-181 74 0-1,130-66 0 0,-9 3 0 1,-9-3 0 0,4 7 0-2,-11 2 0 2,-5 1 0 1,-3 9 0-1,0-5 0-2,1-3 0 1,9-1 0 1,-3-8 0 0,1 2 0 0,-7-1 0 0,-5 0 0 0,-10 9 0-1,1-1 0 7,0 2 0-13,7 1 0 6,-2 0 0 0,15 1 0 0,-7 2 0 0,0 3 0 2,-11 7 0-1,8 0 0-3,-5 5 0 4,6-4 0-2,-1 1 0 2,-1-4 0-4,4-2 0 3,3-1 0 1,-2-6 0-2,6-8 0 0,0 2 0 1,9-7 0-1,7-3 0 1,2 3 0-1,-5 7 0 1,-6-2 0 0,7 3 0 0,-3 3 0-3,-5-7 0 4,13-3 0-1,5-4 0 1,-1 1 0-3,-2-1 0 2,-4 0 0-1,-5 7 0 2,-10 1 0-3,4 4 0 2,-3 0 0 1,7 2 0-3,9-5 0 0,6 0 0 1,11-2 0 2,11-5 0-2,-4 5 0 0,-2-2 0 0,6 4 0 2,2-3 0-2,2-2 0-1,3-1 0 2,1 0 0 0,-1 0 0 0,4 1 0-2,5-1 0 3,-10 2 0-2,-7 0 0 2,10 5 0-4,-6-1 0 3,-2 0 0 1,7-3 0-2,3 1 0 0,-5 2 0 0,-3-1 0 1,-3 7 0 1,2 0 0-3,-3-7 0 1,6 1 0 2,2-3 0-2,10-3 0-1,3 0 0 2,-1-2 0 0,-2 0 0 0,0-1 0-2,-7-1 0 3,-8 3 0-2,-5-5 0 2,0 4 0-3,7 3 0 1,8-8 0 1,2 2 0 0,13-3 0-2,3-1 0 2,0-2 0 0,0 0 0 0,0 0 0-1,-8 4 0 0,-5-2 0 2,-3-2 0-2,-3 4 0-1,12-1 0 2,5-1 0 0,2-2 0 0,0 0 0-2,0 0 0 2,0 0 0 0,0 0 0 1,0 0 0-4,0 0 0 3,0 0 0 0,0 0 0 0,0 0 0-2,0 0 0 2,0 0 0 1,0-5 0-2,25-29 0 0,11-11 0 0,12-9 0 2,8 1 0-2,-6 5 0-1,-7 6 0 2,-4 3 0 0,-10 1 0 0,8 4 0-2,-10 1 0 3,9-1 0-1,-2 3 0 0,-11 6 0-3,0 2 0 3,-10 13 0 0,-9 2 0 0,-4 4 0-2,0 4 0 2,0 0 0 0,0 0 0 1,0 0 0-3,0 0 0 1,0 0 0 2,0 0 0-2,0 0 0-1,-17 6 0 2,-23 31 0 1,-7 7 0-2,-7 4 0-1,-2 2 0 2,2 2 0 0,-2-5 0 1,-2 0 0-4,1 2 0 3,-2 1 0 0,2-4 0 0,14-8 0-2,5-7 0 2,15-14 0 0,16-2 0 0,-3-4 0-1,7-5 0 0,3-1 0 2,0 1 0-2,0-6 0-1,0 0 0 2,0 2 0 0,3-2 0 0,30 0 0-1,28 0 0 1,26 0 0-1,27 0 0 2,18 0 0-4,3 0 0 4,-21 0 0-1,-21 0 0-1,-22 0 0-1,-27 0 0 2,-8 0 0 1,-16 0 0-1,-10 0 0-2,-7 0 0 1,0 0 0 2,-1 0 0-2,1 0 0-1,7 0 0 2,0 0 0 0,-1 9 0 1,-9-1 0-4,0 1 0 3</inkml:trace>
    </iact:actionData>
  </iact:action>
  <iact:action type="add" startTime="18583">
    <iact:property name="dataType"/>
    <iact:actionData xml:id="d3">
      <inkml:trace xmlns:inkml="http://www.w3.org/2003/InkML" xml:id="stk3" contextRef="#ctx0" brushRef="#br1">8489 9505 942 0,'0'0'388'6,"0"0"-72"3,0 0-78-2,0 0-90 1,0 0-133-1,0 0-15 1,0 0 0 1,-109 0 0-5,73 0 0 4,-5 0 0 1,-12 0 0-2,3-7 0-1,-10-6 0 3,-1 1 0-2,-9-5 0 1,6-3 0-1,1 3 0 2,-1-2 0-3,4 8 0 4,2 2 0-1,2 1 0-4,-1 5 0 2,4-3 0 1,-1 2 0-1,2-5 0 0,0 2 0 2,-3 2 0-2,-2 0 0 0,12 1 0 0,2 0 0 2,2 1 0-2,2-1 0 0,-2 4 0 1,1-2 0 0,-4 2 0-1,-2-4 0 0,5 2 0 2,-2-1 0-2,-4 1 0 1,-6 2 0-2,-4 0 0 2,-2 0 0 0,-2 0 0-1,10 0 0 0,-5 0 0 1,2 2 0 0,11 7 0-2,5 2 0 2,-1-3 0-1,11-1 0 2,-5 1 0-2,-8-3 0 0,2 0 0 1,-4 2 0-1,-14 0 0 2,6-1 0-3,-5 0 0 2,2-3 0 0,14-1 0 0,9 1 0-3,2 0 0 4,5-3 0-1,0 0 0-2,4 0 0 1,-12 0 0 0,-13 3 0 2,-3 3 0-2,-4-1 0-1,9 1 0 3,18-4 0-2,9-2 0 1,13 0 0-2,2 0 0 2,1 0 0 0,0 0 0 0,0 0 0-2,0 0 0 3,0 0 0-2,0 0 0 1,0 0 0-2,0 0 0 2,0 0 0 0,0 0 0 0,0 0 0-1,0 0 0 0,14 0 0 2,24 0 0-2,10-15 0-1,-3-5 0 2,3-5 0 0,1 4 0 0,-9-1 0-2,0 1 0 3,-10 7 0-2,-1-2 0 1,0-3 0-2,-6 1 0 3,6 5 0-2,-9 2 0-1,1-1 0 2,-11 7 0 0,7 2 0 0,-14-1 0 0,0 4 0-1,-3 0 0 0,0 0 0 2,0 0 0-2,0 0 0-1,0 0 0 2,0 0 0 0,0 0 0-1,0 0 0 0,0 0 0 1,-14 7 0 0,-28 17 0 0,-8 6 0-2,-11-3 0 3,-7 0 0-1,-4-6 0-1,1-2 0-1,1-4 0 2,6-2 0 0,4-2 0 0,3 1 0-1,13-4 0 0,13-5 0 2,18-3 0-2,5 0 0-1,8 0 0 2,0 0 0 0,0 0 0 0,0 0 0-2,0 0 0 42,12 3 0-47,15 8 0-1,23 3 0 0,-2 6 0 0,15-4 0 0,14 4 0 46,7 1 0-46,6-8 0 0,-10 4 0 0,-9-3 0 0,-10-3 0 0,-22 1 0 3,-6-4 0 6,-26-5 0-2,4-3 0-1,-11 4 0 2,0-4 0 0,0 0 0 0,0 2 0-2,0 3 0 2,0 7 0 0,0-4 0 0,0 9 0-2</inkml:trace>
    </iact:actionData>
  </iact:action>
  <iact:action type="add" startTime="20930">
    <iact:property name="dataType"/>
    <iact:actionData xml:id="d4">
      <inkml:trace xmlns:inkml="http://www.w3.org/2003/InkML" xml:id="stk4" contextRef="#ctx0" brushRef="#br1">8830 9513 444 0,'0'0'344'7,"0"0"-126"1,0 0-54-2,0 0 40 3,0 0-22-2,0 0 12 1,0 0-10-2,-21 9-71 2,21-9-113 0,0 0 0-2,0 0 0 2,0 0 0 0,0 0 0 1,0 0 0-4,0 0 0 3,0 0 0 0,16 0 0 0,12 0 0-2,18 0 0 2,5 0 0 0,10 0 0 0,11 0 0 1,12 0 0-2,13 0 0 2,11 0 0-2,5 1 0 1,-5 8 0-2,11-4 0 2,-6 7 0 0,-1-4 0-2,5 4 0 2,4-1 0 0,-1 0 0 0,10 1 0-2,-9-1 0 2,-1-4 0 0,0 0 0 0,-8-2 0-2,8 2 0 1,-7-3 0 3,-13 7 0-4,-14 2 0 1,-6 0 0 1,-5 1 0 1,-18-6 0-2,-8 4 0-1,3-6 0 1,-4-4 0 2,-5 5 0-2,7-5 0 0,-11-2 0 1,-10 2 0 0,-6 4 0 0,-7-3 0-4,1 1 0 4,-1-1 0 0,0-3 0 0,-4 4 0-2,8-2 0 3,-4 2 0-2,0-4 0 1,-9 0 0-1,3 2 0 0,-7-2 0 2,-3 0 0-2,0 0 0 1,0 0 0-2,0 0 0 11,0 0 0-17,0 0 0 5,-20 0 0 3,-21-15 0 0,-14-11 0 1,-6-3 0-4,-15 5 0 3,-1-4 0 0,-4 2 0 0,-9 3 0-2,-7-6 0 2,-1 4 0 0,1 1 0 0,10-1 0 1,8 5 0-3,15 3 0 2,7 2 0-1,12 4 0 0,14 3 0 0,10 2 0 1,14 3 0 1,7 1 0-3,0 2 0 1,0 0 0 1,0 0 0 1,3 0 0-3,33 0 0 1,12 0 0 1,16 0 0 0,10 0 0-2,8 0 0 2,-3 2 0 1,-13 15 0-2,1 6 0 0,-16-3 0 0,-11 4 0 2,-1-1 0-1,2 2 0-3,0 2 0 3,-2-7 0 0,-9 1 0 0,-4-5 0-2,-6 0 0 3,-6-3 0-2,-7-1 0 2,-7-5 0-4,0 2 0 3,0 2 0 0,0 3 0 0,-13 5 0-2,-15 5 0 2,-12-2 0 0,-15 1 0 0,-17-1 0-1,-17-3 0 0,-8-6 0 2,5-6 0-2,2-4 0-1,24-3 0 2,12 3 0 2,24-3 0-2,14 2 0-2,14-2 0 0,2 0 0 2,0 0 0 1,20-2 0-3,1-6-711 1</inkml:trace>
    </iact:actionData>
  </iact:action>
  <iact:action type="add" startTime="22294">
    <iact:property name="dataType"/>
    <iact:actionData xml:id="d5">
      <inkml:trace xmlns:inkml="http://www.w3.org/2003/InkML" xml:id="stk5" contextRef="#ctx0" brushRef="#br1">9070 9350 670 0,'0'0'356'8,"0"0"-54"0,0 0 4 0,0 0-86-1,0 0-50-1,0 0-147 2,0 0-23 1,13 9 0-4,12-9 0 3,-2 0 0 0,-3 0 0 1,12 0 0-2,6 0 0-1,8-4 0 2,15-4 0 0,15-6 0-2,9-3 0 2,15-1 0 1,4 8 0-1,-4-1 0 0,0 2 0-2,0 3 0 4,1-2 0-3,-3 2 0-1,5-1 0 1,7 3 0 2,-3-2 0-1,-2 3 0-3,12 3 0 4,-12 0 0-2,3 0 0 2,-8 0 0-4,-11 0 0 4,-7 0 0-2,-3 0 0 2,-4 0 0-4,-10 0 0 4,3-4 0-2,0-5 0 2,5-2 0-2,-1-1 0 0,8-1 0 2,0 0 0-2,-8 0 0-2,-4 2 0 4,-8-1 0-1,-15 4 0 0,7 0 0-2,-7 2 0 1,-4-6 0 1,14 1 0 1,-12-9 0-3,14 1 0 2,-8-1 0 0,7-2 0 1,4 5 0-5,1 0 0 4,3 0 0 1,-5 3 0-1,8-5 0-1,-4-3 0-1,4-2 0 4,3 1 0-3,-9 1 0-1,-8 0 0 2,-6 8 0 0,-16 0 0 0,-10 2 0-2,-2 7 0 1,4-1 0 0,-6 3 0 2,12-2 0-4,-4 2 0 3,1 1 0 0,15-1 0 0,-1-1 0-1,4-1 0 0,9 2 0 1,-6 3 0 0,-1 0 0-1,-3 0 0 0,-15-2 0 2,-5-2 0-2,-5 4 0 0,-5 0 0 0,-10 0 0 1,4 0 0 0,-7 0 0-2,0 0 0 2,0 0 0 0,0 0 0 1,0 0 0-4,0 0 0 3,0 0 0 0,-25-2 0 0,-18 2 0-2,-14-2 0 2,1-1 0 1,2-7 0-1,-3 3 0-1,4-5 0-1,5-2 0 4,-6 0 0-4,4 3 0 1,-3-2 0 0,0 9 0 1,9 4 0 0,4 0 0-1,-1 0 0 0,11 0 0 1,-2 0 0 1,4 0 0-4,-1 0 0 3,9 0 0 0,13 0 0 0,-3 0 0-2,7 0 0 2,3 0 0 0,0 0 0 0,0 0 0-1,0 0 0 0,0 0 0 2,0 0 0-2,8 0 0-1,24-3 0 2,18-10 0 0,0 3 0 0,2 5 0-2,9 5 0 2,-1 0 0 1,8 0 0-1,4 0 0-3,10 0 0 3,5 0 0 0,-3 5 0 0,-8 5 0-2,4-3 0 3,-26 6 0-2,-14-6 0 1,-16 5 0-1,-1-7 0 0,-13 1 0 2,-7 0 0-2,-3-4 0-1,0 9 0 3,-13 9 0-2,-31 8 0 1,-19 11 0-2,-10 7 0 2,2-3 0 1,-3-8 0-1,7-4 0-3,14-6 0 4,9-5 0-2,11 0 0 1,14-6 0-2,10-1 0 2,-4 4 0 0,13-3 0 0,-5-1 0-1,0-3 0 0,-1 2 0 2,4-2 0-2,-10 5 0-1,0-13-7 2,8 4-1391 1</inkml:trace>
    </iact:actionData>
  </iact:action>
  <iact:action type="add" startTime="24694">
    <iact:property name="dataType"/>
    <iact:actionData xml:id="d6">
      <inkml:trace xmlns:inkml="http://www.w3.org/2003/InkML" xml:id="stk6" contextRef="#ctx0" brushRef="#br1">9144 9400 1102 0,'0'0'448'7,"0"0"-226"2,0 0-2-2,0 0-165 0,203-119-55 0,-145 92 0 1,9-3 0 0,5-2 0 0,6 0 0-2,2 2 0 3,11-4 0-1,9-1 0-3,16 0 0 5,6-1 0-4,3 6 0 2,-5 0 0-2,9 6 0 3,-4 1 0-1,2 3 0 0,11-2 0 0,3-1 0 1,2-5 0-4,9-9 0 3,-11-1 0-3,0-5 0 3,-14 5 0 0,8 8 0 0,-12 3 0-2,-1 3 0 2,-2 6 0 0,-11-2 0 1,0-3 0-4,-2-5 0 4,10-6 0-2,12-11 0 1,-5 3 0-2,-16-2 0 2,1 4 0 0,-18 7 0 0,-1 1 0-1,-9 8 0 0,-1 0 0 2,-6 2 0-2,3-4 0-1,4 2 0 3,9-4 0-1,-3-4 0 0,6 0 0-3,-2-4 0 3,6 1 0 0,-4 3 0 1,-5 8 0-4,-8 3 0 4,0 4 0-2,-9 0 0 1,0-5 0-2,0-8 0 2,-6-7 0 0,-4-3 0 1,3-1 0-3,-12 7 0 1,-4 8 0 2,-8 4 0-2,-5 5 0-1,3 3 0 2,-8 1 0 0,8-2 0 0,1 3 0-2,2 2 0 3,-1 1 0-2,1 1 0 1,2 2 0-2,-1 1 0 3,2-4 0-1,-1-1 0-1,1 0 0-1,-7 0 0 2,-6-2 0 0,-5 3 0 0,-13 1 0-1,-12 5 0 0,8 1 0 2,-9 2 0-2,0 0 0-1,0-3 0 2,0-1 0 0,-36 4 0 0,-22 0 0-2,-22 0 0 3,-4 0 0-2,-12-5 0 2,5-6 0-3,-7-6 0 2,2 0 0-1,-4 0 0 1,-4-3 0-2,-5 5 0 2,7-2 0 1,11 4 0-2,1 6 0 0,24 3 0 0,12 4 0 2,21 0 0-1,6 0 0-3,23 0 0 3,1 0 0 0,3 0 0 0,0 0 0-2,6 0 0 2,36 0 0 1,31 0 0-1,11 11 0-3,26 2 0 4,4-5 0-2,12-3 0 1,-14 6 0-2,-9-3 0 3,-9 1 0-2,-11 5 0 1,-22-5 0-1,-1 2 0 0,-20-4 0 2,-4-1 0-2,-19 0 0-1,-7-2 0 2,-7-4 0 0,-3 1 0 0,0 9 0-2,0 12 0 2,-43 17 0 0,-24 15 0 0,-17 4 0-2,-6-2 0 3,3-2 0-2,3-1 0 1,4-2 0-2,11-5 0 2,11-1 0 0,14-8 0 0,14-2 0-1,7-6 0 0,8-12 0 2,1-6 0-2,12-11 0-1,-5 0 0 2,7 0 0 1,0-11-1003-2</inkml:trace>
    </iact:actionData>
  </iact:action>
  <iact:action type="add" startTime="28410">
    <iact:property name="dataType" value="strokeEraser"/>
    <iact:actionData xml:id="d7">
      <inkml:trace xmlns:inkml="http://www.w3.org/2003/InkML" xml:id="stk7" contextRef="#ctx0" brushRef="#br2">20754 12550 1030 0,'0'0'488'5,"0"0"-252"3,0 0-70 1,0 0-90-2,0 0-64-1,0 0-12 3,0 0-6 0,25-39-62-2,-25 36-162-2,0 3-478 3</inkml:trace>
    </iact:actionData>
  </iact:action>
  <iact:action type="remove" startTime="29098">
    <iact:property name="style" value="instant"/>
    <iact:actionData xml:id="d8" ref="#d6"/>
  </iact:action>
  <iact:action type="add" startTime="29105">
    <iact:property name="dataType" value="strokeEraser"/>
    <iact:actionData xml:id="d9">
      <inkml:trace xmlns:inkml="http://www.w3.org/2003/InkML" xml:id="stk8" contextRef="#ctx0" brushRef="#br2">21023 12306 1250 0,'0'0'372'13,"0"0"-270"-11,0 0-26 6,0 0-44 1,0 0-32-4,0 0-50 4,0 0-220-2,20-20-580-1</inkml:trace>
    </iact:actionData>
  </iact:action>
  <iact:action type="add" startTime="31894">
    <iact:property name="dataType"/>
    <iact:actionData xml:id="d10">
      <inkml:trace xmlns:inkml="http://www.w3.org/2003/InkML" xml:id="stk9" contextRef="#ctx0" brushRef="#br1">8990 9522 798 0,'0'0'282'8,"0"0"-36"-1,0 0 12 1,0 0-106-2,0 0-12 2,0 0 31 2,0 0-171-6,60-52 0 6,-43 38 0-3,4-2 0 0,2-7 0 1,10 0 0-2,-3-4 0 4,15-2 0-4,0-2 0 0,3-3 0 2,12 2 0 0,1-3 0 2,8 4 0-5,1-1 0 3,-9 5 0-1,2 4 0 2,-3 1 0-4,-4-1 0 8,5 1 0-8,0 0 0 5,-2-3 0-6,2 1 0 4,9 2 0-1,-3-3 0 2,7 0 0-2,-3 1 0 0,8-2 0 2,2 5 0-2,-4 2 0 0,6 3 0 0,-2 1 0 1,-7-2 0 0,6-6 0-3,-3 0 0 5,-6 2 0-3,8-4 0 1,-6 6 0-2,-8-1 0 7,-4 5 0-11,-2-2 0 5,2 0 0-1,-1-6 0 2,1-1 0 0,-2-8 0 0,5 0 0-1,5 0 0 1,-5 0 0 0,3 2 0-1,4 5 0-1,-5-1 0 2,-5 8 0 0,3-8 0 0,6-5 0-2,-7-3 0 3,10-8 0-1,-2-1 0-1,9 4 0 0,-6 0 0 1,2-1 0-1,-2 1 0 1,5-3 0-2,-4 3 0 2,-7 0 0 0,5 1 0 0,-8 4 0-1,-3-1 0 0,8-2 0 2,-2-3 0-2,-9 5 0-1,-1 3 0 3,6 10 0-2,-7-1 0 2,-5 10 0-4,9-2 0 4,-2-2 0-1,-4 4 0 0,12-7 0-3,-8 0 0 4,2 0 0-2,-1 3 0 1,1-2 0-2,-11 2 0 2,7 0 0 0,4 1 0 0,1-7 0-1,-4 3 0 0,9-3 0 2,-1 8 0-2,-15-2 0-1,6 2 0 2,-5 0 0 1,-9 1 0-1,-14 1 0-3,7-1 0 3,-4 3 0 0,-7-4 0 1,-2 1 0-4,-2 6 0 4,-4 2 0-2,-1 0 0 1,-5 1 0-2,4 3 0 2,-11-5 0 0,6 6 0 0,-7-3 0-1,2 1 0 0,-2 1 0 2,-1 2 0-2,4-4 0-1,-1 1 0 2,-5 3 0 0,0 0 0 0,0 0 0-2,0 0 0 2,0 0 0 0,0 0 0 0,0-1 0-2,0 1 0 3,3 0 0-2,-2-4 0 1,-1 1 0-2,3 1 0 2,6-4 0 0,-2 1 0 1,6-5 0-3,-2-7 0 2,21-5 0 0,-7-3 0-1,14-6 0-1,2 3 0 3,-8 5 0-2,-5 10 0 2,-5 3 0-4,-6 9 0 4,-1-1 0-2,-13 2 0 1,-3 0 0-2,0 0 0 3,0 0 0-2,0 0 0 1,0 19 0-2,-20 14 0 2,-19 3 0 0,14-21 0 1,2-4-589-3</inkml:trace>
    </iact:actionData>
  </iact:action>
  <iact:action type="remove" startTime="34657">
    <iact:property name="style" value="instant"/>
    <iact:actionData xml:id="d11" ref="#d10"/>
  </iact:action>
  <iact:action type="add" startTime="34664">
    <iact:property name="dataType" value="strokeEraser"/>
    <iact:actionData xml:id="d12">
      <inkml:trace xmlns:inkml="http://www.w3.org/2003/InkML" xml:id="stk10" contextRef="#ctx0" brushRef="#br2">20721 11735 1020 0,'0'0'808'13,"0"0"-589"-12,0 0-219 6,0 0 0 0,0 0 0 4,0 0 0-6,-6 3 0 1,-4 0 0 2,3 3 0 0,3 7 0 2,-10 11 0-3,4-11 0-1,2 7-1701 1</inkml:trace>
    </iact:actionData>
  </iact:action>
  <iact:action type="add" startTime="37324">
    <iact:property name="dataType"/>
    <iact:actionData xml:id="d13">
      <inkml:trace xmlns:inkml="http://www.w3.org/2003/InkML" xml:id="stk11" contextRef="#ctx0" brushRef="#br1">8947 9505 128 0,'0'0'670'7,"0"0"-434"1,0 0-66-2,0 0-6 3,0 0-10-2,0 0 34 0,0 0 30 1,0 5-99 1,0-5-119-2,0 0 0 0,0 0 0-1,0 0 0 2,6-12 0 0,20-5 0 1,-12-3 0-4,4-1 0 3,11-5 0 0,-3 3 0-1,-2-1 0 28,10-1 0-35,2 1 0 0,-4 1 0 0,7 1 0 3,-3 0 0 5,2-5 0 0,-2 7 0-3,-2-5 0 3,12 1 0 0,-5-1 0 1,-1 3 0-4,4-1 0 3,-4 3 0 0,2 3 0 0,2 0 0-2,-4-2 0 13,1 3 0-19,-1-1 0 6,1 2 0 0,-2 1 0 1,-1 0 0 2,4 3 0-2,-4 1 0-1,5-7 0 2,-2 8 0 0,12-2 0 0,-3-6 0-2,8 0 0 3,1-3 0 1,8 3 0-2,-4 3 0-4,0-2 0 3,-5 1 0 1,3 1 0 0,1-3 0-2,-1 1 0 2,3-1 0 0,-5-7 0 0,2 5 0-1,3-2 0 0,-3-3 0 2,15 3 0-2,1-5 0-1,6-2 0 2,1-6 0 0,6-5 0 0,-2-1 0-2,-8 7 0 2,1 1 0 0,-1 7 0 1,-8 1 0-4,-4-6 0 3,9 3 0 0,0-4 0 0,-10-4 0-2,2 5 0 2,2-6 0 0,3 1 0 0,-3-1 0-1,9 2 0 1,10 3 0 0,-3 0 0-1,10 1 0-1,-4-1 0 2,-2-5 0 1,-1-2 0-1,1 3 0-3,-10-1 0 3,8-5 0 0,-8 5 0 1,-7-3 0-4,0 2 0 3,9-3 0 0,-2-1 0 0,-4-2 0-1,2 1 0 0,-15 5 0 1,6-2 0 0,-4 3 0-1,-5 5 0 0,-3 0 0 2,-14 5 0-2,-5 4 0-1,-2 5 0 2,3 4 0 1,3-4 0-2,2-7 0-1,12-3 0 2,2-7 0 0,-2 1 0 1,-13 1 0-4,-4 13 0 3,-3 1 0 0,-11 6 0 0,5 2 0-2,-4-4 0 2,5 1 0 0,-4-2 0 0,-4-2 0-1,8 4 0 0,-7-2 0 2,11-2 0-2,-8-5 0 2,8-1 0-4,3-1 0 3,5 0 0 0,6 4 0-2,-2 2 0 2,9-2 0 1,-2-3 0-1,-7 2 0-1,8 4 0-1,1-3 0 2,-7-4 0 0,7-3 0-2,-1 1 0 2,-13-2 0 0,3 7 0 0,-7 0 0-1,-4 7 0 1,-12 6 0 0,6 2 0 0,-14 1 0 0,0-5 0-3,6 3 0 3,3-8 0 0,8 2 0-1,-7-4 0 0,-2 5 0 2,3 4 0-1,-16 2 0-3,3 0 0 4,-8 4 0-2,-5-1 0 1,7 1 0-2,2-2 0 2,-2 1 0 0,2 2 0 1,-2-3 0-3,-4 4 0 1,-3-3 0 2,1 1 0-2,-1 2 0-1,3 0 0 2,-3 0 0 0,0 0 0 0,0 0 0-2,0-3 0 2,0 3 0 0,0-4 0 1,0-1 0-3,-4 0 0 1,-40-1 0 2,-18-3 0-2,-16 9 0-1,-19 0 0 2,-3 0 0 0,-3 0 0 0,-5 0 0-1,10 0 0 0,-1 0 0 2,9 0 0-2,19 0 0-1,8 0 0 2,13 4 0 0,13-1 0 0,18-1 0-2,10 0 0 3,6-2 0-2,3 4 0 1,0-4 0-2,0 0 0 3,0 0 0-2,28 2 0 1,24 6 0-2,16-1 0 2,12 3 0 0,14-1 0 0,-4 2 0 1,7 3 0-4,-13-4 0 4,-3-3 0-2,-4-4 0-1,-5 0 0 2,-8-1 0 3,-16-2 0-6,4 4 0 1,-14-2 0 2,-12-2 0 1,-6 3 0-2,-2-3 0-1,-11 0 0 3,2 0 0 17,-6 0 0-26,-3 3 0 0,0 7 0 3,0 19 0 5,-3 14 0 0,-31 21 0 0,-12 12 0-2,-8 5 0 3,-12 1 0-1,-4-1 0-3,2 3 0 3,-5 0 0 0,18 4 0 1,-1-1 0-4,7-14 0 3,17-19 0 0,11-18 0 1,8-19 0-4,10-14 0 4,3-3 0-2,0 0 0 1,8-5 0-2,32-24 0 2,1 3 0 1,-9 7 0-2,-12 5 0 2,-20 14 0-4,0 0-963 4</inkml:trace>
    </iact:actionData>
  </iact:action>
  <iact:action type="remove" startTime="41343">
    <iact:property name="style" value="instant"/>
    <iact:actionData xml:id="d14" ref="#d13"/>
  </iact:action>
  <iact:action type="add" startTime="41351">
    <iact:property name="dataType" value="strokeEraser"/>
    <iact:actionData xml:id="d15">
      <inkml:trace xmlns:inkml="http://www.w3.org/2003/InkML" xml:id="stk12" contextRef="#ctx0" brushRef="#br2">19815 12090 1374 0,'0'0'582'13,"0"0"-491"-10,0 0-91 2,0 0 0 3,0 0 0 0,0 0 0 0,20-6 0-2,-24 20 0 2,-12-8-63 1,-4 1-1789-2</inkml:trace>
    </iact:actionData>
  </iact:action>
  <iact:action type="add" startTime="43248">
    <iact:property name="dataType"/>
    <iact:actionData xml:id="d16">
      <inkml:trace xmlns:inkml="http://www.w3.org/2003/InkML" xml:id="stk13" contextRef="#ctx0" brushRef="#br1">8886 9532 406 0,'0'0'762'5,"0"0"-474"3,0 0-114 0,0 0-64 0,0 0-32-1,0 0 32 0,0 0 0 1,0-19-101 0,0 19-9-2,0 0 0 4,0 0 0-4,0 0 0 4,4-8 0-5,-1 5 0 2,10-7 0 1,-8 6 0-1,9-3 0 1,-9 5 0-1,3-2 0 2,-3-1 0-2,2 3 0-1,2-8 0 2,-1 5 0 0,7-3 0 0,-4-3 0-2,7 2 0 2,2-2 0 0,-1 3 0 0,11-4 0-2,1-2 0 3,21-3 0 0,-4 1 0-3,8-2 0 0,8-1 0 2,-6 4 0 0,1 1 0-2,-2 1 0 3,-6 1 0-2,5 2 0 2,-12-2 0-2,12 2 0-1,-5 1 0 2,-2-2 0 0,12-4 0 0,9-2 0-2,-2 0 0 2,9 2 0 0,-14 0 0 0,1 4 0-2,-4 2 0 3,-2 3 0-2,1-2 0 1,8-5 0-1,7 0 0 0,7-4 0 1,2 0 0 0,6 0 0-1,0 0 0 0,-5 7 0 2,4 0 0-1,-4 0 0-3,0 3 0 4,-2-3 0-1,-3-4 0-3,5 1 0 3,6-7 0 0,-10 0 0 0,0 3 0 1,-9 2 0-1,6 5 0-2,-1-4 0 1,-2-1 0 1,-3 2 0-2,-7 1 0 2,6-2 0 0,-7 1 0 0,4-4 0-1,6-4 0 0,1-3 0 2,-3-2 0-4,8 1 0 3,0-1 0 0,-16 2 0 0,10-1 0 0,-12-1 0-2,-13 3 0 3,4 3 0-1,-9 6 0 0,1 3 0-2,-4 0 0 2,14 2 0-1,2-4 0-1,16-5 0 3,3-4 0-2,6-6 0 1,0 4 0 0,-5-3 0-1,-8 10 0 0,-7 12 0 2,-5 2 0 21,-1 3 0-30,-10-6 0 0,-1-5 0 0,5-6 0 7,2-8 0-1,10 0 0 3,-1-2 0-2,10 0 0 1,-11 5 0-2,2 9 0 3,-11 0 0-2,-8 9 0 1,-6-5 0-2,-4 3 0 2,-18 1 0 0,2-2 0 0,-1 2 0-1,4 0 0 0,4-2 0 2,-2-1 0-4,3 0 0 3,5 3 0 1,-5-1 0-2,-1 3 0 1,-7 0 0-2,-8 1 0 2,2 2 0 0,-7-5 0 0,1 5 0-1,-4 0 0 1,0 0 0-1,0 0 0 1,0 0 0-2,0 0 0 2,0 0 0 0,0 0 0 0,0 0 0-1,0 0 0 0,0 0 0 2,0 0 0-2,0 0 0-1,0 0 0 2,0 0 0 0,0 0 0-2,0 0 0 2,0 0 0 0,0 0 0 0,0 0 0 0,0 0 0-2,-22 24 0 3,-4 6 0-2,-4 2 0 1,-14 1 0-1,21-21 0 0,3 3-845 1</inkml:trace>
    </iact:actionData>
  </iact:action>
  <iact:action type="remove" startTime="45918">
    <iact:property name="style" value="instant"/>
    <iact:actionData xml:id="d17" ref="#d16"/>
  </iact:action>
  <iact:action type="add" startTime="45929">
    <iact:property name="dataType" value="strokeEraser"/>
    <iact:actionData xml:id="d18">
      <inkml:trace xmlns:inkml="http://www.w3.org/2003/InkML" xml:id="stk14" contextRef="#ctx0" brushRef="#br2">21368 12456 118 0,'0'0'378'14,"0"0"-24"-12,0 0-50 6,0 0 56-3,0 0-132 3,0 0-36 0,0 0-79 3,-28-19-113-8,28 19 0 5,-3 0 0 0,-7-1 0 1,7-6 0-2,0 4 0-1,3 3-395 4</inkml:trace>
    </iact:actionData>
  </iact:action>
  <iact:action type="add" startTime="47852">
    <iact:property name="dataType"/>
    <iact:actionData xml:id="d19">
      <inkml:trace xmlns:inkml="http://www.w3.org/2003/InkML" xml:id="stk15" contextRef="#ctx0" brushRef="#br1">8843 9441 462 0,'0'0'716'7,"0"0"-354"-1,0 0-174 2,0 0-34 0,0 0-54 2,0 0-35-6,0 0-65 4,20-24 0 0,-14 18 0 2,4-1 0-4,1-6 0 2,1-4 0-2,8 2 0 2,-2-1 0 0,5-2 0-2,-3 3 0 3,3 3 0-2,-5-1 0 0,5 1 0 0,-3-1 0 1,6-6 0 0,12 2 0-2,3-3 0 2,-2 0 0 0,1 2 0 2,1-1 0-4,14 2 0 4,-1-3 0-5,5 1 0 4,-4-3 0-3,15-4 0 2,-9 0 0 0,-1-1 0 1,0 1 0-3,-12-2 0 1,11 3 0 2,2 3 0-2,-2-1 0 0,15 3 0 0,-5 3 0 1,10-2 0-1,10 2 0 1,-4 1 0-1,11-1 0 1,-5 5 0 1,11 4 0-4,-7-1 0 4,-2 6 0-2,-9-5 0 1,-3-1 0-2,-1-3 0 2,0-1 0 0,1-1 0 0,3-5 0-2,-7 0 0 2,3 2 0 1,-6 4 0-3,-3-1 0 1,1 4 0 1,-4-5 0 0,12 2 0 0,-3-6 0-3,4-5 0 4,1-4 0-2,0 1 0 3,-6-3 0-5,1 6 0 5,-6 4 0-3,9-5 0 2,7-4 0-5,0-6 0 4,0-12 0 0,3 3 0 0,-9 2 0-1,-1-1 0 0,-16 12 0 2,-8 6 0-2,-8 6 0-1,-8 2 0 2,0 4 0-1,0-5 0 2,1 1 0-3,8 0 0 2,-3 0 0-1,8-2 0 3,-6 1 0-6,7 5 0 6,-10-1 0-3,9 1 0 1,-4 0 0-2,3 0 0 2,3-5 0-1,-5 5 0 2,7-4 0-3,-3-3 0 2,1 0 0 1,-3 3 0-2,3 3 0-1,1 0 0 2,-1 1 0 0,8-4 0 0,0-4 0-3,-3 2 0 4,-2-1 0-1,-2 3 0 0,-10 2 0-3,0 2 0 4,-5-1 0-1,-13 0 0 0,10-2 0-2,-6-2 0 2,-5 5 0 0,5 0 0 0,-5 0 0-2,6 2 0 2,-6 0 0 1,10-3 0-2,-15 1 0-1,13 0 0 2,-11 2 0-1,-5-2 0 2,8 3 0-3,-17 3 0 2,5 4 0-2,-14-1 0 2,9 3 0-2,-9-3 0 2,1 1 0 0,1 3 0 0,-4 0 0-2,0 0 0 2,0 0 0 0,0 0 0 0,0-2 0-1,0 2 0 0,3 0 0 2,-3 0 0-1,0-4 0-3,0 4 0 3,0 0 0 0,0 0 0 0,0 0 0 0,0 0 0-2,-20 0 0 2,-24 0 0 0,-15 0 0-2,-10 0 0 3,-7 0 0-2,-19 0 0 1,-8 0 0-2,-4 0 0 2,-7 0 0 0,-2 0 0 0,11-2 0-1,21-2 0 0,23 3 0 2,9 1 0-1,29 0 0-3,6 0 0 4,14 0 0-2,3 0 0 1,0 0 0-2,0 0 0 2,39 0 0 0,17 0 0 0,15 0 0-2,19 1 0 3,2 5 0-2,15 3 0 1,-16 0 0-2,2-1 0 2,-9-3 0 0,-9-2 0 0,2 1 0-1,-9-2 0 1,-7-2 0 0,-1 3 0-1,-7-1 0-1,-9 2 0 2,-4-2 0 0,-12-2 0 1,-6 4 0-4,-8-4 0 4,-1 0 0-2,-10 2 0 1,-3 6 0-2,0 12 0 3,-4 14 0-2,-48 8 0 1,-9 8 0-2,-15 7 0 2,-5 1 0 0,1 7 0 0,8 2 0-1,0-6 0 0,8 1 0 2,12-15 0-2,20-17 0-1,14-10 0 2,2-11 0 1,9-7 0-2,7-2 0-1,0 0 0 2,0-14 0 0,0-5-117 0</inkml:trace>
    </iact:actionData>
  </iact:action>
  <iact:action type="add" startTime="50042">
    <iact:property name="dataType"/>
    <iact:actionData xml:id="d20">
      <inkml:trace xmlns:inkml="http://www.w3.org/2003/InkML" xml:id="stk16" contextRef="#ctx0" brushRef="#br1">8785 9318 366 0,'0'0'558'7,"0"0"-202"0,0 0-18 0,0 0-104 4,0 0-50-6,0 0-173 3,0 0-11-2,158-47 0 2,-115 24 0 0,5-4 0-2,11-5 0 2,11-2 0 0,11-3 0 1,6-3 0-4,26-7 0 5,5 0 0-4,6-9 0 4,2 0 0-5,5 2 0 2,-4 3 0 1,7 10 0 0,-5 3 0 1,10 3 0-1,3-1 0-2,17 1 0 1,7-7 0-1,6-6 0 2,-8 1 0 0,-19-4 0 0,-7 5 0-2,-2 7 0 3,-12 6 0-2,-3 4 0 2,2-1 0-4,-6 3 0 4,-4-8 0-2,5-9 0 1,-7-4 0-2,8-1 0 2,-1 1 0 0,-1 4 0 0,-5 1 0-1,4 4 0 0,-6 2 0 2,-6-1 0-2,4-5 0-1,-6-4 0 2,6-8 0 1,-8 1 0-2,-12 9 0-1,9-4 0 2,-11 4 0 0,-2 3 0 0,-3 6 0-2,-7 2 0 3,-2 6 0-2,-3 3 0 1,3-6 0-2,-4 3 0 2,12-4 0 0,-8 0 0 0,-8 2 0-1,0 6 0 0,-6 1 0 2,-2 3 0-2,1-2 0-1,-3-1 0 2,2 2 0 0,5-3 0 0,0 3 0-2,11-5 0 3,-4 3 0-2,12-6 0 1,0-1 0-2,1 0 0 3,-6 1 0-1,-9 7 0-1,-10 2 0-1,-8 8 0 2,4 1 0 0,-11 6 0 0,-1-1 0-1,-5 0 0 1,-7 1 0 1,5-4 0-1,-5 1 0-2,5-2 0 3,-5-3 0-2,-8 4 0 1,-1 5 0-4,1 0 0 5,-16 4 0-2,5 0 0 1,-5 0 0-1,-4 0 0 1,8 0 0-1,0 0 0 1,-5-2 0-2,2 2 0 2,-3 0 0 0,-2 0 0 0,0 0 0-1,0 0 0 0,0 0 0 2,0 0 0-2,0 0 0-1,0 0 0 2,0 0 0 0,0 0 0 0,-18 0 0-2,-23 0 0 3,-2-3 0-2,-21-3 0 2,-4-5 0-4,-19-1 0 4,0 5 0-2,-10-3 0 1,10 3 0-2,-6-3 0 2,16 0 0 0,9 2 0 0,1-1 0-1,14-2 0 15,6 2 0-22,14-1 0 2,8 3 0 3,9 2 0 3,13 5 0 0,3 0 0 0,0 0 0-2,0 0 0 2,0-3 0 0,6 1 0 1,19-2 0-4,15 0 0 4,13-3 0-2,3 1 0 1,8 4 0-2,10 2 0 2,8 0 0 1,4 0 0-2,-3 11 0 0,1 10 0 0,-8-6 0 2,-6 5 0-2,-6-3 0-1,-16 3 0 2,-8 2 0 0,-4-2 0 0,-15-3 0-1,-18-2 0 1,1-2 0-1,-4 6 0 1,0 6 0-2,-28 12 0 3,-25 8 0-2,-1 3 0 1,-4 9 0-2,2 5 0 2,-1-4 0 1,17-2 0-2,0-7 0 0,13-17 0 0,11-8 0 2,3-13 0-2,10-9 0 3,3 2 0-5,0-4 0 2,0 0 0 1,19 0 0-1,1-9 0 0,0-3-177 1</inkml:trace>
    </iact:actionData>
  </iact:action>
  <iact:action type="add" startTime="54422">
    <iact:property name="dataType"/>
    <iact:actionData xml:id="d21">
      <inkml:trace xmlns:inkml="http://www.w3.org/2003/InkML" xml:id="stk17" contextRef="#ctx0" brushRef="#br0">1617 11146 264 0,'0'0'890'6,"0"0"-574"1,0 0-132 1,0 0-2 0,0 0-14-2,0 0-125 2,0 0-43 0,0 4 0 0,0-4 0-1,0-2 0 2,0-13 0-2,7-2 0 2,9-5 0-2,7 0 0-2,-1-5 0 3,1-5 0 0,6 0 0-2,1 2 0 2,1-4 0 1,2-1 0-1,-2 3 0-3,1-5 0 4,-1 5 0-1,1-3 0-1,0-1 0 1,13-4 0-2,0-5 0 2,1-2 0 0,-1-1 0-1,0-3 0 0,-10 1 0 2,6 2 0-2,-5 4 0 2,-3 4 0-4,-2 3 0 3,1 0 0 0,1 5 0-2,2-6 0 2,-2 2 0 0,6-6 0 1,-1-1 0-4,2-2 0 3,-3 3 0 0,-3 7 0 0,6-6 0-2,6 7 0 2,-5-2 0 0,-8 3 0 0,5 1 0-1,-4 1 0 0,1 4 0 2,-1-5 0-2,6 4 0-1,1-1 0 2,-1-1 0 0,10 0 0 0,0-1 0-2,7-4 0 2,-1-1 0 0,4 2 0 1,-2 3 0-4,-2 4 0 3,-2 1 0 0,5-2 0 0,-4 3 0-2,2-5 0 2,2-2 0 0,2 4 0 0,2-3 0 0,2 3 0-2,-3 1 0 3,8-5 0-2,-5 3 0-1,-1 4 0 2,8 0 0 0,-4 0 0 0,1 3 0-2,-4-4 0 2,-6 0 0 0,2 4 0 1,-2-3 0-4,-8 1 0 3,6 4 0 0,-7-1 0 0,-3 5 0-2,-4 2 0 2,-2-1 0 0,0 3 0 0,-1-1 0-1,12 1 0 0,-1 8 0 3,7-5 0-3,1 1 0-2,2-1 0 3,2-1 0 0,3 6 0 0,-2 1 0-2,1 0 0 2,-1 3 0 0,4 0 0 1,-3 0 0-2,2 0 0-1,-7-3 0 2,0-1 0 0,1 4 0-2,-4 0 0 3,-14 0 0-2,4-3 0 2,-5 3 0-3,-10 0 0 1,7 0 0 2,1 0 0-2,1 0 0 2,0 0 0-4,-8 0 0 4,3 0 0-2,-5 0 0-1,-2 0 0 2,-9 0 0 0,3 0 0 0,-8 0 0-2,-2 0 0 2,3 0 0 0,-12 0 0 0,6 0 0-2,-7 0 0 2,-3 0 0 0,0 0 0 0,0 0 0-1,0 0 0 0,0 0 0 2,0 0 0-2,0 0 0-1,0 0 0 2,-16-21 0 0,-20-4 0 0,-9-8 0-2,-12 1 0 2,7 0 0 1,-10 12 0-1,-9-1 0-3,8 10 0 3,0-1 0 0,1 7 0 0,13 0 0-2,3-2 0 2,14 2 0 0,6 0 0 0,17 2 0-1,-2-1 0 0,9 4 0 2,0 0 0-2,0 0 0-1,0-1 0 2,0 1 0 0,0 0 0 0,0 0 0-2,0 0 0 2,0 0 0 0,0 0 0 1,0 0 0-4,21 0 0 4,25 0 0-2,8 13 0 1,2 7 0-2,4-1 0 3,-7 2 0-2,0-4 0 1,6 2 0-1,-5-2 0 0,-11 0 0 2,-7-3 0-1,-11-3 0-3,-9-3 0 3,-9-3 0 0,-7-1 0 0,0-2 0-2,0 2 0 2,0 1 0 1,0 16 0-2,-23 7 0-1,-6 13 0 2,-19 4 0 0,-1-5 0 0,-3-6 0-1,5-4 0 0,4-4 0 1,12-10 0 0,11-4 0-1,13-10 0 0,7-2 0 2,0 0 0-2,0 0 0-1,0 3 0 2,0 14 0 0,-12 11 0 0,1 11 0-1,-5 7 0 0,3-30 0 1,8-11-663 1</inkml:trace>
    </iact:actionData>
  </iact:action>
  <iact:action type="add" startTime="56514">
    <iact:property name="dataType"/>
    <iact:actionData xml:id="d22">
      <inkml:trace xmlns:inkml="http://www.w3.org/2003/InkML" xml:id="stk18" contextRef="#ctx0" brushRef="#br0">4066 7447 1036 0,'0'0'408'8,"0"0"-142"-3,0 0-72 5,0 0-51-4,0 0-143 2,0 0 0-2,0 0 0 3,25 5 0-2,-22-5 0 1,0 0 0 0,7 0 0-2,-3 0 0 3,9-11 0-2,4-10 0-1,1 3 0 2,2-1 0 2,-3-1 0-4,9 0 0 0,-4 3 0 2,-2 3 0 1,-4 6 0-1,-5 1 0-3,-3 2 0 3,-1 5 0 0,-3 0 0 0,6 0 0-2,0 9 0 2,-3 22 0 0,-3 5 0 0,6 9 0-1,-5 0 0 0,0-2 0 3,0-2 0-2,-4 2 0-2,12 2 0 2,0 9 0 0,-6 8 0 0,5 4 0-2,0 4 0 2,6 0 0 0,-2-5 0 0,1-3 0-2,3-12 0 4,2-9 0-4,-8-14 0 2,2-7 0-2,-2-7 0 2,-9-4 0 0,12-1 0 0,-9-8 0-3,10 4 0 2,-4-4 0 2,-4 0 0-2,0 0 0-1,-8 0 0 2,6 0 0 0,-9 0 0 0,-2 0 0-2,0 0 0 2,0-12-547 0</inkml:trace>
    </iact:actionData>
  </iact:action>
  <iact:action type="add" startTime="57346">
    <iact:property name="dataType"/>
    <iact:actionData xml:id="d23">
      <inkml:trace xmlns:inkml="http://www.w3.org/2003/InkML" xml:id="stk19" contextRef="#ctx0" brushRef="#br0">4448 7885 612 0,'0'0'302'8,"0"0"-4"0,0 0-26-3,0 0-92 3,0 0-14 1,0 0-36-2,0 0-43-1,30-16-87 4,-30 16 0-4,0 0 0 2,0 25 0-1,-6 16 0 0,-30 14 0 1,-5 6 0 0,-4 7 0-2,-10-4 0 3,3 0 0-2,0-7 0 1,4-13 0 1,15-7 0-3,5-17 0 2,15-8 0 0,7-10 0-3,6-2 0 3,0 0 0 0,0 0 0 0,0 0 0-2,3 0 0 2,2 0-151 0</inkml:trace>
    </iact:actionData>
  </iact:action>
  <iact:action type="remove" startTime="103163">
    <iact:property name="style" value="instant"/>
    <iact:actionData xml:id="d24" ref="#d21"/>
  </iact:action>
  <iact:action type="add" startTime="103175">
    <iact:property name="dataType" value="strokeEraser"/>
    <iact:actionData xml:id="d25">
      <inkml:trace xmlns:inkml="http://www.w3.org/2003/InkML" xml:id="stk20" contextRef="#ctx0" brushRef="#br2">11653 13080 1592 0,'0'0'386'16,"0"0"-317"-15,0 0-69 3,0 0 0 3,0 0 0 1,0 0 0 1,0 0-295-1,20 13-587-3</inkml:trace>
    </iact:actionData>
  </iact:action>
  <iact:action type="remove" startTime="103424">
    <iact:property name="style" value="instant"/>
    <iact:actionData xml:id="d26" ref="#d22"/>
  </iact:action>
  <iact:action type="add" startTime="103434">
    <iact:property name="dataType" value="strokeEraser"/>
    <iact:actionData xml:id="d27">
      <inkml:trace xmlns:inkml="http://www.w3.org/2003/InkML" xml:id="stk21" contextRef="#ctx0" brushRef="#br2">11472 12426 946 0,'0'0'794'12,"0"0"-666"-10,0 0-96 7,0 0 20-4,0 0-52 3,0 0-14 1,18-44-168-2,-18 44-412-1</inkml:trace>
    </iact:actionData>
  </iact:action>
  <iact:action type="add" startTime="103957">
    <iact:property name="dataType" value="strokeEraser"/>
    <iact:actionData xml:id="d28">
      <inkml:trace xmlns:inkml="http://www.w3.org/2003/InkML" xml:id="stk22" contextRef="#ctx0" brushRef="#br2">12508 14852 1376 0,'0'0'292'6,"0"0"-128"1,0 0-46 2,0 0-106-2,0 0-12-1,0 0-96 2,7-11-232 2,-7 8-462-4</inkml:trace>
    </iact:actionData>
  </iact:action>
  <iact:action type="remove" startTime="104348">
    <iact:property name="style" value="instant"/>
    <iact:actionData xml:id="d29" ref="#d2"/>
  </iact:action>
  <iact:action type="add" startTime="104358">
    <iact:property name="dataType" value="strokeEraser"/>
    <iact:actionData xml:id="d30">
      <inkml:trace xmlns:inkml="http://www.w3.org/2003/InkML" xml:id="stk23" contextRef="#ctx0" brushRef="#br2">12385 14556 662 0,'0'0'528'13,"0"0"-302"-12,0 0-88 8,0 0 26 0,0 0-74-6,0 0-64 5,19 7-26 0,-19-7 0 0,0 0-98-2,0 0-346 2,0 8-823 0</inkml:trace>
    </iact:actionData>
  </iact:action>
  <iact:action type="add" startTime="104684">
    <iact:property name="dataType" value="strokeEraser"/>
    <iact:actionData xml:id="d31">
      <inkml:trace xmlns:inkml="http://www.w3.org/2003/InkML" xml:id="stk24" contextRef="#ctx0" brushRef="#br2">12504 15133 904 0,'0'0'304'2,"0"0"-262"-2,0 0-24 0,0 0-18 4,0 0-112 4,0 0-278 1</inkml:trace>
    </iact:actionData>
  </iact:action>
  <iact:action type="remove" startTime="105158">
    <iact:property name="style" value="instant"/>
    <iact:actionData xml:id="d32" ref="#d3"/>
  </iact:action>
  <iact:action type="add" startTime="105168">
    <iact:property name="dataType" value="strokeEraser"/>
    <iact:actionData xml:id="d33">
      <inkml:trace xmlns:inkml="http://www.w3.org/2003/InkML" xml:id="stk25" contextRef="#ctx0" brushRef="#br2">13054 13781 1014 0,'0'0'350'14,"0"0"-168"-13,0 0-34 8,0 0-114-4,0 0-34 1,0 0-210 2,12-5-184 0,-12 14-642 1</inkml:trace>
    </iact:actionData>
  </iact:action>
  <iact:action type="remove" startTime="105578">
    <iact:property name="style" value="instant"/>
    <iact:actionData xml:id="d34" ref="#d1"/>
  </iact:action>
  <iact:action type="add" startTime="105587">
    <iact:property name="dataType" value="strokeEraser"/>
    <iact:actionData xml:id="d35">
      <inkml:trace xmlns:inkml="http://www.w3.org/2003/InkML" xml:id="stk26" contextRef="#ctx0" brushRef="#br2">12907 14869 1088 0,'0'0'196'12,"0"0"-196"-11,0 0-76 7,0 0-310 1</inkml:trace>
    </iact:actionData>
  </iact:action>
  <iact:action type="add" startTime="106183">
    <iact:property name="dataType" value="strokeEraser"/>
    <iact:actionData xml:id="d36">
      <inkml:trace xmlns:inkml="http://www.w3.org/2003/InkML" xml:id="stk27" contextRef="#ctx0" brushRef="#br2">11374 12572 1258 0,'0'0'122'7,"0"0"-120"1,0 0-2 1,0 0 0-4,0 0-38 3,0 0-186 0,0 0-230 0</inkml:trace>
    </iact:actionData>
  </iact:action>
  <iact:action type="add" startTime="106560">
    <iact:property name="dataType" value="strokeEraser"/>
    <iact:actionData xml:id="d37">
      <inkml:trace xmlns:inkml="http://www.w3.org/2003/InkML" xml:id="stk28" contextRef="#ctx0" brushRef="#br2">11293 12640 568 0,'0'0'860'8,"0"0"-860"-2,0 0-24 1,0 0 22 2,0 0-254-2,0 0-574-1</inkml:trace>
    </iact:actionData>
  </iact:action>
  <iact:action type="add" startTime="106935">
    <iact:property name="dataType" value="strokeEraser"/>
    <iact:actionData xml:id="d38">
      <inkml:trace xmlns:inkml="http://www.w3.org/2003/InkML" xml:id="stk29" contextRef="#ctx0" brushRef="#br2">11293 12640 1336 0</inkml:trace>
    </iact:actionData>
  </iact:action>
  <iact:action type="remove" startTime="106952">
    <iact:property name="style" value="instant"/>
    <iact:actionData xml:id="d39" ref="#d23"/>
  </iact:action>
  <iact:action type="add" startTime="106951">
    <iact:property name="dataType" value="strokeEraser"/>
    <iact:actionData xml:id="d40">
      <inkml:trace xmlns:inkml="http://www.w3.org/2003/InkML" xml:id="stk30" contextRef="#ctx0" brushRef="#br2">11293 12640 1336 0,'-100'-101'178'10,"100"101"-174"-10,0 0-8 3,0 0 0-2,0 0-140 4,0 0-184 4,16-56-400 0</inkml:trace>
    </iact:actionData>
  </iact:action>
  <iact:action type="remove" startTime="107902">
    <iact:property name="style" value="instant"/>
    <iact:actionData xml:id="d41" ref="#d5"/>
  </iact:action>
  <iact:action type="add" startTime="107910">
    <iact:property name="dataType" value="strokeEraser"/>
    <iact:actionData xml:id="d42">
      <inkml:trace xmlns:inkml="http://www.w3.org/2003/InkML" xml:id="stk31" contextRef="#ctx0" brushRef="#br2">17471 13582 1294 0,'0'0'424'11,"0"0"-212"-10,0 0-95 7,0 0-117 0,0 0 0 1,0 0 0-2,0 0 0-1,13 0 0 3,-13 0-185-2,0 0-529-1</inkml:trace>
    </iact:actionData>
  </iact:action>
  <iact:action type="add" startTime="108212">
    <iact:property name="dataType" value="strokeEraser"/>
    <iact:actionData xml:id="d43">
      <inkml:trace xmlns:inkml="http://www.w3.org/2003/InkML" xml:id="stk32" contextRef="#ctx0" brushRef="#br2">17471 13582 572 0</inkml:trace>
    </iact:actionData>
  </iact:action>
  <iact:action type="add" startTime="108226">
    <iact:property name="dataType" value="strokeEraser"/>
    <iact:actionData xml:id="d44">
      <inkml:trace xmlns:inkml="http://www.w3.org/2003/InkML" xml:id="stk33" contextRef="#ctx0" brushRef="#br2">17471 13582 572 0,'15'-82'0'2,"-15"82"-304"-2</inkml:trace>
    </iact:actionData>
  </iact:action>
  <iact:action type="remove" startTime="108570">
    <iact:property name="style" value="instant"/>
    <iact:actionData xml:id="d45" ref="#d4"/>
  </iact:action>
  <iact:action type="add" startTime="108576">
    <iact:property name="dataType" value="strokeEraser"/>
    <iact:actionData xml:id="d46">
      <inkml:trace xmlns:inkml="http://www.w3.org/2003/InkML" xml:id="stk34" contextRef="#ctx0" brushRef="#br2">17528 13877 1088 0,'0'0'466'9,"0"0"-398"-5,0 0-28 4,0 0-40 0,0 0-166-2,0 0-342 3</inkml:trace>
    </iact:actionData>
  </iact:action>
  <iact:action type="remove" startTime="108973">
    <iact:property name="style" value="instant"/>
    <iact:actionData xml:id="d47" ref="#d19"/>
  </iact:action>
  <iact:action type="add" startTime="108980">
    <iact:property name="dataType" value="strokeEraser"/>
    <iact:actionData xml:id="d48">
      <inkml:trace xmlns:inkml="http://www.w3.org/2003/InkML" xml:id="stk35" contextRef="#ctx0" brushRef="#br2">17391 13149 960 0,'0'0'302'10,"0"0"-226"-4,0 0 12 0,0 0-88 1,0 0-28 2,0 0-140-1,0 0-116-3,0-7-524 4</inkml:trace>
    </iact:actionData>
  </iact:action>
  <iact:action type="add" startTime="109314">
    <iact:property name="dataType" value="strokeEraser"/>
    <iact:actionData xml:id="d49">
      <inkml:trace xmlns:inkml="http://www.w3.org/2003/InkML" xml:id="stk36" contextRef="#ctx0" brushRef="#br2">17391 13149 1278 0</inkml:trace>
    </iact:actionData>
  </iact:action>
  <iact:action type="remove" startTime="109328">
    <iact:property name="style" value="instant"/>
    <iact:actionData xml:id="d50" ref="#d20"/>
  </iact:action>
  <iact:action type="add" startTime="109327">
    <iact:property name="dataType" value="strokeEraser"/>
    <iact:actionData xml:id="d51">
      <inkml:trace xmlns:inkml="http://www.w3.org/2003/InkML" xml:id="stk37" contextRef="#ctx0" brushRef="#br2">17391 13149 1278 0,'151'-202'262'6,"-151"202"-196"-4,0 0-66 0,0 0-10 1,0 0-440 5</inkml:trace>
    </iact:actionData>
  </iact:action>
  <iact:action type="remove" startTime="110452">
    <iact:property name="style" value="instant"/>
    <iact:actionData xml:id="d52" ref="#d0"/>
  </iact:action>
  <iact:action type="add" startTime="110454">
    <iact:property name="dataType" value="strokeEraser"/>
    <iact:actionData xml:id="d53">
      <inkml:trace xmlns:inkml="http://www.w3.org/2003/InkML" xml:id="stk38" contextRef="#ctx0" brushRef="#br2">18990 15473 1212 0,'0'0'276'8,"0"0"-124"-3,0 0-14 4,0 0-138-2,0 0-72 0,0 0-84 0,0 0-218 1,-26-19-600 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5T06:56:03.400"/>
    </inkml:context>
    <inkml:brush xml:id="br0">
      <inkml:brushProperty name="width" value="0.05292" units="cm"/>
      <inkml:brushProperty name="height" value="0.05292" units="cm"/>
    </inkml:brush>
  </inkml:definitions>
  <iact:action type="add" startTime="26430">
    <iact:property name="dataType"/>
    <iact:actionData xml:id="d0">
      <inkml:trace xmlns:inkml="http://www.w3.org/2003/InkML" xml:id="stk0" contextRef="#ctx0" brushRef="#br0">20779 6413 814 0,'0'0'288'7,"0"0"-54"-1,0 0 86 1,0 0-8 2,0 0-233-2,0 0-79 1,5-17 0-1,22 17 0 0,26 0 0 1,28 0 0-2,39 0 0 2,39 0 0 0,24 0 0 1,33 0 0-4,-7 13 0 3,-12 22 0 2,-17 1 0 1,-31 1 0-10,-17-7 0 7,-32-8 0 0,-15-10 0 2,-12-12 0-4,-25 0 0 1,-16 0 0 4,-28-5 0-7,-4-15 0 2,-17 0 0 2,-63 1 0 0,-38 10 0 2,-45 9 0-3,-29 0 0 0,-38 0 0 1,7 0 0 0,1 0 0-1,33 0 0 0,33 0 0 1,31 0 0 0,37 0 0-3,43 0 0 4,22 0 0-1,23 0 0-1,23 0 0 0,74 0 0-1,51 14 0 3,53 3 0-2,37-4 0-1,8-6 0 2,-11 2 0 0,-35-5 0 0,-42 3 0-1,-50 7 0 0,-36-4 0 1,-31 2 0 1,-41 6 0-4,-37 9 0 3,-70 1 0 0,-62 3 0 0,-29-12 0-1,-10-5 0 0,11-5 0 1,28-4 0 0,36-2 0-1,49 0 0 1,40-3 0 0,42 0 0-1,9 0 0-1,77 0 0 2,52 11 0 1,45 2 0-2,27 4 0-1,2-17 0 2,-26 0 0 0,-26 0 0 1,-35-17 0-4,-26-15 0 3,-36-7 0 0,-19-6 0 0,-40-2 0-2,-2 29 0 2,-25 4-977 1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5T06:57:43.84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5" units="cm"/>
      <inkml:brushProperty name="height" value="0.055" units="cm"/>
    </inkml:brush>
  </inkml:definitions>
  <iact:action type="add" startTime="10988">
    <iact:property name="dataType"/>
    <iact:actionData xml:id="d0">
      <inkml:trace xmlns:inkml="http://www.w3.org/2003/InkML" xml:id="stk0" contextRef="#ctx0" brushRef="#br0">17015 10206 1194 0,'-10'12'182'7,"-44"5"-90"38,-10-5 32-45,-17-2-78 0,-14-5-36 0,-7 1-10 0,-1 1 0 0,3-7-6 45,7 0-6-45,33 4 4 1,12 0 8-1,14 1 4 0,24-5 10 0,10 0 36 44,0 0 76-44,15 0 50 0,54 0-121 0,28 0-55 0,14-3 0 2,13-7 0 1,7 7 0 42,-11-1 0-45,-17 4 0 0,-19 0 0 1,-27 0 0-1,-33 0 0 0,-8 0 0 46,-16 0 0-45,-32 11 0-1,-33 7 0 0,-18-2 0 0,-2-1 0 0,2-6 0 39,12-7 0-39,12 0 0 0,18-2 0 0,18 0 0 0,10 3 0 38,13 0 0-36,0 0 0-2,17 1 0 0,43-2 0 0,14-1 0 0,10 3 0 39,-2-4 0-39,0 8 0 0,-23-3 0 0,-18 2 0 0,-25-2 0 38,-16 2 0-37,-16 6 0-1,-35 4 0 0,-26 0 0 0,-13 3 0 39,10-4 0-39,5 1 0 0,5-1 0 0,24-4 0 0,13-3 0 3,10-3 0 35,23-6 0-38,0 0 0 0,16 3 0 0,47-1 0 0,17 0 0 42,14 2 0-42,-2-2 0 0,-13-2 0 0,-18 0 0 0,-25 0 0 40,-15 0 0-40,-21 0 0 0,-13 0 0 0,-53 0 0 0,-21 0 0 0,-26 0 0 39,13 0 0-38,16 0 0-1,12-2 0 1,24-6 0-1,48 5-33 41,0-1-887-41</inkml:trace>
    </iact:actionData>
  </iact:action>
  <iact:action type="add" startTime="12445">
    <iact:property name="dataType"/>
    <iact:actionData xml:id="d1">
      <inkml:trace xmlns:inkml="http://www.w3.org/2003/InkML" xml:id="stk1" contextRef="#ctx0" brushRef="#br0">8983 2135 894 0,'0'0'942'1,"0"0"-766"-1,0 0-141 0,0 0-35 4,0 0 0 36,0 0 0-39,-153-2 0 0,48 16 0-1,-15 8 0 0,4 6 0 3,4 0 0 42,12 3 0-45,10-2 0 0,9-11 0 0,15-1 0 0,9-10 0 1,19-7 0 43,15 0 0-44,10 0 0 0,13 0 0 0,0 0 0 0,13-12 0 0,33-1 0 46,28-4 0-42,28 2 0-4,14 1 0 0,9 6 0 0,-2 8 0 0,-3 0 0 1,-19 0 0 46,-18 0 0-47,-25 8 0 0,-19 4 0 1,-26-4 0-1,-13 1 0 0,-13 1 0 5,-43 8 0 37,-28 1 0-42,-16-4 0 1,-5-2 0-1,5-2 0 0,21-5 0 1,15 0 0 40,26-5 0-41,19-1 0 0,18 0 0 0,1 0 0 0,27 0 0 38,46-5 0-37,12-10 0-1,15 3 0 0,0 3 0 0,-19 6 0 1,-17 3 0 41,-27 0 0-42,-22 0 0 0,-15 0 0 0,0 0 0 0,-26 0 0 40,-48 20 0-40,-26 8 0 1,-4-2 0-1,0-4 0 0,24-8 0 37,19 1 0-35,28-10 0-2,20-2 0 0,13 2 0 0,17 0 0 0,44 5 0 40,-22-8-363-39,-1 1-491 0</inkml:trace>
    </iact:actionData>
  </iact:action>
  <iact:action type="add" startTime="16790">
    <iact:property name="dataType"/>
    <iact:actionData xml:id="d2">
      <inkml:trace xmlns:inkml="http://www.w3.org/2003/InkML" xml:id="stk2" contextRef="#ctx0" brushRef="#br0">2023 11551 484 0,'0'0'276'1,"0"0"-102"-1,0 0-56 0,0 0-10 0,5-156 48 4,-5 128 14 39,0 4-40-42,0-2-20-1,0 0-28 0,0-3-12 0,0 5-8 44,0-13-16-44,0-1-10 0,0-11-14 0,0-10-19 0,0-8-3 0,0-9 0 46,0-8 0-46,0-7 0 1,0-7 0-1,0-9 0 0,2-11 0 0,-2-4 0 50,4 4 0-48,-4 9 0-2,4 15 0 0,2 3 0 0,7 2 0 1,-1-7 0-1,5-12 0 0,2 2 0 40,1-3 0-39,-4-1 0-1,-7 8 0 0,4 3 0 0,-6 8 0 4,2 6 0 35,-3 4 0-39,-6 12 0 0,0 0 0 0,0 7 0 0,0 6 0 38,0-3 0-37,-19 0 0-1,-9 1 0 0,-5-1 0 1,10 0 0 3,0 10 0 37,13 14 0-41,7 10 0 0,3 13 0 0,0 0 0 1,0 6 0 1,0-1 0 39,0-3 0-40,0 4 0-1,0 3 0 0,0 3 0 1,0-5 0 36,0 5 0-37,0 0 0 0,0 0 0 0,0 0 0 1,0 0 0 0,0 0 0 36,0 0 0-36,0 0 0-1,0 0 0 0,0 0 0 1,0 0 0 36,0 0 0-37,0 0 0 0,0 0 0 0,0 0 0 0,0 0 0 39,0 0 0-39,0 0 0 0,0-3 0 0,0-2 0 0,0 0 0 40,0-1 0-40,0 4 0 0,0 2 0 0,0 0 0 0,0 0 0 3,0 0 0 33,0 0 0-36,0 0 0 0,0 0 0 0,-5 0 0 1,-11 28 0 38,-4 17 0-39,-3 4 0 0,-2 10 0 0,-4 5 0 1,3-4 0 38,2-1 0-39,3-2 0 0,5-12 0 0,3-17 0 0,6-12 0 40,7-9 0-39,0-7 0 0,0 0 0-1,4-32 0 0,20-18 0 0,15-7 0 39,-6-7 0-39,3-4 0 0,-4 3 0 0,4 1 0 0,-4 5 0 42,-4 9 0-41,-8 6 0-1,0 14 0 0,-15 11 0 0,8 11 0 0,-13 4 0 37,0 4 0-37,3 0 0 1,1 26 0-1,12 45 0 1,3 19 0 37,11 11 0-37,1-7 0-1,2-15 0 0,-1-20 0 0,-4-19 0 38,-17-20 0-38,5-13 0 0,-12-3 0 0,-4-4 0 0,12 6 0 3,-12-6 0 40,0 2-635-43</inkml:trace>
    </iact:actionData>
  </iact:action>
  <iact:action type="add" startTime="18405">
    <iact:property name="dataType"/>
    <iact:actionData xml:id="d3">
      <inkml:trace xmlns:inkml="http://www.w3.org/2003/InkML" xml:id="stk3" contextRef="#ctx0" brushRef="#br0">2044 11763 678 0,'0'0'500'5,"0"0"-156"37,0 0-112-42,0 0-42 0,0 0-87 1,0 0-103-1,0-8 0 0,0 8 0 42,0 0 0-42,5 0 0 1,25 0 0-1,0 0 0 0,20 0 0 47,18 0 0-46,25-15 0-1,18-7 0 0,21-3 0 0,6-3 0 0,5 2 0 1,-2 7 0 44,1-1 0-44,6 3 0-1,-7-2 0 0,3 1 0 0,0 2 0 0,-3 2 0 6,1 4 0 36,1-3 0-42,-7 6 0 0,-8 3 0 0,-11 4 0 0,-2 0 0 2,-9 0 0 36,-8 0 0-38,-11 0 0 1,-6 0 0-1,-1 0 0 0,-19 0 0 39,7 0 0-39,-16 9 0 0,0-3 0 0,-8 3 0 0,1-2 0 38,-9 1 0-37,0-2 0-1,-8 0 0 0,-8-6 0 0,-4 0 0 38,0 3 0-37,-6-1 0-1,8 2 0 1,-5 0 0-1,-6 1 0 0,2-5 0 40,-2 2 0-40,-6-2 0 0,-1 2 0 1,0-2 0-1,0 3 0 38,0-3 0-38,0 3 0 0,0-3 0 1,-17 0 0-1,-11 0 0 3,-11 0 0 35,-1 0 0-38,-4 0 0 0,-5-8 0 0,-12-18 0 1,10-2 0 45,-18-2 0-44,8-2 0-2,1 3 0 0,8 9 0 0,4 2 0 0,17 1 0 2,-3 7 0 38,11-2 0-39,-2 4 0-1,9 4 0 0,3 2 0 0,3-2 0 39,9 4 0-39,-6 0 0 0,7 0 0 0,0 0 0 0,0 0 0 3,0 0 0 38,11 0 0-41,17 0 0 0,12 6 0 0,1 11 0 0,-1 3 0 40,13 2 0-40,-6 1 0 0,10 0 0 0,-1-2 0 0,1 3 0 1,-6-4 0 38,-2-3 0-38,-8-4 0-1,-2 1 0 0,-15-3 0 0,-5-4 0 38,-10-3 0-37,0-1 0-1,-9 3 0 0,0 7 0 0,0 13 0 3,-29 8 0 36,-15 5 0-39,-14-5 0 0,-1-6 0 0,-5-5 0 0,3-6 0 39,-3-3 0-38,8-4 0-1,-1 3 0 0,14-3 0 0,27-7 0 39,16 3 0-39</inkml:trace>
    </iact:actionData>
  </iact:action>
  <iact:action type="add" startTime="20301">
    <iact:property name="dataType"/>
    <iact:actionData xml:id="d4">
      <inkml:trace xmlns:inkml="http://www.w3.org/2003/InkML" xml:id="stk4" contextRef="#ctx0" brushRef="#br0">5556 9237 282 0,'0'0'362'3,"0"0"-94"-2,0 0-14 40,0 0 36-40,0 0-76-1,0 0-30 0,0 0-56 0,0 58-63 42,0-48-65-41,0-5 0-1,0-3 0 1,0-2 0-1,3 0 0 0,-3 0 0 40,3-19 0-40,5-37 0 0,-3-22 0 0,-3-33 0 0,1-22 0 45,5-29 0-45,-6-19 0 0,-2-25 0 0,0-11 0 0,0-6 0 0,0-2 0 41,0 1 0-40,7 11 0-1,-4 17 0 0,10 18 0 0,-9 24 0 0,-4 19 0 38,3 14 0-37,-3 10 0-1,0 10 0 0,0 7 0 0,0 12 0 41,0 9 0-40,0 9 0-1,0 13 0 0,-3 10 0 0,2 6 0 0,1 16 0 40,0 2 0-40,-3 6 0 0,3 5 0 0,0 3 0 0,0 3 0 38,0 0 0-37,0 0 0-1,0 0 0 0,0 3 0 0,0 16 0 37,0 1 0-37,0 2 0 0,0 0 0 0,0 8 0 0,0 2 0 1,0 5 0 39,0 8 0-39,0 9 0-1,0 2 0 0,-13 6 0 0,-10-3 0 42,2-2 0-41,-3-13 0-1,-2-9 0 0,0-14 0 0,14-10 0 2,3-6 0 38,9-5 0-40,0 0 0 0,0-5 0 0,0-27 0 0,21-17 0 4,8-1 0 36,3-1 0-40,-3 8 0 0,1 12 0 0,-10 11 0 0,1 19 0 39,-1 1 0-39,0 0 0 1,-1 13 0-1,1 19 0 1,1 5 0-1,-5-2 0 46,-1 7 0-46,0 7 0 0,-1 7 0 0,5 8 0 0,2 9 0 1,-1 8 0 38,0 10 0-39,-20-57 0 0,0 1-1929 0</inkml:trace>
    </iact:actionData>
  </iact:action>
  <iact:action type="add" startTime="21460">
    <iact:property name="dataType"/>
    <iact:actionData xml:id="d5">
      <inkml:trace xmlns:inkml="http://www.w3.org/2003/InkML" xml:id="stk5" contextRef="#ctx0" brushRef="#br0">5493 9695 1118 0,'0'0'468'1,"0"0"-178"-1,0 0-119 43,0 0-171-42,0 0 0-1,0 0 0 0,0 0 0 1,177 3 0-1,-114-3 0 48,24 0 0-47,28 0 0-1,18 0 0 0,22 0 0 0,22 0 0 0,0-3 0 1,0-2 0 43,-6-4 0-44,-10 0 0 0,0 5 0 0,-8 4 0 0,-16 0 0 4,-13 0 0 40,-6 0 0-44,-11 0 0 0,-7 0 0 0,-3 0 0 0,-13 0 0 0,-7 0 0 42,-15 0 0-41,-4 0 0-1,-1 0 0 0,-7 0 0 0,4 0 0 2,-10 0 0 36,5 0 0-38,-9 0 0 0,0 0 0 0,-9 0 0 0,9 0 0 41,-7 0 0-40,6-3 0-1,-10-1 0 0,10 4 0 0,-1 0 0 39,-3 0 0-37,-6 0 0-2,7 0 0 0,-4 0 0 0,-8 0 0 1,-8 0 0 37,-8 4 0-37,-4-1 0-1,-4-3 0 0,0 8 0 0,-7-6 0 44,-37 1 0-44,-17-3 0 0,-15 0 0 0,-8-13 0 0,-6-27 0 0,-7-4 0 38,10-3 0-37,2 12 0-1,13 8 0 0,8 8 0 0,16 8 0 1,12 6 0 38,16 1 0-39,10 4 0 0,10 0 0 0,0 0 0 0,0 0 0 44,0 0 0-43,0 0 0-1,17 4 0 1,35 24 0-1,6 9 0 1,12-2 0 37,-5 2 0-38,8 0 0 0,-13-3 0 0,-4-4 0 0,-14 1 0 5,-15-3 0 33,-11 1 0-38,-13-1 0 0,-3-4 0 0,0 6 0 0,-39-6 0 43,-6-1 0-43,-12-1 0 0,11-3 0 0,-8 2 0 0,9 1 0 39,-1-5 0-38,-3 0 0-1,44-15 0 0,5-2-773 0</inkml:trace>
    </iact:actionData>
  </iact:action>
  <iact:action type="add" startTime="22869">
    <iact:property name="dataType"/>
    <iact:actionData xml:id="d6">
      <inkml:trace xmlns:inkml="http://www.w3.org/2003/InkML" xml:id="stk6" contextRef="#ctx0" brushRef="#br0">9993 10058 1494 0,'0'0'326'2,"0"0"-188"-2,0 0-49 0,0 0-89 1,0-174 0 48,0 77 0-48,0-29 0 0,0-22 0-1,0-27 0 0,0-10 0 0,0-18 0 1,0-7 0 52,0 3 0-49,-18-13 0-4,-10 9 0 0,-5 5 0 0,12 7 0 0,-5 23 0 0,9 21 0 1,1 29 0 46,16 35 0-47,0 29 0 0,0 22 0 0,0 18 0 0,0 5 0 0,0 12 0 5,0-1 0 39,0 4 0-43,0 2 0-1,0 0 0 0,0 0 0 1,0 0 0 2,0 0 0 38,0 0 0-41,0 13 0 0,0 9 0 0,0-7 0 0,0-7 0 1,0-4 0 38,0-4 0-39,0 0 0 0,0 0 0 1,0 0 0-1,0 13 0 39,0 15 0-38,0 8 0-1,-4 13 0 0,-4-1 0 0,-2-7 0 1,0-4 0 39,-1-3 0-40,-7-6 0 0,11 4 0 1,-16 6 0-1,7 5 0 39,-2-1 0-38,2-3 0-1,8-14 0 0,-4-11 0 0,11-11 0 1,1-3 0 37,0-5 0-38,0-44 0 0,0-15 0 0,14-9 0 2,12-5 0 37,3-3 0-38,-1 0 0-1,-1 7 0 0,7 9 0 0,-11 19 0 39,-10 21 0-39,-9 17 0 0,-1 8 0 0,-3 18 0 0,13 39 0 4,-6 19 0 34,9 3 0-38,-1 0 0 0,-2-8 0 0,13-13 0 0,-6-10 0 40,4-7 0-40,3 5 0 0,2 8 0 0,-25-37 0 0,4 8-211 39</inkml:trace>
    </iact:actionData>
  </iact:action>
  <iact:action type="add" startTime="23966">
    <iact:property name="dataType"/>
    <iact:actionData xml:id="d7">
      <inkml:trace xmlns:inkml="http://www.w3.org/2003/InkML" xml:id="stk7" contextRef="#ctx0" brushRef="#br0">9870 10218 852 0,'0'0'462'2,"0"0"-132"41,0 0-148-43,0 0 12 0,0 0-167 0,0 0-27 0,200-24 0 0,-134 21 0 6,19 3 0 40,12-4 0-46,18 4 0 0,21 0 0 0,7 0 0 0,13 0 0 1,7 14 0 45,-3 6 0-46,-2 2 0 0,-10 1 0 0,-15-1 0 0,-8 0 0 0,-12 0 0 46,-9 3 0-46,-14-1 0 0,-3-7 0 0,-13 3 0 0,0-13 0 0,-15 3 0 4,-2-5 0 36,-9 0 0-39,8-2 0-1,-2 0 0 0,-8 1 0 1,-5 3 0 1,-8-1 0 37,-10-6 0-39,-2 0 0 0,-14 0 0 0,9 0 0 0,-3 0 0 39,-6 0 0-38,-4 0 0-1,-2 2 0 0,8-2 0 0,-6 0 0 38,-3 0 0-37,0 0 0-1,0 0 0 0,0 0 0 0,0 4 0 2,0-4 0 35,0 0 0-36,0 0 0 0,0 0 0-1,0 0 0 1,0 0 0 37,0 0 0-38,0 0 0 0,0 0 0 0,0 0 0 0,0 0 0 38,-32 0 0-37,-9-14 0-1,-18-15 0 0,-2 1 0 0,-7-8 0 38,-7 1 0-38,-2 2 0 0,-12-6 0 0,0 2 0 1,4-2 0 1,6-1 0 38,15 5 0-40,7 3 0 0,20 13 0 0,14 8 0 0,17 7 0 5,4 2 0 34,2 2 0-39,0 0 0 0,0 0 0 0,0 0 0 1,12 0 0 38,44 0 0-38,17 22 0-1,15 10 0 0,23 7 0 0,-4 8 0 4,-4 7 0 36,-13-1 0-40,-19-4 0 0,-11-8 0 0,-16-16 0 0,-11-5 0 38,-10-8 0-37,-9-5 0-1,-12 6 0 0,-2 2 0 0,0 14 0 4,-36 4 0 33,-12 8 0-37,-8-6 0 0,-8-1 0 0,3-4 0 0,-1-3 0 41,1-14 0-41,4-6 0 0,5-7 0 0,45 0 0 0,6 0-157 38</inkml:trace>
    </iact:actionData>
  </iact:action>
  <iact:action type="add" startTime="25635">
    <iact:property name="dataType"/>
    <iact:actionData xml:id="d8">
      <inkml:trace xmlns:inkml="http://www.w3.org/2003/InkML" xml:id="stk8" contextRef="#ctx0" brushRef="#br0">13975 8670 892 0,'0'0'464'1,"0"0"-154"-1,0 0-162 0,0 0-42 0,0 0 21 2,5-175-127 46,-5 82 0-47,0-22 0-1,0-26 0 0,0-22 0 0,0-10 0 1,0-17 0 42,0 3 0-43,0 7 0 0,0 5 0 0,0 12 0 1,0 14 0-1,0 9 0 5,0 14 0 37,0 19 0-39,0 17 0-3,0 14 0 0,0 8 0 0,0 9 0 1,0 2 0 44,0 8 0-45,0 4 0 0,-5 6 0 0,-6 5 0 1,9 6 0-1,-1 3 0 37,3 1 0-36,0 8 0-1,0 5 0 0,0 8 0 1,-2 3 0 37,-6 0 0-38,8 0 0 0,0 3 0 0,0 11 0 0,0-2 0 3,-3-8 0 37,3 0 0-40,0-4 0 0,0 0 0 0,0 0 0 0,0 0 0 40,0 0 0-40,0 0 0 0,0 0 0 0,0 10 0 1,0 10 0 0,-3 7 0 40,-4 3 0-41,-6 1 0 0,-4 2 0 0,-6 9 0 0,-1 9 0 39,-12 11 0-39,-2 2 0 1,-1-4 0-1,2-13 0 0,9-13 0 37,2-12 0-37,13-12 0 0,9-8 0 1,4-2 0-1,0 0 0 1,0-14 0 37,0-20 0-37,4-9 0-1,19 2 0 0,-5-2 0 0,5-2 0 37,10-3 0-36,6-9 0-1,2-7 0 0,5-5 0 0,-4-1 0 39,0 9 0-38,-8 14 0-1,-11 23 0 0,-10 16 0 0,-9 8 0 38,1 0 0-37,3 2 0 0,2 34 0-1,1 24 0 0,-4 13 0 1,6 11 0 40,0-1 0-41,1-6 0 0,5-10 0 0,4-16 0 0,-10-14 0 38,-4-19 0-38,4-8 0 1,-7-10 0-1,-6 0-279 0,0 0-1277 3</inkml:trace>
    </iact:actionData>
  </iact:action>
  <iact:action type="add" startTime="26937">
    <iact:property name="dataType"/>
    <iact:actionData xml:id="d9">
      <inkml:trace xmlns:inkml="http://www.w3.org/2003/InkML" xml:id="stk9" contextRef="#ctx0" brushRef="#br0">13962 8559 236 0,'0'0'786'1,"0"0"-252"-1,0 0-162 0,0 0-253 43,0 0-119-42,0 0 0-1,34 13 0 0,-7-13 0 0,14 0 0 0,11 0 0 41,16 0 0-41,16-7 0 0,34-5 0 0,25 5 0 1,31 1 0 47,3 6 0-46,11 0 0 1,5 0 0-3,9 0 0 1,0-4 0-1,-3 3 0 0,-12-1 0 2,-9 2 0 44,-21 0 0-45,-30 0 0-1,-16 0 0 0,-37 0 0 0,-8 0 0 1,-19 2 0 46,-20-2 0-47,7 0 0 0,-14 0 0 0,-4 0 0 0,-9 0 0 0,6 1 0 3,-10-1 0 36,-3 0 0-39,0 4 0 0,0-4 0 0,0 0 0 0,0 0 0 39,0 0 0-37,0 0 0-2,0 0 0 0,0 0 0 0,0 0 0 1,0 0 0 37,0 0 0-38,0 0 0 0,0 0 0 0,0 0 0 1,0 0 0 37,0 0 0-38,-13 0 0 1,-6 0 0-1,-4 0 0 0,-2 0 0 39,5-5 0-39,-16-15 0 0,12-6 0 1,-12-5 0-1,7 0 0 2,-11-6 0 38,-8 0 0-39,0 0 0-1,7 5 0 0,5 7 0 0,13 13 0 38,7 7 0-37,15 5 0-1,-2 0 0 0,3 0 0 0,0-3 0 2,0 3 0 35,0 0 0-37,0 0 0 0,0 0 0 1,20 0 0-1,23 0 0 42,11 12 0-41,6 8 0-1,0 0 0 0,-12 5 0 1,9-3 0 39,-15-3 0-40,-12 1 0 0,-9 0 0 1,-16 2 0-1,-5 6 0 0,0 3 0 41,0 0 0-40,-23 0 0-1,-13-3 0 0,-3 3 0 0,-2 0 0 1,8 0 0 39,2 4 0-40,2-5 0 0,8-8 0 0,2-5 0 0,7-9 0 3,-8-4 0 37,0-4 0-40,7 0 0 0,13 0-975 0</inkml:trace>
    </iact:actionData>
  </iact:action>
  <iact:action type="add" startTime="47257">
    <iact:property name="dataType"/>
    <iact:actionData xml:id="d10">
      <inkml:trace xmlns:inkml="http://www.w3.org/2003/InkML" xml:id="stk10" contextRef="#ctx0" brushRef="#br0">23190 5819 1142 0,'0'0'410'1,"0"0"-110"44,0 0-105-45,0 0-195 0,197 54 0 0,-133-51 0 0,17-3 0 0,19 4 0 2,26 4 0 42,12 8 0-44,7 9 0 1,7 8 0-1,-11 4 0 0,-12-2 0 1,-16-11 0 40,-26-7 0-41,-34-9 0 1,-27-1 0-1,-12-7 0 0,-14 0 0 44,-16 0 0-43,-48-26 0-1,-49-8 0 0,-28 6 0 0,-27 8 0 1,-16 10 0 4,-3 10 0-2,16 0 0 38,14 0 0-41,36 5 0 1,25 17 0-1,38-2 0 0,29-9 0 37,14-7 0-36,15-4 0-1,11 2 0 0,49 1 0 0,40 8 0 41,31 6 0-40,27-1 0 0,3 4 0-1,-9 1 0 0,-27-8 0 0,-25-1 0 38,-37-7 0-37,-18-2 0-1,-29-1 0 0,-16 1 0 0,-4 4 0 40,-76-7 0-40,-40 0 0 0,-38 0 0 0,4 0 0 0,21 0 0 2,23-10 0 42,43 8 0-44,29-3 0 0,31 2 0 0,7-1 0 0,7 4 0 0,57 0 0 38,30 0 0-37,25 0 0-1,-62 7 0 0,-2 3-969 0</inkml:trace>
    </iact:actionData>
  </iact:action>
  <iact:action type="add" startTime="48307">
    <iact:property name="dataType"/>
    <iact:actionData xml:id="d11">
      <inkml:trace xmlns:inkml="http://www.w3.org/2003/InkML" xml:id="stk11" contextRef="#ctx0" brushRef="#br0">28210 5888 1276 0,'0'0'416'5,"0"0"-162"43,0 0-153-47,0 0-101 0,0 0 0-1,165 16 0 0,-72 4 0 0,24 0 0 3,11 5 0 38,11 2 0-41,-1 3 0 0,-21-3 0 1,-26-7 0-1,-31-6 0 1,-30-6 0 41,-23-3 0-42,-7-2 0 0,0-3 0 0,-40 0 0 0,-41 0 0 6,-44 0 0 46,-45 0 0-52,-1-5 0 0,-1-3 0 0,23 1 0 1,36 5 0-1,30 2 0 0,38 0 0 45,25 0 0-45,20 0 0 0,0 0 0 0,58 0 0 0,33 0 0 0,45 2 0 2,25 13 0 39,12-5 0-40,-24 0 0-1,-23-3 0 0,-40-1 0 0,-44-2 0 39,-26 1 0-39,-16 0 0 0,-6 2 0 0,-58 3 0 0,-36-1 0 38,-28 2 0-37,-22-4 0-1,2 6 0 1,7 1 0-1,25-5 0 0,35-1 0 39,38-5 0-39,27-3 0 0,16 0 0 0,5 0 0 0,62 0 0 40,20-3 0-39,28-9 0-1,5 1 0 1,-13 7 0-1,-2 0 0 40,-26 1 0-40,-27-3 0 0,-30 2 0 0,-22-1 0 0,0 3-3 2,-36 2-1517 39</inkml:trace>
    </iact:actionData>
  </iact:action>
  <iact:action type="add" startTime="49600">
    <iact:property name="dataType"/>
    <iact:actionData xml:id="d12">
      <inkml:trace xmlns:inkml="http://www.w3.org/2003/InkML" xml:id="stk12" contextRef="#ctx0" brushRef="#br0">23270 1759 726 0,'0'0'1012'1,"0"0"-703"-1,0 0-309 0,0 0 0 1,0 0 0-1,0 0 0 40,0 0 0-40,97 28 0 0,-58-28 0 0,-7 0 0 1,8 0 0 1,10 0 0 41,-17-2 0-43,2-21 0 0,-3-9 0 0,-12-1 0 0,-8-1 0 45,-1 0 0-45,-11 3 0 0,0 3 0 0,0 6 0 0,-3 0 0 0,-26-1 0 44,2 11 0-43,-17 4 0-1,-9 8 0 0,-4 0 0 0,-4 34 0 0,2 16 0 51,11-2 0-51,7-2 0 1,2-4 0-1,19-5 0 0,4-1 0 0,9-1 0 0,7 0 0 37,0-5 0-36,3 4 0-1,37-4 0 0,4 2 0 0,12 0 0 3,1-5 0 36,-4 0 0-38,1-9 0-1,-13-6 0 0,-1-10 0 0,-3-2 0 39,-1 0 0-38,-12 0 0-1,0-17 0 0,-24 6 0 0,0 2-569 3</inkml:trace>
    </iact:actionData>
  </iact:action>
  <iact:action type="add" startTime="50231">
    <iact:property name="dataType"/>
    <iact:actionData xml:id="d13">
      <inkml:trace xmlns:inkml="http://www.w3.org/2003/InkML" xml:id="stk13" contextRef="#ctx0" brushRef="#br0">23955 1829 39 0,'0'0'1053'7,"0"0"-625"0,0 0-82 36,0 0-165-42,0 0-181-1,0 0 0 0,61 42 0 0,-38-14 0 44,5 3 0-44,-2 3 0 0,-6-1 0 0,5 8 0 0,-2-3 0 0,6-1 0 43,-6-3 0-43,-2-12 0 0,-4-7 0 0,-4-14 0 0,5-1 0 0,-5 0 0 42,2-1 0-40,-15-14-69-2,0-2-683 0</inkml:trace>
    </iact:actionData>
  </iact:action>
  <iact:action type="add" startTime="50549">
    <iact:property name="dataType"/>
    <iact:actionData xml:id="d14">
      <inkml:trace xmlns:inkml="http://www.w3.org/2003/InkML" xml:id="stk14" contextRef="#ctx0" brushRef="#br0">24277 1888 1054 0,'0'0'264'0,"0"0"36"4,0 0-48 43,0 0-124-47,-167 59-79 0,96-30-49 0,5-1 0 0,6-4 0 0,4-1 0 51,15-6 0-49,14-2 0-2,11-10 0 0,3-5 0 0,13 0-169 0,0 0-629 1</inkml:trace>
    </iact:actionData>
  </iact:action>
  <iact:action type="add" startTime="51118">
    <iact:property name="dataType"/>
    <iact:actionData xml:id="d15">
      <inkml:trace xmlns:inkml="http://www.w3.org/2003/InkML" xml:id="stk15" contextRef="#ctx0" brushRef="#br0">23236 1133 1066 0,'0'0'600'2,"0"0"-262"-2,0 0-295 0,0 0-43 43,0 0 0-43,0 0 0 0,54 13 0 0,-26-7 0 0,8-1 0 0,16 3 0 43,9 5 0-43,10-4 0 0,19 4 0 0,-3 1 0 0,7-6 0 0,-10 4 0 44,-4-4 0-43,-12-3 0-1,-9 4 0 0,-5-3 0 0,-15-4 0 1,-14 0 0 41,-6-2 0-42,-15 0 0 0,5 0 0 0,-9 0 0 0,0 0 0 1,0 0 0 44,0 0 0-44,0 0 0 0,0 0 0-1,-13-24 0 0,-11-14 0 1,-8-1 0 2,5 9 0 37,-6 8 0-40,-7 2 0 0,11 8 0 0,-10 2 0 0,9 3 0 38,7-1 0-37,13 6 0-1,-1-1 0 0,9-1 0 0,2 2 0 39,0-1 0-39,0 3 0 0,0 0 0 0,0 0-895 0</inkml:trace>
    </iact:actionData>
  </iact:action>
  <iact:action type="add" startTime="52309">
    <iact:property name="dataType"/>
    <iact:actionData xml:id="d16">
      <inkml:trace xmlns:inkml="http://www.w3.org/2003/InkML" xml:id="stk16" contextRef="#ctx0" brushRef="#br0">28250 1807 880 0,'0'0'476'2,"0"0"-148"-1,0 0-70-1,0 0-153 0,0 0-105 2,0 0 0 40,0 0 0-41,97 44 0-1,-60-36 0 0,-5-4 0 0,7-4 0 47,1 0 0-47,-3 0 0 0,2 0 0 0,-2-12 0 0,-9-15 0 0,-9 1 0 1,-6-2 0 41,-13 3 0-42,0 0 0 0,0-4 0 0,-23-1 0 0,-14-4 0 45,-3 5 0-45,-1 9 0 0,1 15 0 0,-2 5 0 0,4 0 0 0,5 14 0 41,5 17 0-40,-4 9 0-1,7 2 0 0,2 8 0 0,3 4 0 0,4-4 0 46,13-1 0-46,3-8 0 0,0 2 0 0,0-4 0 0,16 1 0 0,16-4 0 43,10-11 0-42,9-2 0-1,-3-9 0 0,4-9 0 0,-6-5 0 0,-4 0 0 41,-3 0 0-41,-7-14 0 0,-32 0-123 0,0 3-769 0</inkml:trace>
    </iact:actionData>
  </iact:action>
  <iact:action type="add" startTime="52897">
    <iact:property name="dataType"/>
    <iact:actionData xml:id="d17">
      <inkml:trace xmlns:inkml="http://www.w3.org/2003/InkML" xml:id="stk17" contextRef="#ctx0" brushRef="#br0">28908 2039 794 0,'0'0'442'2,"0"0"-146"-1,0 0-64 6,0 0-134 36,0 0-20-42,0 0 29-1,29-1-107 0,-16 1 0 0,3 0 0 45,-3 0 0-44,5 0 0-1,5 0 0 0,6 0 0 1,-12-4 0-1,7-13 0 0,-7-3 0 42,-7-1 0-39,3 2 0-3,-8 2 0 0,-3 7 0 0,-2 10 0 2,0 0 0 38,0 0 0-39,0 0 0 1,0 0 0-2,0 0 0 0,0 9 0 0,-2 9 0 41,0 3 0-41,-1 7 0 0,3 0 0 0,0 6 0 0,0-4 0 38,0-1 0-38,0-4 0 0,0-3 0 0,0-2 0 0,0 7 0 40,0-2 0-40,0-1 0 0,0 1 0 0,0-5 0 0,-13 2 0 1,-10-2 0 39,3-2 0-40,-5-5 0 0,-10-4 0 0,0-5 0 0,5-4 0 41,-6 0 0-40,8 0 0-1,8 0-175 0,20 0-291 0,0 0-500 1</inkml:trace>
    </iact:actionData>
  </iact:action>
  <iact:action type="add" startTime="53935">
    <iact:property name="dataType"/>
    <iact:actionData xml:id="d18">
      <inkml:trace xmlns:inkml="http://www.w3.org/2003/InkML" xml:id="stk18" contextRef="#ctx0" brushRef="#br0">28853 1851 340 0,'0'0'474'1,"0"0"-324"-1,0 0-14 0,0 0-70 0,0 0 6 0,0 0 54 47,0 0 34-47,0-25 6 0,0 25-50 0,0 0-48 0,0 0-30 0,0 0-18 46,3 0-16-46,-3 0 0 0,9 0 0 0,-8 0 8 0,-1 0 0 0,0 0 4 3,3 0 18 38,2 8-18-41,0 9-16 1,1 1 0-1,-1 1 8 0,-5-2-3 43,0-2-5-43,0-2 0 0,4 1 0 0,10-4 0 0,-5 0 0 0,7 1 0 41,0-2 0-41,-7-4 0 0,-1-2 0 0,-8-3 0 0,0 0 0 38,0 0-39-38,0 0-169 0,0 0-350 0</inkml:trace>
    </iact:actionData>
  </iact:action>
  <iact:action type="add" startTime="54876">
    <iact:property name="dataType"/>
    <iact:actionData xml:id="d19">
      <inkml:trace xmlns:inkml="http://www.w3.org/2003/InkML" xml:id="stk19" contextRef="#ctx0" brushRef="#br0">28066 1231 1014 0,'0'0'576'2,"0"0"-364"-2,0 0-34 0,0 0-111 0,0 0-67 2,0 0 0 40,36 0 0-42,-15 0 0 0,6 0 0 0,14 0 0 0,14 0 0 49,6 0 0-48,16 8 0 1,2 0 0-2,3 1 0 0,-3-1 0 0,-8 0 0 0,2-5 0 43,-12 3 0-41,-5-3 0-2,-11-1 0 0,-9-2 0 0,-10 3 0 0,-8-3 0 4,-11 0 0 37,-4 0 0-40,-3 0 0-1,0 0 0 0,0 0 0 0,0 0 0 2,0 0 0 38,0 0 0-40,-3-23 0 0,-24-1 0 0,-14-1 0 0,-11 5 0 41,8 3 0-40,1 2 0-1,15 5 0 0,-1 5 0 1,12-5 0 0,7 8 0 38,0-1 0-39,7 1 0 0,3 2-63 0,0 0-875 0</inkml:trace>
    </iact:actionData>
  </iact:action>
  <iact:action type="add" startTime="60120">
    <iact:property name="dataType"/>
    <iact:actionData xml:id="d20">
      <inkml:trace xmlns:inkml="http://www.w3.org/2003/InkML" xml:id="stk20" contextRef="#ctx0" brushRef="#br0">24885 10319 1010 0,'0'0'584'1,"0"0"-290"-1,0 0-135 0,0 0-159 43,0 0 0-43,0 0 0 0,0 13 0 0,0 11 0 0,0-2 0 0,0-2 0 45,0 0 0-44,0-7 0-1,0-4 0 0,0-4 0 0,0-5 0 0,0 0 0 44,0 0 0-44,0 0 0 0,0 0 0 0,15 0 0 0,9 0 0 0,5 0 0 44,-2 0 0-44,7-5 0 0,-3 3 0 0,6-7 0 0,3 3 0 0,2-3 0 44,9 5 0-44,0-3 0 0,17 5 0 0,3 2 0 1,16 0 0-1,1 0 0 4,5 0 0 36,-9 0 0-40,-1 9 0 1,-15 1 0-1,1-7 0 0,-9-1 0 38,-12-2 0-37,5 0 0-1,-12 0 0 0,-11 0 0 0,-9 0 0 2,-13 0 0 36,-8 0 0-37,0 0 0-1,0 0 0 0,0 0 0 0,-8 4 0 39,-40-2 0-39,-16 2 0 0,-30-4 0 0,-2 0 0 0,2 0 0 39,-3 0 0-38,0 0 0-1,13 0 0 0,2 0 0 0,7 0 0 38,14 0 0-37,18 0 0-1,12 0 0 0,10 0 0 0,13 0 0 1,7 0 0 39,1 0 0-39,0 0 0-1,0 0 0 0,0 0 0 0,0 0 0 41,1 0 0-41,38-6 0 0,22-3 0 0,23 7 0 0,32 2 0 1,12 0 0 37,13 0 0-38,-1 0 0 0,-7 0 0 0,-15 2 0 0,-11 7 0 38,-23-7 0-37,-10 2 0-1,-17-4 0 0,-23 0 0 0,-9 0 0 39,-15 0 0-39,-5 0 0 0,-5 0 0 0,0 0 0 0,0 0 0 2,0 0 0 38,0 0 0-40,0 0 0 0,0 0 0 0,0 0 0 0,0 0 0 40,0 0 0-40,0 0 0 0,0 0 0 0,10 0 0 0,-3 0 0 39,5 0 0-39,-4 0 0 0,7-4 0 0,-14-2 0 0,2 4 0 2,-3-1 0 35,0 3 0-37,0-6 0 0,0 3 0 1,0-5 0-1,0-1 0 38,0 4 0-37,0 0 0-1,0 2 0 0,0 3 0 0,0 0 0 38,0-3 0-38,0-2 0 0,0-11 0 0,0-9 0 0,0-14 0 40,0-7 0-40,0-7 0 0,0 9 0 0,0 36 0 1,0 8-461 1</inkml:trace>
    </iact:actionData>
  </iact:action>
  <iact:action type="add" startTime="61855">
    <iact:property name="dataType"/>
    <iact:actionData xml:id="d21">
      <inkml:trace xmlns:inkml="http://www.w3.org/2003/InkML" xml:id="stk21" contextRef="#ctx0" brushRef="#br0">29761 10313 1146 0,'0'0'524'1,"0"0"-264"-1,0 0-143 0,0 0-117 0,0 0 0 0,0 0 0 46,0 0 0-46,35 68 0 1,-34-39 0-1,11-1 0 0,-11-1 0 0,6-5 0 47,-4-10 0-47,3-7 0 0,-2-5 0 0,-1 0 0 0,4 0 0 1,7 0 0 41,6 0 0-41,0 0 0-1,3 0 0 0,0 0 0 0,8 0 0 0,-5 0 0 44,7 0 0-42,-5 0 0 0,5 0 0-1,-2 0 0-1,8 0 0 0,1 0 0 2,1 3 0 39,5-3 0-40,-2 0 0-1,-4 0 0 0,4 0 0 1,-1 0 0 0,1 0 0 38,5 0 0-38,-4 0 0-1,12 0 0 0,-1 2 0 0,4-2 0 3,-8 0 0 37,3 0 0-40,1 0 0 0,-11 0 0 1,10 0 0-1,-13 0 0 42,0 0 0-42,-1 0 0 0,-3 0 0 0,-8 0 0 0,2 0 0 1,1 0 0 40,-8 0 0-40,1 0 0-1,-6 0 0 0,11 0 0 0,-11 4 0 39,6 2 0-39,2-1 0 0,1 1 0 0,-18-4 0 0,5 2 0 1,-3-1 0 38,-13-3 0-38,0 2 0-1,0-2 0 0,0 0 0 0,0 0 0 36,0 0 0-36,0 0 0 0,0 0 0 1,0 0 0-1,0-24 0 38,0-23 0-38,0-9 0 0,0-2 0 1,0 12 0-1,0 15 0 39,-10 12 0-39,7 14 0 0,0 1 0 0,3 4 0 0,-4 0 0 1,4 0 0 38,0 0-157-38</inkml:trace>
    </iact:actionData>
  </iact:action>
  <iact:action type="add" startTime="63519">
    <iact:property name="dataType"/>
    <iact:actionData xml:id="d22">
      <inkml:trace xmlns:inkml="http://www.w3.org/2003/InkML" xml:id="stk22" contextRef="#ctx0" brushRef="#br0">23993 7141 894 0,'0'0'320'2,"0"0"-14"-2,0 0-96 0,0 0-64 0,0 0-48 4,-200-39-25 40,139 39-73-43,-3 7 0-1,-2 16 0 0,2 11 0 0,3 5 0 0,-1 13 0 40,1 3 0-40,1 4 0 0,4 3 0 1,8 6 0-1,-6 4 0 42,8 7 0-41,1 8 0-1,9 6 0 0,0 4 0 0,12 1 0 0,3-4 0 4,2-1 0 37,-1-6 0-39,11 2 0-2,0 5 0 0,9 11 0 0,0 5 0 3,0 3 0 36,0 3 0-39,0-10 0 0,0-4 0 0,18-10 0 1,2-4 0 37,0 0 0-37,3-4 0-1,14 2 0 0,0 1 0 0,5-8 0 41,-1-1 0-41,2-10 0 0,-1-9 0 0,2-6 0 0,8-4 0 0,-7-8 0 39,7 5 0-38,-5 7 0-1,6 3 0 0,-12 0 0 0,-14-5 0 39,-4-15 0-39,-5-16 0 0,-2-8 0 0,3-7 0 0,5-5 0 3,13 0 0 35,13 0 0-38,17 0 0 0,-3-5 0 0,0-20 0 1,8-1 0 36,-11-13 0-37,0-4 0 1,-2-4 0-1,-11 0 0 0,-4 9 0 39,-8 5 0-38,-3 5 0-1,-7-1 0 0,-1-4 0 1,7-16 0 41,-5-13 0-42,7-16 0 0,3-23 0 0,2-15 0 0,2-3 0 0,-11 3 0 38,1 12 0-37,-8 16 0-1,-3 18 0 0,1 12 0 1,-2 6 0 39,-11 5 0-39,4-7 0-1,-5-1 0 0,3-16 0 0,-10-10 0 1,0-11 0 38,0-7 0-38,0-9 0-1,-37-7 0 0,-4 3 0 0,-16 3 0 39,2 1 0-39,7 6 0 0,-5 11 0 0,9 10 0 0,4 8 0 1,-4 7 0 37,5 10 0-37,-6 0 0-1,-7 0 0 0,9 5 0 0,1 4 0 40,-1 4 0-40,6 15 0 0,14 8 0 0,-4 15 0 1,4 5 0 1,6 0 0 36,17 0 0-37,0 12-287-1</inkml:trace>
    </iact:actionData>
  </iact:action>
  <iact:action type="add" startTime="66270">
    <iact:property name="dataType" value="strokeEraser"/>
    <iact:actionData xml:id="d23">
      <inkml:trace xmlns:inkml="http://www.w3.org/2003/InkML" xml:id="stk23" contextRef="#ctx0" brushRef="#br1">29926 13820 134 0,'0'0'748'4,"0"0"-576"-4,0 0-90 0,0 0-82 1,0 0-22 41,0 0-228-41,0 0-579-1</inkml:trace>
    </iact:actionData>
  </iact:action>
  <iact:action type="add" startTime="66598">
    <iact:property name="dataType" value="strokeEraser"/>
    <iact:actionData xml:id="d24">
      <inkml:trace xmlns:inkml="http://www.w3.org/2003/InkML" xml:id="stk24" contextRef="#ctx0" brushRef="#br1">29926 13820 892 0</inkml:trace>
    </iact:actionData>
  </iact:action>
  <iact:action type="remove" startTime="66641">
    <iact:property name="style" value="instant"/>
    <iact:actionData xml:id="d25" ref="#d22"/>
  </iact:action>
  <iact:action type="add" startTime="66641">
    <iact:property name="dataType" value="strokeEraser"/>
    <iact:actionData xml:id="d26">
      <inkml:trace xmlns:inkml="http://www.w3.org/2003/InkML" xml:id="stk25" contextRef="#ctx0" brushRef="#br1">29926 13820 892 0,'-142'48'444'19,"142"-48"-192"-18,0 0-48 0,0 0-92-1,0 0-110 0,0 0-2 2,56-1-192 0,-56 1-442-2</inkml:trace>
    </iact:actionData>
  </iact:action>
  <iact:action type="add" startTime="68685">
    <iact:property name="dataType"/>
    <iact:actionData xml:id="d27">
      <inkml:trace xmlns:inkml="http://www.w3.org/2003/InkML" xml:id="stk26" contextRef="#ctx0" brushRef="#br0">23983 7073 61 0,'0'0'1259'1,"0"0"-949"0,0 0-172-1,0 0 12 5,0 0-76 38,0 0-19-42,0 0-55-1,-190-11 0 0,132 11 0 0,12 0 0 1,-4 0 0 52,3 6 0-52,3 13 0-1,-10 6 0 0,11 2 0 0,-11 3 0 0,8 1 0 0,2 2 0 47,-9 1 0-47,9 5 0 0,1 0 0 0,-4 4 0 0,7-1 0 0,9 5 0 46,-6 5 0-45,11 6 0-1,-8 7 0 0,10 5 0 0,-8 3 0 0,7 9 0 2,2 2 0 40,0 6 0-41,-6-3 0-1,8 1 0 0,1-5 0 0,0-3 0 1,0-2 0 39,-4 1 0-39,7 5 0-1,-6 6 0 0,4 2 0 0,10 2 0 41,-7 1 0-41,3-8 0 0,10-5 0 0,3-1 0 0,0-3 0 0,0 4 0 39,0 5 0-38,8 1 0-1,10-2 0 0,0 2 0 0,2-4 0 40,-4 1 0-40,1-1 0 0,-6 2 0 0,5 6 0 1,0-8 0 1,-2-5 0 38,-4-13 0-39,8-4 0-1,5-5 0 0,6-10 0 0,-2-8 0 38,1-5 0-38,5-6 0 0,6 4 0 0,-2-2 0 0,3 4 0 36,4 1 0-35,9 5 0-1,-2 1 0 0,5-9 0 0,-9-2 0 40,7-11 0-39,-1-3 0-1,-6-2 0 0,9 1 0 0,-11-2 0 1,-2-2 0 38,10-5 0-39,-11 1 0 1,13-7 0-1,-3 0 0 0,5 0 0 39,5 0 0-39,-1 0 0 0,-5 0 0 0,1-13 0 0,-9-4 0 39,5-2 0-38,-9-1 0-1,-1 7 0 0,4 1 0 0,-13 5 0 1,3-6 0 42,2 0 0-42,-2-8 0-1,3-1 0 0,0-8 0 0,4-7 0 1,1 0 0 37,2 0 0-38,-6 2 0 0,-9-2 0 0,4 6 0 0,0-3 0 39,4 3 0-38,-11 0 0-1,7-4 0 0,-4-3 0 0,-12-10 0 40,0-9 0-40,-2-7 0 0,-4-11 0 0,6-1 0 0,-4-6 0 1,3 1 0 38,-1-1 0-38,-5-1 0-1,-3 1 0 0,-10 1 0 0,1 7 0 40,-1 7 0-40,0 1 0 0,0-1 0 0,0-2 0 0,0 0 0 2,0 0 0 43,3-2 0-45,9 3 0 0,-12 4 0 0,4 0 0 1,0 5 0 0,-4-9 0 41,0-3 0-42,0 2 0 0,0-2 0 0,0 9 0 0,-11 4 0 37,-12 1 0-36,-3 7 0-1,11-4 0 0,-2 4 0 0,-2-4 0 1,-1 2 0 38,-1-9 0-38,-8 4 0-1,5-4 0 0,-4-1 0 0,-7 5 0 39,-5 0 0-39,-1 8 0 0,-13 5 0 0,4 7 0 0,-10 7 0 4,4 4 0 37,-1 5 0-41,14 1 0 0,1-1 0 0,0 1 0 0,1-1 0 41,0-8 0-40,2 4 0-1,2-2 0 1,0 3 0-1,14 7 0 0,2 4 0 42,2 1 0-42,6 1 0 0,1 0 0 0,-7-6 0 0,-1-3 0 2,0 0 0 36,-1 2 0-38,2 5 0 0,2 4 0 1,14 9 0-1,-4 0-643 39</inkml:trace>
    </iact:actionData>
  </iact:action>
  <iact:action type="add" startTime="70752">
    <iact:property name="dataType"/>
    <iact:actionData xml:id="d28">
      <inkml:trace xmlns:inkml="http://www.w3.org/2003/InkML" xml:id="stk27" contextRef="#ctx0" brushRef="#br0">28498 6986 292 0,'0'0'1016'2,"0"0"-700"-2,0 0-158 45,0 0 10-44,0 0-71-1,0 0-97 0,0 0 0 0,-111-27 0 0,67 27 0 47,-5 0 0-44,5 21 0-3,1 11 0 0,2 3 0 0,-8 3 0 0,5-2 0 1,1 6 0 41,0 3 0-42,5 4 0 1,-1 3 0-1,1 7 0 0,8 0 0 2,-4 3 0 43,8-3 0-44,6 6 0-1,0-1 0 0,2 7 0 0,-1 10 0 0,2 3 0 7,1 0 0 40,4 0 0-47,-4 1 0 0,-1-7 0 0,1 1 0 0,0-2 0 2,5-1 0 1,-3 5 0 44,9 6 0-47,-8 5 0 0,5 9 0 0,8-2 0 0,0 2 0 0,0-2 0 39,0-7 0-39,0-4 0 0,0-7 0 0,0 1 0 0,0-1 0 40,3 9 0-38,15 3 0-2,1 2 0 0,-8-1 0 0,5-5 0 1,-3-1 0 41,3-10 0-42,-12-5 0 0,4-11 0 0,5-6 0 0,-6 1 0 1,9-1 0 37,4 0 0-37,0 2 0-1,14-4 0 0,-11-11 0 1,0-8 0 38,5-6 0-39,1-7 0 0,1 1 0 0,4-4 0 0,6 5 0 38,12-5 0-37,0 3 0-1,5 0 0 0,4-2 0 0,-2-6 0 2,2-4 0 37,-4-3 0-39,-11-5 0 0,-5-2 0 0,-5 4 0 1,9-4 0 37,4 0 0-37,2 0 0-1,5 0 0 0,5-4 0 0,10-3 0 5,-5-2 0 34,-7-1 0-39,-1-3 0 0,-7 2 0 0,-2 0 0 0,-6 1 0 40,-2 1 0-40,-2 1 0 0,-1 5 0 0,-11-3 0 0,8 2 0 39,-6-3 0-39,10-5 0 1,2-3 0-1,5-7 0 0,-2-3 0 1,-4-6 0 37,2-2 0-37,-14-4 0-1,2 0 0 0,-9-2 0 0,-1 1 0 40,3 1 0-40,-3 5 0 0,1-2 0 0,1-1 0 0,-5-7 0 3,0-14 0 35,5-6 0-37,-5-9 0-1,-5 1 0 0,4-4 0 0,-3 1 0 38,-3 0 0-38,0-3 0 0,-4 4 0 0,7-4 0 0,-11 2 0 38,-2 1 0-37,3-2 0-1,1-4 0 0,5 0 0 0,-5-3 0 40,2 3 0-40,-2 4 0 0,5 5 0 0,-6-1 0 0,-3 6 0 1,0 4 0 40,0 2 0-41,0-1 0 0,0 2 0 1,0-4 0-1,-3 0 0 41,-13-8 0-41,0 0 0 0,-4 5 0 0,2-6 0 0,5 11 0 0,-1-6 0 81,-2 4 0-80,6 3 0-1,-5 4 0 1,-1-2 0-1,0 1 0 0,5-6 0 0,-8 6 0 0,-2-1 0 0,4 7 0 0,-9 6 0 0,0-1 0 41,3 2 0-41,-2-2 0 0,-1 0 0 0,-5-4 0 0,4-3 0 3,-12 1 0 40,8 10 0-43,1 5 0 0,-6 1 0 0,5 9 0 0,2 5 0 3,5 4 0 36,-7 2 0-39,2 3 0 0,-11 5 0 0,-10 1 0 0,-2 6 0 54,-16 0 0-53,0 0 0 0,4 0 0-1,-5 12 0 0,16 1 0 0,1-1 0 0,19-4 0 42,7-2 0-41,8-4 0-1,7-2 0 0,-4 0 0 0,14 4 0 0,-12 1 0 3,7 10 0 36,-7 12 0-38,9-10 0-1,4 5 0 0</inkml:trace>
    </iact:actionData>
  </iact:action>
  <iact:action type="add" startTime="77394">
    <iact:property name="dataType"/>
    <iact:actionData xml:id="d29">
      <inkml:trace xmlns:inkml="http://www.w3.org/2003/InkML" xml:id="stk28" contextRef="#ctx0" brushRef="#br0">23209 17820 854 0,'0'0'732'3,"0"0"-458"-3,0 0-114 2,0 0-133 52,0 0-27-54,0 0 0 0,0 0 0 0,58 0 0 0,6 0 0 0,12 0 0 1,19-10 0 46,21 3 0-43,14 5 0-4,18-6 0 1,10 8 0-1,6 0 0 0,8 0 0 1,-17 0 0 53,-4 0 0-54,-7 0 0 0,1 0 0 0,7 0 0 0,10 0 0 0,2 0 0 0,5 0 0 6,-13 0 0-2,-3 0 0 42,-14 0 0-46,-17 10 0 0,-22-5 0 0,-6 1 0 0,-20-3 0 1,3-3 0 4,0 0 0 39,-13 0 0-44,0 0 0 0,-15 0 0 0,-9 0 0 0,-3 0 0 6,-26-7 0-5,-2 7 0 38,-9 0 0-38,0 0 0-1,0 0 0 0,0 0 0 0,0 0 0 38,-6 0 0-38,-4 0 0 0,-3 0 0 0,6 0-449 0</inkml:trace>
    </iact:actionData>
  </iact:action>
  <iact:action type="add" startTime="78541">
    <iact:property name="dataType"/>
    <iact:actionData xml:id="d30">
      <inkml:trace xmlns:inkml="http://www.w3.org/2003/InkML" xml:id="stk29" contextRef="#ctx0" brushRef="#br0">28877 17875 1114 0,'0'0'600'4,"0"0"-394"38,0 0-79-42,0 0-127 0,0 0 0 0,0 0 0 0,189-74 0 43,-118 49 0-41,22 7 0-2,25-4 0 0,5 5 0 0,17 3 0 0,-12 11 0 44,2 3 0-44,-5 0 0 0,3 0 0 0,8 0 0 1,9 0 0-1,16 0 0 45,8 0 0-44,13 0 0-1,-6-3 0 1,-12-2 0-1,-6 1 0 0,-23 4 0 1,-16 0 0 47,-5 0 0-47,-1 0 0-1,-2 0 0 0,-1 0 0 1,-9 0 0-1,-1 0 0 40,-17-8 0-39,-14 0 0-1,0-1 0 0,-26 6 0 0,-2-2 0 0,-24 5 0 39,2 0 0-39,-19 0 0 0,0 0 0 0,0 0 0 0,0 0 0 38,0 0 0-37,0 0 0-1,0 0 0 0,0 0 0 0,0 0 0 38,0 0 0-38,0 0 0 0,0 0 0 0,0 0 0 1,0 0 0 36,0 0 0-36,0 0 0-1,0 0 0 0,-9 0 0 0,2 0 0 1,3 0-1417 38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5T06:57:43.84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act:action type="add" startTime="5531">
    <iact:property name="dataType"/>
    <iact:actionData xml:id="d0">
      <inkml:trace xmlns:inkml="http://www.w3.org/2003/InkML" xml:id="stk0" contextRef="#ctx0" brushRef="#br0">15289 7469 1424 0,'36'-11'342'5,"-12"3"-136"-4,16-7-131-1,12 4-75 0,13 3 0 0,19-1 0 0,20 4 0 0,37 3 0 0,32 2 0 0,28 0 0 1,24 2 0 73,34 31 0-74,-12 9 0 1,-15 3 0-1,-35-2 0 0,-39-12 0 0,-31-7 0 0,-14-9 0 2,-37-13 0-2,-23-2 0 1,-31 0 0 0,-22 0 0 76,-6-10 0-77,-94-24 0 0,-65 0 0 0,-76 6 0 1,-49 5 0-1,-8 16 0 0,-7-3 0 0,37 8 0 0,31 2 0 0,50 0 0 66,53 2 0-65,50 15 0-1,44-4 0 0,40-5 0 0,7 1 0 0,88-1 0 0,55 2 0 0,60-3 0 0,20 0 0 69,24 1 0-69,-29 7 0 0,-35 5 0 0,-50 2 0 0,-51 3 0 0,-43-5 0 0,-29-6 0 0,-17-6 0 0,0 1 0 68,-27-1 0-68,-50 9 0 0,-27-3 0 1,-12-3 0-1,11 4 0 0,5-1 0 0,22 8 0 0,16 0 0 0,21-1 0 3,21-5 0 62,17-5 0-65,3 3 0 0,30 1 0 1,52 3 0-1,34 3 0 0,11-6 0 0,14-2 0 0,-11 1 0 4,-27 1 0 66,-29-5 0-69,-33-4 0-1,-31-2 0 0,-10 1 0 0,-80 3 0 0,-68 3 0 0,-66-5 0 0,-27-6 0 0,3 0 0 1,38 0 0 63,48 0 0-63,56-3 0-1,49 0 0 0,47-2 0 0,47-1 0 0,81 0 0 0,52 6 0 0,37 0 0 64,14 0 0-63,-24 17 0-1,-33-3 0 0,-47-8 0 0,-53-6 0 0,-40 0 0 0,-21 0 0 0,-13 0 0 0,0 0 0 67,-7 0 0-67,-30 0 0 0,-16-6 0 0,25 6 0 0,-4 0-569 0</inkml:trace>
    </iact:actionData>
  </iact:action>
  <iact:action type="add" startTime="7157">
    <iact:property name="dataType"/>
    <iact:actionData xml:id="d1">
      <inkml:trace xmlns:inkml="http://www.w3.org/2003/InkML" xml:id="stk1" contextRef="#ctx0" brushRef="#br0">27752 7326 1760 0,'0'0'287'3,"0"0"-287"-3,0 0 0 0,0 0 0 0,0 0 0 0,0 0 0 0,197-11 0 0,-113 11 0 1,32 7 0 79,42 10 0-78,43 2 0-2,20-1 0 0,16 6 0 0,4 0 0 0,-19 2 0 0,-12-2 0 1,-19-7 0-1,-24-4 0 0,-2-13 0 0,-11 0 0 3,-11 0 0 74,-9-19 0-77,-31-8 0 0,-25 2 0 0,-35 8 0 0,-22 8 0 0,-14 4 0 0,-7 5 0 1,0 0 0-1,-32 0 0 0,-52 0 0 64,-49 0 0-63,-49 0 0-1,-20 0 0 0,-29 0 0 0,-10 0 0 0,10 0 0 0,0 1 0 0,24 9 0 1,26 1 0 68,20 4 0-69,36-2 0 0,37 2 0 0,43-5 0 0,26-2 0 0,19 2 0 0,11-1 0 0,58 1 0 0,48 10 0 4,26 2 0 61,31-2 0-65,-7 0 0 0,-13-6 0 0,-40-1 0 0,-30 1 0 0,-40-4 0 0,-21-3 0 0,-23-1 0 3,0 0 0 62,-36 3 0-65,-32-4 0 0,-32 0 0 0,-13-2 0 0,5 1 0 0,1 1 0 0,23 3 0 1,25 1 0 1,28-1 0 63,14-5 0-65,17-3 0 0,0 3 0 1,61 0 0-1,15 2 0 0,16 5 0 0,-2 3 0 0,-11 1 0 2,-31 3 0 64,-16-4 0-65,-22-1 0-1,-10 0 0 0,0-1 0 0,-26-2 0 0,-7 8 0 0,5-7 0 0,9-2 0 0,6-2 0 67,6-3 0-67,7-3 0 0,0 3 0 1,3 2 0-1,49 4 0 0,21 5 0 0,27-3 0 0,8 1 0 0,-24-1 0 68,-18-2 0-67,-30-4 0-1,-16-2 0 0,-17-1 0 0,-3 1 0 0,-7 2 0 0,-53 4 0 0,-29-4 0 0,-19-1 0 69,8-4 0-69,6 0 0 0,23 0 0 0,12 2 0 0,18 5 0 0,12 6 0 0,17 4 0 0,12-9 0 0,0 1-1171 2</inkml:trace>
    </iact:actionData>
  </iact:action>
  <iact:action type="add" startTime="19317">
    <iact:property name="dataType"/>
    <iact:actionData xml:id="d2">
      <inkml:trace xmlns:inkml="http://www.w3.org/2003/InkML" xml:id="stk2" contextRef="#ctx0" brushRef="#br0">15708 15356 1328 0,'18'-4'574'2,"0"4"-429"-1,-8-5-145 78,19-4 0-79,3-1 0 0,20-2 0 1,15 0 0 1,27 2 0 0,31 0 0-2,34 3 0 0,38 4 0 0,28 3 0 1,10 0 0 0,-11 0 0 80,-8 10 0-81,-35 5 0 0,-33-1 0 0,-11 1 0 0,-37-8 0 0,-32-1 0 0,-18-6 0 0,-26 0 0 0,-17 0 0 0,-7 0 0 0,0 0 0 69,-28 0 0-69,-66-3 0 0,-52-14 0 0,-48-3 0 0,-34-2 0 0,-20 5 0 0,2 4 0 0,14 4 0 0,30 9 0 3,28 0 0 61,47 2 0-64,34 24 0 0,45-10 0 1,32-4 0-1,16-7 0 0,48-5 0 0,65 0 0 0,41 3 0 4,37 0 0 65,32 11 0-69,-4 0 0 0,-10 3 0 0,-34 0 0 0,-34-4 0 0,-15 2 0 0,-30-3 0 1,-21-7 0-1,-31-2 0 65,-17-3 0-65,-27 0 0 0,0 0 0 0,-74 0 0 0,-30 0 0 0,-32 0 0 0,-5 0 0 0,16-5 0 0,9-15 0 65,19 6 0-65,33 1 0 0,24 8 0 0,35 3 0 1,5 2 0-1,41 0 0 0,43 0 0 0,20 0 0 1,17 17 0 65,-5 5 0-66,-22-2 0 0,-33-3 0 0,-32-9 0 0,-15-6 0 1,-14 8 0-1,-17-3 0 0,-56 8 0 1,-31 0 0 65,-19-8 0-65,-12-1 0-1,5-6 0 0,12 0 0 0,31 0 0 0,31 0 0 1,35 0 0-1,21 0 0 0,5 0 0 67,67 0 0-67,36 0 0 0,12-8 0 0,4 5 0 0,-19 3 0 0,-33 0 0 1,-35 0 0-1,-27 0 0 0,-10 3 0 68,0 11 0-68,-47-1 0 0,-32 7 0 0,-5-5 0 1,-14-5 0-1,6-6 0 0,24-1 0 0,11-3 0 0,32 0 0 65,11 0 0-65,14 0 0 0,0 2 0 1,42 9 0-1,16 6 0 0,19 6 0 0,-11-1 0 0,1-5 0 0,-8 0 0 68,-8-11 0-68,-13-5 0 0,-19-1 0 0,-18 0 0 0,-1 0 0 0,0 0 0 1,-20 0 0-1,-41 0 0 0,-19 0 0 65,43 0 0-65,0 0-301 0</inkml:trace>
    </iact:actionData>
  </iact:action>
  <iact:action type="add" startTime="20949">
    <iact:property name="dataType"/>
    <iact:actionData xml:id="d3">
      <inkml:trace xmlns:inkml="http://www.w3.org/2003/InkML" xml:id="stk3" contextRef="#ctx0" brushRef="#br0">28089 15585 858 0,'0'0'510'81,"0"0"-180"-81,0 0-78 0,0 0-155 0,0 0-97 0,0 0 0 0,3-5 0 0,31 0 0 0,24-4 0 1,16 3 0 0,26 4 0-1,30 2 0 81,31 0 0-81,19 0 0 1,24 0 0-1,13 8 0 0,5-2 0 0,3-6 0 0,-5 0 0 0,-15 0 0 0,-13 0 0 0,-26 0 0 1,-33 0 0 4,-50 0 0 67,-41 0 0-72,-26 0 0 0,-16 0 0 0,0 0 0 0,-77 0 0 0,-57 0 0 0,-51 13 0 0,-40 1 0 0,-15-8 0 2,-17-6 0 66,12 0 0-67,20 0 0-1,25 0 0 0,44-6 0 0,41 4 0 0,47-2 0 0,36 4 0 0,32 0 0 0,16 0 0 65,65 0 0-65,44 0 0 0,45 0 0 0,21 0 0 0,19 0 0 0,-5 9 0 0,-29 2 0 0,-48 0 0 2,-32 2 0 61,-38-11 0-63,-19-2 0 0,-22 0 0 0,-12 0 0 0,-5 0 0 1,0 0 0-1,-14 0 0 0,-54 0 0 65,-52 5 0-65,-38 10 0 0,-35-7 0 0,2-1 0 0,13-3 0 0,21-4 0 0,47 0 0 0,36 0 0 0,35 0 0 64,39 0 0-63,7 0 0-1,82 8 0 0,35 4 0 0,44 5 0 0,9 3 0 1,-7 1 0-1,-46-1 0 0,-41-3 0 64,-45-6 0-64,-35-2 0 0,-3 8 0 0,-67 6 0 0,-46 2 0 0,-29 0 0 0,-22-17 0 0,15-1 0 4,21-7 0 61,24 0 0-65,34 0 0 0,40 0 0 0,28 0 0 0,2 0 0 0,53 0 0 0,57 0 0 1,33 0 0 0,34-7 0 66,4 7 0-67,-29 0 0 0,-25 0 0 0,-61 0 0 0,-38 0 0 0,-20 0 0 1,-8 0 0-1,-17 0 0 0,-54 0 0 64,-20 9 0-64,-24 2 0 0,11-2 0 0,5-1 0 0,34-2 0 1,29-1 0-1,26-5 0 0,10 0 0 1,0 0 0 70,46 4 0-71,34 3 0 0,21 8 0 0,4-4 0 0,-8 0 0 0,-20-6 0 0,-34-1 0 0,-23-4 0 0,-20 0 0 65,0 0 0-65,-34 3 0 0,-52-3 0 0,-31 0 0 0,43 0 0 0,10 0-555 0</inkml:trace>
    </iact:actionData>
  </iact:action>
  <iact:action type="add" startTime="29496">
    <iact:property name="dataType"/>
    <iact:actionData xml:id="d4">
      <inkml:trace xmlns:inkml="http://www.w3.org/2003/InkML" xml:id="stk4" contextRef="#ctx0" brushRef="#br0">13343 9655 888 0,'0'0'216'1,"0"0"-4"-1,0 0 40 0,-159-128-30 0,78 106-92 0,-16 13-40 0,-3 5-53 0,-8 4-37 0,-9 10 0 3,-14 31 0 86,-19 19 0-89,-10 9 0 0,-8 13 0 0,-6 12 0 0,3 12 0 0,0 13 0 0,12 9 0 0,2 8 0 0,16 1 0 0,20 14 0 0,9 7 0 1,3 16 0 7,22 12 0 80,6-3 0-88,7 15 0 0,12-1 0 1,1 6 0-1,13 10 0 0,8 12 0 0,5 2 0 0,13-2 0 0,6-8 0 0,6-7 0 1,4-1 0 0,2-4 0 70,4-3 0-71,0-7 0 0,4-22 0 0,43-10 0 0,6-20 0 0,21-5 0 0,10 3 0 0,12 4 0 0,5 5 0 66,2-6 0-66,-1-15 0 0,1-6 0 0,-3-8 0 0,13-13 0 1,9-1 0-1,2-9 0 0,10-10 0 0,-4-9 0 3,8-5 0 61,2-7 0-64,-1 1 0 0,-1 3 0 0,-13-8 0 0,-22-16 0 1,4-18 0-1,-7-22 0 0,4-1 0 2,7-24 0 64,3-27 0-66,9-10 0 0,-5-3 0 0,5 7 0 0,-9 12 0 0,7-3 0 0,-5 3 0 0,-8 0 0 3,-2-4 0 66,-7-3 0-68,1-7 0-1,-3-11 0 0,-1-6 0 0,-9-6 0 0,-6-11 0 0,-7-1 0 1,-11-19 0-1,-3-19 0 66,-17-22 0-66,-5-24 0 0,-3-10 0 0,-10-6 0 0,-1 6 0 0,-4 10 0 0,8 15 0 0,-14 11 0 0,4 9 0 66,2-6 0-66,-4-11 0 1,-12-5 0-1,5-15 0 0,-9-10 0 0,0 0 0 0,-33-3 0 0,-15-4 0 0,-24-3 0 69,-24-5 0-69,-6-12 0 0,-9-5 0 0,-5 4 0 0,-5 9 0 0,4 24 0 1,-3 19 0-1,2 28 0 0,-5 33 0 66,9 31 0-65,3 29 0-1,-3 13 0 0,-5 13 0 0,7-1 0 0,83 20-39 0,8 0-1313 0</inkml:trace>
    </iact:actionData>
  </iact:action>
  <iact:action type="add" startTime="31109">
    <iact:property name="dataType"/>
    <iact:actionData xml:id="d5">
      <inkml:trace xmlns:inkml="http://www.w3.org/2003/InkML" xml:id="stk5" contextRef="#ctx0" brushRef="#br0">25921 9661 1018 0,'0'0'402'2,"-177"-28"-164"-2,90 28 12 0,-10 0-111 0,-3 17-139 0,-4 5 0 1,-17-2 0 2,-3-6 0 81,-30 1 0-84,-4 1 0 1,-6 13 0-1,-8 16 0 0,17 24 0 0,-3 25 0 0,1 24 0 0,14 16 0 1,9 3 0-1,25 2 0 0,4-13 0 3,18-5 0 77,6 9 0-78,5 9 0-2,15 23 0 0,16 14 0 0,6 19 0 0,19 15 0 0,4 14 0 0,9 18 0 0,7 2 0 0,-2-10 0 1,-1-18 0 65,-10-27 0-65,-3-26 0-1,-8-7 0 0,5-6 0 0,3-5 0 0,9 13 0 0,7 12 0 0,0 6 0 0,42 19 0 65,11 12 0-65,8-5 0 0,6-2 0 0,-2-20 0 0,3-23 0 0,0-16 0 0,15-7 0 0,11-4 0 1,8-3 0 66,14-1 0-66,-6-1 0-1,7-6 0 0,4-9 0 0,-4-9 0 0,0-21 0 0,7-19 0 0,-4-23 0 0,-3-15 0 66,4-12 0-66,-17-11 0 0,9 0 0 0,-1 0 0 0,5-22 0 0,2-8 0 0,-2 1 0 0,-9 2 0 1,-8 2 0 62,-6 5 0-62,-10-9 0-1,0-19 0 0,6-19 0 0,1-33 0 0,5-16 0 0,5-30 0 0,-1-9 0 66,-3-8 0-66,-10 5 0 0,-5 7 0 0,-7-4 0 0,-14-5 0 1,-5-18 0-1,5-2 0 0,-1-2 0 0,1-1 0 66,-2 10 0-65,2-5 0-1,-18 6 0 0,-2 1 0 0,-8 1 0 0,-9-3 0 0,-9 8 0 0,-10-2 0 0,-5-4 0 67,0-17 0-67,0-11 0 0,-15-13 0 1,-11 2 0-1,3 7 0 0,-3 16 0 0,-2 24 0 0,4 20 0 0,-15 25 0 65,-11 10 0-64,-5 4 0-1,-22 8 0 0,-2 1 0 0,-14-4 0 0,4-4 0 0,-15-4 0 0,-12 9 0 0,-4 16 0 66,-13 38 0-66,5 32 0 0,-10 12 0 0,11 8 0 0,-4 21 0 0,8-13 0 0,100-5 0 0,3-11-21 0</inkml:trace>
    </iact:actionData>
  </iact:action>
  <iact:action type="add" startTime="38971">
    <iact:property name="dataType"/>
    <iact:actionData xml:id="d6">
      <inkml:trace xmlns:inkml="http://www.w3.org/2003/InkML" xml:id="stk6" contextRef="#ctx0" brushRef="#br1">653 5929 1344 0,'0'0'382'1,"0"0"-172"-1,0 0-99 0,0 0-111 0,0 0 0 0,0 0 0 0,39-22 0 0,4 16 0 0,12 0 0 0,12 6 0 0,20 0 0 2,15 0 0 89,27 3 0-90,11 9 0-1,12-7 0 0,2-5 0 0,-13 0 0 0,-14 0 0 1,-27 0 0-1,-3-8 0 0,-13-6 0 0,-11 1 0 0,-12 0 0 0,-18 4 0 89,-20 1 0-89,-10 3 0 0,-5 3 0 0,-8-8 0 1,0-7 0-1,-35-5 0 0,-35-8 0 0,-17 1 0 0,-10-1 0 0,-3-1 0 0,6 3 0 0,4 2 0 5,13-2 0 59,12 5 0-63,17 6 0-1,21 10 0 0,17 0 0 0,7 7 0 0,3 0 0 0,0 0 0 0,16 0 0 1,33 4 0 65,15 21 0-66,4 3 0 0,-4 0 0 0,4 5 0 0,-3 7 0 1,-9 2 0-1,-5 9 0 0,1-4 0 1,-11 5 0 71,-11 0 0-71,-12-1 0-1,-5 1 0 0,-6-3 0 0,-7-6 0 0,0-4 0 0,-7-7 0 0,-13-11 0 1,-4-4 0 65,7-8 0-66,-2-7 0 0,-6-2 0 0,-8 5 0 0,3 16 0 0,14-12 0 0,3 9-817 1</inkml:trace>
    </iact:actionData>
  </iact:action>
  <iact:action type="add" startTime="40128">
    <iact:property name="dataType"/>
    <iact:actionData xml:id="d7">
      <inkml:trace xmlns:inkml="http://www.w3.org/2003/InkML" xml:id="stk7" contextRef="#ctx0" brushRef="#br1">376 12941 824 0,'0'0'1080'1,"0"0"-937"-1,0 0-143 0,0 0 0 0,0 0 0 0,0 0 0 1,0 0 0 87,236 0 0-87,-108 0 0-1,33 0 0 0,15-17 0 0,19 3 0 0,-7 6 0 0,-13 2 0 0,-25 3 0 0,-33 0 0 1,-30 1 0-1,-27-7 0 0,-20 3 0 83,-20 1 0-83,-20-7 0 0,0-4 0 0,0-15 0 0,-40-9 0 0,-24-9 0 0,-16-5 0 0,-14-3 0 1,-3 5 0-1,0 5 0 0,13 8 0 72,11 12 0-71,20 7 0-1,25 5 0 0,15 10 0 0,13 5 0 0,0 0 0 0,0 0 0 0,41 0 0 0,15 28 0 0,17 11 0 67,11 4 0-67,4 5 0 0,-8-1 0 0,1 3 0 0,-13-1 0 0,-20-10 0 0,-12-2 0 1,-18-3 0-1,-18-1 0 67,0 6 0-66,-25 6 0-1,-27 1 0 0,-5 2 0 0,-3-4 0 0,12 0 0 0,-2-6 0 0,17-5 0 1,27-33 0 65,6 0-163-66</inkml:trace>
    </iact:actionData>
  </iact:action>
  <iact:action type="add" startTime="41781">
    <iact:property name="dataType"/>
    <iact:actionData xml:id="d8">
      <inkml:trace xmlns:inkml="http://www.w3.org/2003/InkML" xml:id="stk8" contextRef="#ctx0" brushRef="#br1">6268 3919 1366 0,'0'0'338'0,"0"0"-178"0,0 0-72 0,0 0-36 1,0 0-9-1,-277-30-43 0,127 11 0 0,-19 8 0 3,-23 1 0 80,-29 10 0-82,-28-2 0-1,-35-10 0 0,-31-5 0 0,-9 1 0 0,12-4 0 0,9 11 0 0,33 9 0 1,37 0 0-1,29 0 0 0,30 24 0 80,20 1 0-80,27 2 0 0,29-1 0 0,24-1 0 0,22-2 0 0,15-3 0 0,6-3 0 0,11-1 0 0,0 3 0 1,1 1 0-1,6-2 0 66,5-1 0-65,1 0 0-1,4 2 0 0,3-2 0 0,0 4 0 0,0-1 0 0,0 1 0 0,0-1 0 0,0-7 0 64,0-6 0-64,-3-3 0 0,3-4 0 0,-4 0 0 0,4 0 0 0,-3 0 0 0,3 4 0 0,0-4 0 3,0 5 0 65,0-1 0-68,0-4 0 1,0 4 0-1,0 2 0 0,0 14 0 0,0 15 0 0,0 28 0 0,3 21 0 0,17 13 0 67,-2 16 0-67,5 11 0 0,-4 6 0 0,3 11 0 0,-4 15 0 0,7 28 0 0,-2 32 0 0,13 20 0 0,2 25 0 67,6 18 0-66,5 15 0-1,5 30 0 0,-8 8 0 0,-3 16 0 0,-5-3 0 0,-9-6 0 0,-7-9 0 0,-19-17 0 65,-3-2 0-65,0-2 0 0,0 7 0 1,-21-8 0-1,3-18 0 0,-7-19 0 0,2-17 0 0,-2-20 0 1,6-24 0 69,-1-21 0-69,7-18 0-1,13-5 0 0,0-1 0 0,0 2 0 0,3-1 0 0,27-10 0 0,-7-13 0 0,4-5 0 2,-10-8 0 63,3-1 0-65,-1 9 0 0,-4 2 0 0,1 6 0 0,-5 3 0 0,-8 3 0 0,9 1 0 0,-11-5 0 3,2-2 0 63,7 0 0-66,0 1 0 0,0 4 0 0,-2 6 0 0,-1 0 0 0,9 1 0 0,-7-8 0 0,1-14 0 3,-6-11 0 64,5-21 0-67,-5-18 0 0,0-18 0 0,-1-12 0 0,3-11 0 0,-6-5 0 0,4-7 0 1,-4 1 0-1,3 2 0 66,-3-2 0-65,0-8 0-1,0-8 0 0,0-8 0 0,0-8 0 0,0-2 0 0,0 0 0 0,8 0 0 0,18 0 0 64,24-12 0-64,35-12 0 0,46-6 0 1,27-5 0-1,31 1 0 0,12 1 0 0,11-4 0 0,-11 13 0 3,1-8 0 61,-5 12 0-64,3-2 0 0,2-3 0 1,5-3 0-1,6-6 0 0,0 0 0 0,4 4 0 0,-12 0 0 1,-25 17 0 84,-22 4 0-85,-34 9 0 0,-15 0 0 0,-32 0 0 0,-13 0 0 0,-21 0 0 0,-10 0 0 0,-7 0 0 0,-4 0 0 0,-6 0 0 0,-4 0 0 65,-1 0 0-64,-3 0 0-1,-3 0 0 0,0 0 0 0,-2 0 0 0,0-8 0 0,1-9 0 0,13-17 0 0,-8-13 0 69,3-18 0-69,-1-13 0 0,-6-10 0 0,-3-14 0 0,-2-17 0 1,0-33 0-1,0-38 0 0,0-30 0 0,0-39 0 63,0-24 0-62,5-21 0-1,14-6 0 0,-5 8 0 0,2 6 0 0,0 15 0 0,-4 9 0 0,4 4 0 0,7 4 0 67,1 2 0-67,-5-8 0 0,3 2 0 0,-15-6 0 1,-7 12 0-1,0 25 0 0,0 25 0 0,-7 27 0 0,0 25 0 70,7 12 0-70,0-5 0 0,0-5 0 1,0-10 0-1,0-9 0 0,0-6 0 0,0 3 0 0,-5 4 0 0,-11 7 0 68,-1 0 0-68,1-1 0 0,12 11 0 0,1 0 0 0,3-2 0 0,0 3 0 0,0-5 0 0,16-2 0 0,-12 2 0 3,-4 3 0 61,0 7 0-63,0 11 0-1,0 1 0 0,-13-3 0 0,6-4 0 0,-9-13 0 0,-4 4 0 0,8 6 0 67,6 1 0-66,6 15 0-1,0-2 0 0,0 0 0 0,10 4 0 0,-2 4 0 0,-8 8 0 0,0 15 0 0,0 15 0 3,0 12 0 61,-12 7 0-63,-13 5 0-1,4 10 0 0,8 9 0 0,0 14 0 0,8 10 0 0,5 8 0 0,-9 6 0 4,9 7 0 62,-2 3 0-66,2 0 0 0,-9 0 0 0,6 0 0 0,-3 0-161 0</inkml:trace>
    </iact:actionData>
  </iact:action>
  <iact:action type="add" startTime="52580">
    <iact:property name="dataType"/>
    <iact:actionData xml:id="d9">
      <inkml:trace xmlns:inkml="http://www.w3.org/2003/InkML" xml:id="stk9" contextRef="#ctx0" brushRef="#br0">18621 3048 1018 0,'0'0'258'2,"0"0"-22"-2,0 0-10 0,0 0-36 3,0 0-80 81,0 0-101-84,0 0-9 0,-107-22 0 0,-11 12 0 0,-28-5 0 0,-31 0 0 0,-34-4 0 0,-33 6 0 0,-34 1 0 0,-27 0 0 1,-12 4 0 2,8-5 0 77,5-4 0-79,20 2 0-1,26 1 0 0,20 9 0 0,31 5 0 0,36 0 0 0,27 10 0 0,31 19 0 0,33 1 0 0,28 2 0 0,19-9 0 8,14-6 0 58,-1-4 0-66,12-2 0 0,-5 1 0 0,6-7 0 0,4 1 0 0,-3 0 0 0,6 2 0 0,0 9 0 1,0 6 0 65,0 1 0-66,0 10 0 0,0 3 0 0,12 8 0 0,-5 5 0 0,6 13 0 0,-8 10 0 0,-3 13 0 2,-2 10 0 65,0 8 0-67,0 6 0 0,0-8 0 0,-2 3 0 1,-19 0 0-1,-2 10 0 0,9 16 0 0,-2 20 0 0,13 28 0 68,3 17 0-68,0 21 0 0,0 8 0 0,19 8 0 0,-5-8 0 0,2-5 0 0,-9 0 0 0,6 4 0 0,-7 8 0 71,-2 15 0-71,14 20 0 1,2 18 0-1,-4 9 0 0,4-5 0 0,-1-7 0 0,-1-7 0 0,2-18 0 0,3 5 0 65,0-5 0-65,-5-13 0 0,5-5 0 0,-7-10 0 0,1-17 0 0,4-10 0 0,-3-4 0 0,-3-10 0 1,2 9 0 2,-1 3 0 63,5 7 0-65,-6-5 0-1,-6-7 0 0,7-7 0 0,-3-13 0 1,-6 1 0-1,-4-7 0 0,7-10 0 0,-10-11 0 68,0-20 0-68,0-5 0 1,0-2 0-1,0 3 0 0,0 0 0 0,0-4 0 0,0-4 0 0,0-7 0 0,0 7 0 67,8 4 0-67,-5 11 0 0,-1 0 0 0,4-5 0 0,-6 4 0 0,0-9 0 0,5-12 0 0,-2-11 0 1,-3-23 0 68,0-1 0-69,0 2 0 0,0 6 0 0,-8 19 0 0,-12 10 0 0,-8 0 0 0,4-8 0 0,4-11 0 0,-1-25 0 69,2-14 0-69,15-20 0 0,-6-10 0 0,7-14 0 0,0-1 0 0,3-6 0 1,-4-2 0-1,4 0 0 0,-3 0 0 1,3 7 0 63,-2 1 0-64,-9 2 0 0,11-1 0 1,0-6 0-1,0-3 0 0,0 0 0 0,0 0 0 0,0 8 0 67,0 3 0-67,-2 15 0 0,-3 6 0 0,-9 9 0 0,10 1 0 0,0 3 0 0,-8-1 0 0,12-10 0 1,0-4 0 2,0-17 0 64,0-7 0-67,0-1 0 0,0 1 0 0,36 9 0 0,24-2 0 0,24 4 0 0,1 2 0 0,27-10 0 0,10-9 0 65,21 0 0-65,15-2 0 0,19-24 0 0,10 13 0 0,7 0 0 0,-7 13 0 0,-1-2 0 1,4-4 0 1,-2-3 0 63,9-4 0-65,3-6 0 0,-14 2 0 0,-11 0 0 0,-12 6 0 0,-11 7 0 0,-20 4 0 0,-15 0 0 68,-21 0 0-68,-28 0 0 0,-16 0 0 0,-11 4 0 1,-14-2 0-1,10-2 0 0,-1 0 0 0,2 0 0 0,1 0 0 1,1 3 0 63,-8 3 0-63,0-6 0-1,-12 0 0 0,-12 0 0 0,8 0 0 0,-3 0 0 0,7-40 0 0,7-31 0 1,-3-28 0 68,9-20 0-69,-13-16 0 0,-4 2 0 1,-6 15 0-1,0 16 0 0,-5 20 0 0,2-6 0 0,5-28 0 0,8-42 0 68,5-62 0-68,6-76 0 0,0-57 0 0,7-19 0 0,-5 21 0 0,-7 40 0 0,-6 40 0 1,1 16 0-1,-4 2 0 66,12-12 0-66,6-6 0 0,1-17 0 0,5-21 0 0,-5-29 0 0,-17-29 0 0,-15-19 0 0,-4 11 0 1,0 45 0 64,0 61 0-65,0 55 0 0,0 40 0 0,0 16 0 0,0 1 0 0,20-18 0 0,4-30 0 0,-1-39 0 0,-10-46 0 66,-13-27 0-66,0-5 0 0,-39 9 0 0,-6 37 0 0,-3 32 0 1,20 30 0-1,11 23 0 0,17 15 0 1,0-4 0 65,23-9 0-66,15-11 0 1,-6-17 0-1,-21-7 0 0,-11 8 0 0,0 11 0 0,-23 11 0 0,-13 16 0 1,8 8 0 66,4-2 0-67,-2 15 0 0,13 7 0 0,-1 15 0 0,10 20 0 0,-9 9 0 0,6 5 0 0,-12-12 0 0,2-18 0 65,-11-12 0-63,-4 12 0-2,8 38 0 0,8 48 0 0,16 45 0 0,0 52 0 1,20 29-699-1</inkml:trace>
    </iact:actionData>
  </iact:action>
  <iact:action type="add" startTime="55217">
    <iact:property name="dataType"/>
    <iact:actionData xml:id="d10">
      <inkml:trace xmlns:inkml="http://www.w3.org/2003/InkML" xml:id="stk10" contextRef="#ctx0" brushRef="#br0">30780 3096 1122 0,'0'0'522'4,"0"0"-308"-4,0 0-114 1,0 0-20-1,0 0-71 0,0 0-9 1,-208 6 0 80,93 6 0-79,-23-4 0-2,-30-3 0 0,-32-2 0 0,-22 1 0 0,-32-4 0 0,-7 0 0 0,-7 0 0 1,-10 0 0-1,14-7 0 0,10-10 0 82,30 12 0-81,9 5 0-1,18 0 0 0,6 0 0 0,14 17 0 0,13 8 0 1,26-8 0-1,21 0 0 0,17 3 0 0,20-10 0 0,21 2 0 3,30-7 0 63,6-2 0-65,7 1 0-1,14-4 0 0,-5 0 0 0,3 1 0 0,1-1 0 0,3 10 0 0,0 7 0 1,0 10 0 68,7 10 0-69,18 0 0 0,-11-10 0 0,-1-3 0 0,3 9 0 0,-9 11 0 0,6 18 0 0,-8 12 0 0,2 1 0 65,2 10 0-64,-2 6 0-1,6 1 0 0,-9 17 0 0,11 3 0 0,-11 10 0 0,9 4 0 0,-6 3 0 0,1 0 0 66,2 2 0-66,0 8 0 0,-1 7 0 0,-1 6 0 0,7 14 0 0,-1 11 0 0,-1 6 0 0,9 7 0 1,3 2 0 65,-1-2 0-65,-5 5 0-1,1-2 0 0,-8 1 0 0,4-8 0 0,0-9 0 0,-7-2 0 1,-1-5 0-1,0 10 0 63,0 0 0-63,-3-4 0 0,-2-3 0 0,-3-7 0 0,0 8 0 0,0 1 0 0,0-1 0 0,-13-2 0 3,1-7 0 62,-3-5 0-65,14-9 0 1,-6-10 0-1,-2-1 0 0,6 9 0 0,3 9 0 0,0 9 0 0,0 6 0 1,3 7 0 66,29 3 0-67,-7 2 0 0,2 3 0 0,5 1 0 0,-7 8 0 0,-8-4 0 0,2 9 0 0,-6-5 0 0,-3-14 0 64,3-14 0-64,-4-20 0 0,2-8 0 0,10-4 0 0,-14 8 0 0,6 10 0 0,-9 15 0 0,8 15 0 67,-5 11 0-66,11 13 0-1,9 3 0 0,5 3 0 0,0-10 0 0,-3-15 0 1,-9-13 0-1,-4-14 0 0,-12-13 0 64,2-15 0-64,-6-18 0 0,2-18 0 0,6-20 0 1,-3-6 0-1,5-3 0 0,-1 6 0 0,-2 9 0 0,6-4 0 66,-10-8 0-65,-2-10 0-1,2-14 0 0,-3-12 0 0,5-10 0 0,-5-1 0 0,0-6 0 0,5-9 0 0,-2-2 0 66,-3-6 0-66,5-3 0 0,6 0 0 0,1 0 0 1,24 0 0-1,10 0 0 0,25 2 0 0,6-2 0 1,13 0 0 65,23-5 0-66,9-26 0 0,14 0 0 0,9 0 0 0,-1 11 0 0,9 11 0 0,-1 9 0 0,18 0 0 0,1 17 0 64,23 9 0-64,11-4 0 0,12-14 0 0,2 10 0 0,-17-7 0 0,-5 5 0 0,-19 1 0 0,-14 3 0 3,-16-9 0 62,-11-7 0-65,-5-4 0 0,-20 0 0 0,-2 0 0 0,-16 0 0 0,-7-7 0 0,-16 4 0 0,-1 2 0 68,-11 1 0-67,-5 0 0-1,-3 0 0 0,-11 0 0 0,-9 0 0 0,-5 0 0 0,-16-9 0 0,3-25 0 1,7-36 0-1,-4-40 0 65,-1-29 0-64,1-9 0-1,0 10 0 0,-2 27 0 1,-11 40 0-1,1 32 0 0,-4 13 0 0,0-4 0 1,0-24 0 65,0-28 0-66,0-36 0 0,0-35 0 0,-17-57 0 1,-2-58 0-1,12-65 0 0,2-49 0 0,0-16 0 1,5 18 0 65,0 32 0-65,0 33 0-1,0 25 0 0,0 0 0 0,5 1 0 0,7-6 0 0,11-10 0 0,-10-6 0 0,0-15 0 67,-13-7 0-67,0-5 0 0,0 12 0 0,-20 28 0 0,0 36 0 0,-1 32 0 0,4 26 0 1,14 12 0 0,3-4 0 66,0-10 0-66,0-19 0-1,3-14 0 0,9-16 0 0,-7 1 0 0,-5 0 0 0,-5 5 0 0,-36 12 0 0,-2 5 0 67,-1 7 0-67,4 10 0 0,8 16 0 0,4 16 0 0,11 20 0 0,9 13 0 0,6 9 0 0,-7 12 0 0,2 2 0 67,-6-1 0-67,-8-1 0 0,-9 0 0 0,-8 1 0 0,-1 8 0 1,-6 16 0-1,6 19 0 0,1 21 0 0,15 16 0 66,6 11 0-66,1-8 0 0,0-8 0 0,8-15 0 0,0-4 0 0,3-4 0 0,5 11 0 0,0 12 0 0,0 16 0 69,0 17 0-68,11 20 0 0,-1 0 0-1,3 12 0 0,-6 21 0 0,-4 10 0 0,-3-4 0 0,0 5 0 0,0-27-273 64,0 2-589-64</inkml:trace>
    </iact:actionData>
  </iact:action>
  <iact:action type="add" startTime="59308">
    <iact:property name="dataType"/>
    <iact:actionData xml:id="d11">
      <inkml:trace xmlns:inkml="http://www.w3.org/2003/InkML" xml:id="stk11" contextRef="#ctx0" brushRef="#br2">13967 2866 1378 0,'0'0'352'1,"0"0"-116"-1,0 0-155 0,0 0-81 0,0 0 0 81,0 0 0-79,8 71 0-1,-96-41 0-1,-34-2 0 0,-18-2 0 0,-29-12 0 0,-26-3 0 0,-4-2 0 0,-8-7 0 0,-8 4 0 2,-8 4 0 1,1-3 0 80,2-2 0-83,13 0 0 0,20 5 0 1,23 0 0-1,23 4 0 0,30 3 0 0,14 0 0 0,20 0 0 0,17 3 0 0,15 3 0 0,14 1 0 5,10-1 0 64,1 2 0-68,4 2 0-1,12 9 0 0,-12 9 0 0,11 5 0 0,-2 14 0 0,-6 13 0 0,-3 18 0 0,-4 12 0 72,15 13 0-72,3 21 0 0,2 25 0 0,0 25 0 0,0 22 0 1,2 21 0-1,11 4 0 0,-8-1 0 0,-5 5 0 1,0-17 0 66,-3-10 0-66,-27-1 0-1,2-8 0 0,-8 7 0 0,5 6 0 0,1 11 0 0,4 1 0 0,-3 6 0 0,8 3 0 67,13 5 0-66,-7 6 0-1,15 13 0 0,0 2 0 0,0 4 0 0,-1 3 0 0,-5-12 0 0,-4-8 0 0,3-5 0 68,-9-15 0-67,-2-12 0-1,-1-4 0 0,8-17 0 0,-5-7 0 0,3 1 0 0,4-3 0 0,-5 13 0 0,6 6 0 66,-5 8 0-66,-7 2 0 0,0-4 0 0,-5-14 0 0,2-19 0 0,3-17 0 0,1-11 0 0,1-15 0 1,5-14 0 63,10-10 0-63,2-7 0-1,1 9 0 0,0 23 0 0,0 17 0 0,0 10 0 0,0 9 0 0,0-2 0 0,0-7 0 85,0-5 0-84,1-17 0-1,-1-13 0 0,3-7 0 0,6-3 0 0,0 7 0 0,-6-1 0 0,10-3 0 0,-9-5 0 0,-1-10 0 1,7-14 0 66,-4-11 0-67,-2-12 0 0,9-5 0 0,-7-20 0 0,-4-12 0 0,9-12 0 0,-7-11 0 0,1 3 0 0,8 6 0 68,-6 11 0-68,8 3 0 0,-2-9 0 0,-5-1 0 0,-5-17 0 1,0-10 0-1,12 0 0 0,17 0 0 0,34 0 0 65,36-1 0-65,43-16 0 0,32 3 0 1,23 1 0-1,10-6 0 0,1-3 0 0,23-3 0 0,-17 0 0 0,-5-2 0 2,-15 12 0 64,-16 3 0-66,-4 9 0 0,-9 3 0 0,6 0 0 0,-6 0 0 0,9 0 0 0,-16 0 0 0,3 0 0 2,-24 0 0 61,-19 0 0-63,-11 3 0 0,-23 0 0 0,-7 3 0 0,-15-1 0 0,-9 1 0 0,-12 0 0 0,-12-5 0 67,-18 3 0-66,-8-4 0-1,-2 0 0 0,9 0 0 0,-3 0 0 0,21 0 0 0,-5-4 0 0,-3-9 0 0,-8-1 0 65,-8-3 0-65,2-3 0 1,-6-5 0-1,1-15 0 0,9-9 0 0,-7-22 0 0,8-16 0 0,9-14 0 1,1 0 0 64,-1 2 0-65,6 7 0 0,-16-10 0 1,1-10 0-1,-12-28 0 0,1-23 0 0,-3-37 0 0,0-30 0 1,0-12 0 66,0-3 0-67,0 24 0 0,0 26 0 0,0 24 0 0,8 19 0 0,4 4 0 0,8-10 0 0,6-8 0 0,-2-16 0 69,-1-23 0-69,1-9 0 0,-3-13 0 1,-5 1 0-1,-9 16 0 0,6 16 0 0,-6 19 0 0,9 15 0 0,-3 3 0 65,-6-14 0-65,6-12 0 0,-10-29 0 0,-3-18 0 0,0-2 0 0,0-2 0 1,0 20 0-1,0 19 0 0,0 19 0 67,0 16 0-66,0 7 0-1,0 3 0 0,0-8 0 0,0-15 0 0,5-19 0 0,-5-16 0 0,0 3 0 0,0 15 0 69,0 23 0-69,0 33 0 0,0 18 0 0,0 7 0 0,4-11 0 1,12-16 0-1,-4-14 0 0,-12-21 0 0,0-11 0 2,0-7 0 64,0 5 0-66,-19 6 0 0,-2 14 0 0,4 10 0 0,-2 6 0 0,-3-2 0 0,4-9 0 0,-3-8 0 2,4-7 0 66,2-10 0-68,11-1 0 0,-5-3 0 0,-2 6 0 0,-9 11 0 0,-1 11 0 0,-12 8 0 1,0-3 0-1,-5-2 0 66,-3-1 0-65,6 18 0-1,8 16 0 0,-6 9 0 0,12 14 0 0,-2 11 0 0,6 22 0 0,-2 30 0 0,15 22 0 64,-1 16 0-64,-4 0 0 0,7 6 0 0,2 51 0 0,0 22 0 1,0-31 0-1,20-1 0 0</inkml:trace>
    </iact:actionData>
  </iact:action>
  <iact:action type="add" startTime="61861">
    <iact:property name="dataType"/>
    <iact:actionData xml:id="d12">
      <inkml:trace xmlns:inkml="http://www.w3.org/2003/InkML" xml:id="stk12" contextRef="#ctx0" brushRef="#br2">26320 3242 1566 0,'0'0'282'1,"0"0"-262"-1,0 0 159 3,-256-16-179 78,116-12 0-81,-27 1 0 0,-10-3 0 0,-20 11 0 0,-22 7 0 1,-8 7 0-1,-14 2 0 0,-13-3 0 0,9-1 0 0,18-2 0 0,12 2 0 83,34 7 0-81,38 0 0-2,22 0 0 0,21 12 0 0,23 8 0 0,14 5 0 0,5-2 0 0,16 2 0 0,1-2 0 1,16-4 0-1,-4-8 0 4,11 0 0 63,6 0 0-67,-4 1 0 0,16 10 0 1,-1 12 0-1,1 19 0 0,0 25 0 0,0 21 0 0,0 9 0 0,1 6 0 65,2 10 0-64,4 14 0-1,2 19 0 0,0 23 0 0,9 23 0 0,3 16 0 0,8 11 0 0,-9 3 0 0,-8 6 0 68,1-8 0-67,-10-6 0-1,-3-6 0 0,0-2 0 0,0 8 0 0,0 19 0 0,0 11 0 0,0 9 0 0,-3 0 0 66,-2-2 0-66,-8-18 0 0,-3-13 0 0,-7-11 0 0,3-7 0 0,-2 6 0 1,-4 14 0-1,-3 10 0 0,17 6 0 65,-4 1 0-64,3-14 0-1,9-11 0 0,-3-1 0 0,1 1 0 1,6 7 0-1,0 10 0 0,0 7 0 1,0 3 0 66,-6 4 0-66,2-6 0-1,-5-13 0 0,2-16 0 0,6-7 0 0,-2-11 0 0,0 2 0 0,-6 3 0 0,8-6 0 66,-2-3 0-66,3-10 0 0,-8-12 0 0,0-11 0 0,0-7 0 1,7-9 0-1,1-8 0 0,0-9 0 0,0-15 0 65,0-2 0-65,0-5 0 0,1 0 0 1,18-5 0-1,2-2 0 0,-4-3 0 0,-4 0 0 0,2-7 0 1,0-5 0 65,-7-4 0-65,5-14 0-1,-10-10 0 0,0-11 0 0,-2-7 0 0,-1-15 0 0,0-11 0 0,0-12 0 1,9 1 0 66,-6-4 0-67,-2 2 0 0,9-1 0 0,3-1 0 0,3 1 0 0,5-3 0 0,2 5 0 0,-6-2 0 0,11 2 0 68,4 2 0-67,5 2 0-1,10 2 0 0,27-7 0 0,10 2 0 0,19-6 0 0,24 0 0 0,27 0 0 1,24-3 0 64,6-8 0-65,9-3 0 0,8 5 0 0,-1 4 0 0,-7 5 0 0,0 0 0 0,-5 0 0 0,1 0 0 0,-20 9 0 74,-9 4 0-73,-9 1 0-1,-24-1 0 0,-6 6 0 0,-17 3 0 0,-8-2 0 0,-28 0 0 0,-12-7 0 0,-20-4 0 0,-11-3 0 67,-2-6 0-67,6 0 0 0,-4 0 0 0,-2 0 0 0,6-8 0 0,-17-12 0 0,1 0 0 0,-3-11 0 0,-4-12 0 64,-3-6 0-63,1-5 0-1,0-5 0 0,11-3 0 0,2-3 0 1,6 1 0-1,2 3 0 0,4-1 0 1,-9 2 0 63,-8-2 0-63,2-5 0-1,-14-12 0 0,0-15 0 0,0-18 0 0,-3-8 0 0,-8-11 0 0,11-8 0 3,0-3 0 64,11-4 0-67,17-12 0 0,8-6 0 0,2-1 0 0,-10-9 0 0,0-1 0 0,-9-4 0 0,-3-10 0 0,0-8 0 70,5-16 0-70,8-21 0 0,-3-18 0 0,7-16 0 0,-8 1 0 0,1 9 0 0,-2 20 0 0,2 29 0 1,-2 23 0 64,-1 29 0-65,1 11 0 0,5-5 0 0,-17-16 0 0,0-29 0 0,-12-34 0 0,0-26 0 0,0-30 0 0,-21-6 0 68,-8 12 0-67,2 19 0-1,4 36 0 0,2 37 0 0,1 28 0 0,11 14 0 0,6-4 0 0,3-13 0 0,-4-16 0 67,1-17 0-66,-11-12 0-1,-5-1 0 0,7 12 0 0,-8 20 0 0,4 23 0 0,7 16 0 0,9 16 0 0,0 6 0 3,0 3 0 65,9 0 0-68,11-2 0 0,-1 5 0 0,-7 9 0 0,-2 14 0 1,6 8 0-1,-9 7 0 0,0-1 0 1,-1-16 0 63,-6-8 0-64,0-21 0 0,0-12 0 0,0-4 0 0,0-3 0 0,-9 0 0 0,1 1 0 0,-11 1 0 66,-1-3 0-66,4 5 0 0,-2 10 0 0,2 5 0 0,8 8 0 0,2 16 0 0,6 17 0 0,0 24 0 0,0 20 0 3,0 13 0 66,0 6 0-69,0-6 0 0,0-6 0 0,0-11 0 0,-10-13 0 1,0-9 0-1,-8 4 0 0,2 1 0 0,13 20 0 69,3 14 0-69,0 12 0 0,0 8 0 0,0-2 0 0,0 2 0 0,0 0 0 0,0 0 0 0,0 0 0 0,0 0 0 64,0 0 0-64,0 0 0 0,0 0 0 0,0 0 0 1,0 0 0-1,0 0 0 0,0 0 0 0,-4 0 0 1,4 0 0 65,-6 2 0-66,-1 3 0 0,-9 12 0 1,-4 8 0-1,-19 20 0 0,-6 20 0 0,29-31 0 0,8 9-701 0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5T07:03:13.37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</inkml:brush>
  </inkml:definitions>
  <iact:action type="add" startTime="9368">
    <iact:property name="dataType"/>
    <iact:actionData xml:id="d0">
      <inkml:trace xmlns:inkml="http://www.w3.org/2003/InkML" xml:id="stk0" contextRef="#ctx0" brushRef="#br0">23752 3707 1080 0,'0'0'486'8,"0"0"-266"-2,0 0-16 1,0 0-147 1,0 0-57 0,0 0 0-2,0 0 0 2,144-35 0 0,-106 30 0 0,1 2 0-2,9-6 0 2,8 4 0 1,4-3 0-2,11 2 0 0,-5 0 0 0,8 6 0 2,-7-2 0-2,1 2 0 2,0 0 0-2,-3 0 0 1,2 0 0 0,6 0 0-1,-8 0 0 0,-1-9 0 1,8 5 0 0,-11 0 0-1,-2 4 0 2,1 0 0-2,1 0 0 2,2 0 0-6,-5 0 0 6,2 0 0 1,1 4 0-5,-2 0 0 2,1-1 0 1,-13 0 0 0,4 2 0 0,-9-2 0-2,-4 6 0 1,-8 4 0 1,4 4 0 1,5 3 0-4,1 5 0 4,4-1 0-1,7-9 0 0,-2 7 0-2,7-3 0 3,2-3 0-2,-14 1 0 2,4-5 0-2,-8 1 0-1,-3-8 0 2,-1 5 0 0,0-5 0-2,-4 0 0 1,3 2 0 2,2-2 0-1,0-5 0-2,2 0 0 1,-10 2 0 2,3 1 0-1,-5 0 0-2,2 1 0 1,-4-2 0 0,-5-2 0 1,0 0 0-2,-1 0 0 3,4 3 0-2,-5-3 0 1,5 0 0-2,-6 0 0 2,7 0 0 1,-7 0 0-2,2 0 0 0,-10 0 0 0,5 0 0 2,-10 0 0-2,9 0 0-1,-2 0 0 2,2 0 0 0,4 0 0 0,-1 0 0-2,4 0 0 2,1-3 0 1,-1 3 0-1,3-2 0-2,2-5 0 2,7 2 0-1,-8-4 0 1,15 1 0-1,-8-1 0 1,2 3 0 0,5-1 0 0,-2 1 0-2,-6 1 0 2,7-4 0 0,3 6 0-1,4-9 0-1,-4 7 0 3,1 0 0-2,-2-4 0 1,-6 3 0-1,-9 4 0 1,-8-1 0-1,-15 0 0 1,-1 3 0-2,0 0 0 3,0 0 0-1,0 0 0-1,-4 0 0 0,-17 0 0 0,-11 0-1233 2</inkml:trace>
    </iact:actionData>
  </iact:action>
  <iact:action type="add" startTime="14206">
    <iact:property name="dataType"/>
    <iact:actionData xml:id="d1">
      <inkml:trace xmlns:inkml="http://www.w3.org/2003/InkML" xml:id="stk1" contextRef="#ctx0" brushRef="#br0">28785 3707 516 0,'7'-4'452'6,"-7"1"-356"2,0 3 18-1,0 0 4 3,3 0 20-5,-3 0 110 3,2 0 12 0,6 0-155 1,-5-3-105-5,-1 3 0 4,14 0 0 1,-9 0 0 0,9 0 0-4,1-1 0 3,7-5 0-1,-4 3 0 1,7 0 0-1,5-6 0 0,5 4 0 1,-6-3 0 0,9-4 0-2,3 4 0 3,8-4 0 1,-8-3 0-1,4 8 0-5,3-4 0 4,-3-1 0 0,3 1 0 0,0 3 0-2,3-4 0 2,-5 7 0 1,6 0 0-2,-8 2 0-1,5-1 0 2,0 1 0 0,-2-2 0 0,2 0 0-3,-2 2 0 4,8 3 0-2,-7-4 0 1,10 4 0-2,-2-5 0 3,-2 2 0-2,4 3 0 3,-12 0 0-5,1 0 0 3,-9 0 0 0,1 0 0 0,1 0 0-2,0 0 0 2,4 0 0 0,11 7 0 0,-1-2 0-2,5-2 0 2,-1 2 0 0,-8 3 0 0,-3 1 0-2,-5 3 0 2,-1-4 0-1,9-3 0 2,-11 2 0-3,0-2 0 2,4-3 0 0,-2 4 0 1,6-4 0-4,-5 2 0 3,-1-3 0 0,-2 3 0-3,-5-4 0 3,3 0 0 1,-11 4 0-1,-4-2 0-2,8 5 0 1,-4-7 0 0,1 0 0 1,9 0 0 0,-5 4 0-2,5-1 0 2,-2-3 0 1,3 6 0-2,2-4 0-1,-4 4 0 3,4 3 0-1,-2-4 0 0,4-2 0-2,11-3 0 2,-13 0 0-1,5 0 0 1,-5 0 0-1,-5 0 0 0,-6 0 0 2,-1 0 0-3,-4 6 0 1,0 2 0 2,4 0 0-2,-6 4 0 1,1-3 0-2,0-2 0 3,-6 2 0-2,-3-7 0 0,1 1 0 0,-5 1 0 2,1 1 0-2,-5-2 0-1,2-1 0 2,-8 4 0 0,-1-6 0 1,0 4 0-2,0-2 0-1,0-2 0 2,0 0 0 1,0 0 0-2,0 0 0-1,0 3 0 2,-10 2 0 1,3 0-1923-2</inkml:trace>
    </iact:actionData>
  </iact:action>
  <iact:action type="add" startTime="17466">
    <iact:property name="dataType"/>
    <iact:actionData xml:id="d2">
      <inkml:trace xmlns:inkml="http://www.w3.org/2003/InkML" xml:id="stk2" contextRef="#ctx0" brushRef="#br0">10459 865 1382 0,'13'-3'462'7,"-13"3"-274"-1,0 0-173 2,0 0-15 0,-19 26 0 1,-19 7 0-4,-2 12 0 3,-7 11 0 0,-6 18 0 0,-7 17 0-2,-4 14 0 2,8 2 0 0,8-3 0 0,-4-17 0 1,10-19 0-2,3-26 0 0,11-14 0 0,8-20 0-1,7-4 0 2,7-4 0 0,2 0 0 0,4-10 0-2,0-25 0 2,0-14 0 0,0-3 0 1,0-5 0-4,0-11 0 3,4-7 0 0,12-1 0 0,-6 5 0 0,8 15 0 0,-13 20 0 0,6 19 0 0,-9 8 0-2,-2 9 0 0,0 0 0 3,0 49 0-2,0 15 0-1,0 20 0 3,0 4 0-2,-5-7 0 1,-6-3 0-2,4-12 0 3,-6-10 0-2,13-21 0 2,0-15 0-4,0-11 0 3,0-9 0 0,0 0 0 0,0 0 0-2,23 0 0 2,18 0 0 0,5 0 0 0,-2-6 0-1,-4-5 0 0,-3-1 0 2,-10 2 0-2,-7 0 0-1,4 3 0 2,-8-1 0 0,-12 4 0 0,-4 4 0-2,0 0-1315 2</inkml:trace>
    </iact:actionData>
  </iact:action>
  <iact:action type="add" startTime="20916">
    <iact:property name="dataType" value="strokeEraser"/>
    <iact:actionData xml:id="d3">
      <inkml:trace xmlns:inkml="http://www.w3.org/2003/InkML" xml:id="stk3" contextRef="#ctx0" brushRef="#br1">17087 5702 1870 0,'0'0'177'7,"0"0"-177"-1,0 0 0 4,0 0 0-4,0 0 0 2,0 0 0-2,0 12 0 2</inkml:trace>
    </iact:actionData>
  </iact:action>
  <iact:action type="remove" startTime="22382">
    <iact:property name="style" value="instant"/>
    <iact:actionData xml:id="d4" ref="#d2"/>
  </iact:action>
  <iact:action type="add" startTime="22390">
    <iact:property name="dataType" value="strokeEraser"/>
    <iact:actionData xml:id="d5">
      <inkml:trace xmlns:inkml="http://www.w3.org/2003/InkML" xml:id="stk4" contextRef="#ctx0" brushRef="#br1">16768 5735 1850 0,'15'0'197'13,"-8"0"-197"-11,-7 0 0 7,0 0 0-4,0 0 0 4,0 0-115-1,0 0-1481 2</inkml:trace>
    </iact:actionData>
  </iact:action>
  <iact:action type="add" startTime="31646">
    <iact:property name="dataType"/>
    <iact:actionData xml:id="d6">
      <inkml:trace xmlns:inkml="http://www.w3.org/2003/InkML" xml:id="stk5" contextRef="#ctx0" brushRef="#br2">16618 7982 1230 0,'0'0'400'7,"0"0"-158"2,165-17-67-2,-92 4-175-1,22 6 0 4,26 1 0-4,3 2 0 3,14 2 0-3,-2 2 0 2,-11 0 0 0,-12 0 0-2,-9 0 0 2,-24 0 0-1,-13 0 0 1,-27 0 0 0,-22 0 0-1,-15 0 0 0,-3 0 0 4,-11 0 0-6,-58 0 0 1,-28 0 0 2,-18 0 0 0,-20 0 0 2,-4 0 0-4,2 0 0 2,13 0 0 1,23 2 0-1,25 2 0-3,32-2 0 3,20-2 0-1,11 0 0 2,13 0 0-4,5 0 0 2,34 0 0 2,27 0 0-2,19 4 0 0,13 3 0 0,8-3 0 1,7-2 0-2,-23 1 0 2,-25 1 0 0,-17 1 0 0,-31-2 0 0,-9 6 0 1,-8 1 0-3,-28 1 0 1,-42 3 0 2,-21 1 0-3,-15-7 0 1,6 0 0 1,13-2 0 0,13-1 0-1,31 3 0 0,23-4 0 1,17-1 0 0,3-1 0-1,23 3 0 0,54 5 0 1,20 1 0 0,10-2 0-2,11-1 0 2,-13-3 0 0,-8 4 0 0,-15-4 0-2,-22-5 0 3,-10 0 0-2,-30 0 0 2,-13 0 0-4,-7 0 0 3,0-5 0 1,-20-13 0-2,0 7-269 0</inkml:trace>
    </iact:actionData>
  </iact:action>
  <iact:action type="add" startTime="32854">
    <iact:property name="dataType"/>
    <iact:actionData xml:id="d7">
      <inkml:trace xmlns:inkml="http://www.w3.org/2003/InkML" xml:id="stk6" contextRef="#ctx0" brushRef="#br2">21587 8054 1218 0,'0'0'360'7,"0"0"-230"0,0 0 32 0,0 0-36 2,0 0-75-2,161 0-51 2,-41 0 0-4,21-17 0 3,20-3 0 0,5-2 0 1,-3 9 0-4,-16 6 0 3,-29 7 0 0,-27 0 0-2,-30 0 0 3,-25 0 0-1,-23 0 0 3,-13 0 0-7,0 0 0 2,-49 0 0 2,-31 0 0 0,-25 0 0 0,-22 0 0-2,-6 0 0 9,8 0 0-13,-4 0 0 6,25 0 0-3,20 0 0 3,27 0 0 1,30 0 0-2,18 0 0 0,9 0 0 0,19-5 0 1,51 1 0-2,17 3 0 3,14 1 0-2,12 0 0 1,-9 0 0 0,-19 17 0-1,-13-2 0 0,-29-2 0 1,-18 0 0-1,-12-4 0 0,-13 5 0 2,0 3 0-1,-51 9 0-3,-18 4 0 4,-25-4 0-2,-2 1 0 1,5 1 0-2,14-6 0 2,16-2 0 0,33-8 0 0,20-10 0 0,8-2 0-1,20 0 0 0,52 0 0 2,17 0 0-2,20 0 0-1,-2-5 0 2,-3-9 0 0,-10-3 0 1,-24 2 0-3,-24 10 0 2,-25-1 0-1,-18 6 0-1,-3 0 0 2,0 0 0 0,-16 0 0 0,-23 0 0-2,1 0 0 2,2 0 0 1,25 0-229-2,-3 0-1081 1</inkml:trace>
    </iact:actionData>
  </iact:action>
  <iact:action type="add" startTime="54988">
    <iact:property name="dataType"/>
    <iact:actionData xml:id="d8">
      <inkml:trace xmlns:inkml="http://www.w3.org/2003/InkML" xml:id="stk7" contextRef="#ctx0" brushRef="#br2">20803 18112 1362 0,'1'-25'416'10,"25"8"-150"-5,8 4-263 1,10-7-3 2,19-4 0 0,24-1 0 1,20 6 0-3,13-7 0 2,18 9 0-1,3 6 0 1,-1 5 0-2,-9 6 0 3,2 0 0-2,-31 0 0 3,-20 0 0-6,-28 0 0 4,-34 0 0 0,-17 0 0 0,-3 0 0 0,0 0 0-2,-39 0 0 3,-45 0 0-2,-38 0 0-1,-14-2 0 2,2-3 0 1,14 1 0 0,26 4 0-5,17 0 0 4,23 0 0 0,31 0 0 0,10 0 0-2,13 0 0 2,13 0 0 0,47 0 0 0,16 4 0-2,13 13 0 2,-5-4 0 1,-9 10 0-2,-18-5 0 0,-17-3 0 0,-24-3 0 2,-16-4 0-2,0-3 0-1,-34 15 0 2,-27-3 0 1,-16 3 0-2,-7 2 0-1,4-5 0 2,6 0 0 0,23 3 0 0,15-9 0-2,16-2 0 3,20-9 0-2,0 0 0 1,36 0 0-2,41 0 0 2,30 0 0 0,27 0 0 0,6 0 0-1,-12 0 0 0,-21 0 0 2,-33 0 0-2,-26 0 0-1,-22 0 0 2,-20 0 0 0,-6 0 0 0,0 0 0-2,-26 0 0 2,-32-7 0 1,-22-6 0-2,-10-2 0-1,3-2 0 3,6 4 0-2,19 1 0 1,17 1 0-2,16 3 0 2,24 8 0 1,5 0 0-2,5 0 0 0,28 0-213 0,8 19-713 2</inkml:trace>
    </iact:actionData>
  </iact:action>
  <iact:action type="add" startTime="56286">
    <iact:property name="dataType"/>
    <iact:actionData xml:id="d9">
      <inkml:trace xmlns:inkml="http://www.w3.org/2003/InkML" xml:id="stk8" contextRef="#ctx0" brushRef="#br2">28516 18146 1378 0,'0'0'404'6,"0"0"-174"3,0 0-195-3,0 0-35 2,0 0 0-2,172 5 0 3,-43-5 0-2,28 0 0 3,19 0 0-4,9 0 0 0,-9 0 0 2,-32 12 0 0,-25 5 0-1,-39-4 0 1,-27-4 0-1,-30-4 0 1,-20-5 0-1,-3 0 0 0,-3 0 0 2,-58 0 0-1,-39 0 0-1,-33-17 0-1,-15-2 0 3,-10-1 0-2,18 12 0 3,21 5 0-4,27 3 0 0,36 0 0 3,23 0 0-1,17 0 0-2,16 0 0 1,0 0 0 1,56 0 0 0,21 9 0-2,30 8 0 2,-2 0 0 0,-5 7 0-1,-18-1 0 0,-28-6 0 2,-29 0 0-2,-17-4 0 1,-8 4 0-2,-17 3 0 2,-43 2 0 0,-32 1 0 0,-8-6 0-1,-2-2 0 0,15-6 0 2,22-9 0-2,23 10 0-1,27-7 0 2,15-3 0 0,0 0 0-2,25 0 0 3,48-3 0-2,15-16 0 1,22 4 0 1,-7-2 0-4,-12 4 0 4,-18 10 0-2,-28-6 0 1,-12 6 0-2,-26 3 0 2,-7 0 0 0,0 0 0 0,0 0 0-1,-17 0 0 0,-8 20-675 2</inkml:trace>
    </iact:actionData>
  </iact:action>
  <iact:action type="add" startTime="58656">
    <iact:property name="dataType"/>
    <iact:actionData xml:id="d10">
      <inkml:trace xmlns:inkml="http://www.w3.org/2003/InkML" xml:id="stk9" contextRef="#ctx0" brushRef="#br0">16574 17151 964 0,'0'0'464'6,"0"0"-162"2,209 3-74 0,-100-3-139-1,27 0-89-1,9 0 0 2,16 0 0 0,19 10 0 0,24 5 0-2,21 5 0 2,15-1 0 2,8 1 0-2,-17 9 0-4,-10-5 0 10,-18 2 0-10,-24-1 0 2,-20-3 0 3,-24-10 0-3,-32 1 0 3,-25-9 0-2,-16-4 0 0,-21 0 0 0,-8 0 0 4,-12 0 0-4,-18 0 0-3,-3 0 0 4,0 0 0-1,0 0 0 1,-40 0 0-2,-54 0 0 3,-52 0 0-1,-53 0 0 0,-28 0 0-3,-34-12 0 3,-9-20 0 0,5 0 0 0,10-5 0-2,24 0 0 2,27 7 0 1,33 7 0-1,30 10 0-2,31 9 0 1,17 4 0 3,19 0 0-3,27 0 0-2,7 0 0 3,20 0 0 1,4 0 0-2,12 0 0-1,4 0 0 2,0 0 0 0,23 0 0 1,42 0 0-3,41 13 0 1,45 8 0 2,59-2 0-2,38-2 0-1,33-9 0 2,13-4 0 0,-26-4 0 0,-27 0 0-1,-44 0 0 0,-33 0 0 3,-26 0 0-2,-34 0 0-2,-20 0 0 1,-16 0 0 1,-27 0 0 1,-16 0 0-4,-18 0 0 3,1 0 0-1,-8 0 0 2,0 0 0-4,0 0 0 3,0 0 0 0,-20 3 0 0,-26 7 0-2,-3 10 0 2,-12-3 0 0,1-8 0 1,7-4 0-3,8-2 0 1,6-3 0 2,21 0 0-2,5 0 0-1,13 0 0 2,0 0 0 0,0 0 0 1,15 0-771-3</inkml:trace>
    </iact:actionData>
  </iact:action>
  <iact:action type="add" startTime="59952">
    <iact:property name="dataType"/>
    <iact:actionData xml:id="d11">
      <inkml:trace xmlns:inkml="http://www.w3.org/2003/InkML" xml:id="stk10" contextRef="#ctx0" brushRef="#br0">24195 17420 934 0,'0'0'608'7,"0"0"-386"1,0 0-68 0,0 0-28-1,0 0-123 1,0 0-3 0,163-27 0-1,-45 23 0 0,25 4 0 1,38 0 0 0,24 0 0-1,5 0 0-1,2 0 0 2,-2 0 0 0,-7 15 0 0,3 11 0 2,-3-2 0-2,-9-1 0-1,0-6 0 1,-10-12 0-3,-13-5 0 4,0 0 0-2,-32-11 0 3,-27-9 0-6,-12 3 0 6,-23 3 0-4,-3 3 0 6,-15 8 0-10,-18 0 0 4,-21 3 0 3,-10 0 0-2,-4 0 0 0,-6 0 0 0,0 0 0 1,0 0 0 0,-57 10 0-2,-32 11 0 2,-46-1 0 1,-52-14 0-1,-36-6 0-3,-25-17 0 3,-28-37 0 0,-1-3 0 0,14 3 0-1,5 14 0 0,29 11 0 1,8 13 0 0,24 16 0-1,29 0 0 0,11 0 0 2,33 3 0-2,15 8 0-1,38 0 0 2,20-8 0 0,28-3 0 0,23 0 0-2,0 0 0 2,20 0 0 0,53 0 0 0,31 0 0-2,32 0 0 2,33 8 0 0,32 4 0 0,21 8 0-2,18-3 0 3,-3 10 0-2,-11 0 0 1,-13 0 0-1,-29 1 0 0,-19-12 0 2,-13-5 0-2,-31 1 0-1,-20-10 0 2,-34 3 0 0,-18-4 0 0,-34-1 0-2,-5 0 0 3,-10 0 0-2,0 0 0 2,0 0 0-4,0 0 0 4,0 0 0-2,0 0 0 1,-41 0 0-1,12 0 0 0,-5 0-221 2</inkml:trace>
    </iact:actionData>
  </iact:action>
  <iact:action type="add" startTime="64562">
    <iact:property name="dataType"/>
    <iact:actionData xml:id="d12">
      <inkml:trace xmlns:inkml="http://www.w3.org/2003/InkML" xml:id="stk11" contextRef="#ctx0" brushRef="#br3">10295 13413 714 0,'0'0'104'7,"0"0"6"2,0 0 152-2,0 0 26-1,0 0-96 3,0 0-102-1,133-28-68-1,-192 28 116-1,-25 0-11 2,-26 0-127 0,-31 0 0 0,-30 0 0-2,-36 0 0 3,-18 17 0-1,-16 6 0-1,-19-3 0 0,-4-5 0 1,-12-9 0 1,10-6 0-3,0 0 0 3,-5 0 0-4,-10-13 0 4,-6-11 0-4,-7 11 0 3,13 5 0 0,18 8 0 2,23 0 0-2,19 0 0-3,21 0 0 3,31 0 0 0,5 0 0 1,15 0 0-4,-4 0 0 5,0-6 0-3,-4-5 0-1,14 9 0 2,2 2 0 0,5 0 0-1,14 0 0 1,5 2 0-2,14 1 0 2,11-3 0 1,16 0 0-2,6 0 0 0,3 0 0 0,6 0 0 2,5 0 0-4,-1 0 0 3,17 0 0 1,14 0 0-1,8 0 0-1,8 0 0-1,4 0 0 2,6 0 0-1,-4 0 0 2,0 0 0-4,-11 10 0 4,4 14 0-2,-3 8 0 2,-1 8 0-3,3 2 0 1,-1 4 0 2,-6-1 0-2,2-1 0-1,-7 1 0 2,0-3 0 0,-5 3 0 1,1 3 0-4,5 9 0 3,-6 21 0 0,9 29 0 0,5 24 0-2,-1 25 0 3,6 23 0-2,7 18 0 2,2 14 0-4,-2 9 0 3,0-4 0 0,-7-1 0 0,3 5 0-1,2 0 0 0,-6 7 0 2,8-3 0-4,1-6 0 3,-1-6 0 0,3-18 0 0,0-14 0 0,-2-19 0-1,2-18 0 0,0-17 0 1,0-17 0 0,0-11 0-2,0-10 0 3,0-6 0-1,0-3 0-1,5-3 0-1,0-4 0 2,-1-1 0 0,3-7 0 0,-2 4 0-2,-1-6 0 2,-4-3 0 1,0-11 0-2,0-15 0-1,0-1 0 2,0-15 0 0,0-10 0-2,0-1 0 2,0 0 0 0,0-6 0 0,3 0 0 0,13 0 0-2,1 0 0 3,11 0 0-2,11 0 0 2,2 0 0-3,-1 0 0 2,1 0 0-1,15 0 0-1,5 0 0 2,28 0 0 0,19 0 0 1,29 0 0-2,23 0 0-1,20 0 0 2,4 0 0 0,2 14 0 0,4 11 0-2,-16-2 0 2,-3-10 0 0,-5 5 0-1,5-11 0 0,13 5 0 2,11-4 0-1,-1-1 0 0,-4-2 0-3,-12-5 0 3,-14 0 0 0,-16 0 0 0,-9 0 0-2,-4 0 0 2,1 0 0 1,-1 5 0-2,-5-2 0-1,-7 1 0 2,-14-4 0 0,-9 0 0-2,0 0 0 2,0 0 0 0,0 0 0 0,10-17 0 1,-5 5 0-4,2-3 0 4,8 2 0-2,-8 1 0 2,9 2 0-4,-15-5 0 3,-1 1 0 0,-4-4 0 1,-11 9 0-3,5-6 0 1,-10 7 0 2,0 3 0-4,-9-2 0 3,-10 2 0 0,2 0 0 0,7-2 0 1,-6-1 0-4,3-3 0 4,4 5 0-2,-2 1 0 2,5 2 0-4,6 3 0 4,-3 0 0-2,-1 0 0 2,-5 0 0-3,3 3 0 1,-7 8 0 1,-7 3 0-2,-7-2 0 2,-8-5 0 0,-3-1 0 1,-7 0 0-2,-12-3 0-1,-3-3 0 2,-7 2 0 0,-5-2 0-2,3 0 0 2,-6 0 0 0,2 0 0 0,-1 0 0 0,7 0 0-2,1 0 0 4,2 0 0-4,7 6 0 3,-2 0 0-4,2-4 0 3,-3 1 0 0,-2 3 0 0,-11-6 0-1,6 3 0 0,-10-3 0 2,-3 0 0-4,0 0 0 3,0 0 0 0,0 0 0 0,0 0 0 0,0 0 0-2,0 0 0 2,0 0 0 0,0 0 0 0,4 0 0-2,5 0 0 3,1-26 0-2,7-18 0 2,4-27 0-4,-5-13 0 4,-12-17 0-2,7-13 0 1,-8 3 0-1,-3 2 0 0,0-6 0 2,0-3 0-4,0 2 0 3,0 4 0 0,0 1 0 0,0 5 0 0,0-15 0-2,0-22 0 2,0-20 0 0,0-8 0 0,0 0 0-2,-11 12 0 3,8 33 0-2,3 23 0 2,0 15 0-4,0 10 0 3,0-3 0 1,0-13 0-2,0-9 0-1,-4-16 0 2,-10-21 0 1,3-4 0-2,-5-11 0-1,3 9 0 2,0 15 0 0,3 16 0-1,10 14 0 0,0 7 0 1,0 7 0 0,0-3 0-1,0 7 0 0,0-14 0 2,10-10 0-2,-10-11 0-1,0 4 0 2,0 18 0 0,0 26 0 0,0 24 0 1,0 18 0-4,0 14 0 3,0 0 0 0,0 6 0-2,0 0 0 2,0-4 0 0,0-1 0 0,0-1 0-2,0-6 0 2,0-3 0 1,0-1 0-2,0-6 0 2,0-1 0-4,0 1 0 4,0 3 0-1,0-3 0 0,0-2 0-2,0-3 0 1,0 1 0 1,0 7 0-1,0 5 0 1,0 7 0-1,0 4 0 2,0 2 0-4,-6 0 0 3,2 9 0 0,-1 0-63 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5T07:06:45.12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5" units="cm"/>
      <inkml:brushProperty name="height" value="0.055" units="cm"/>
    </inkml:brush>
  </inkml:definitions>
  <iact:action type="add" startTime="2074">
    <iact:property name="dataType"/>
    <iact:actionData xml:id="d0">
      <inkml:trace xmlns:inkml="http://www.w3.org/2003/InkML" xml:id="stk0" contextRef="#ctx0" brushRef="#br0">18856 11461 1270 0,'0'0'384'8,"0"0"-228"-3,0 0-56 6,0 0-36-6,0 0 2 5,0 0-59-6,0 0-7 4,56 8 0 2,-37 20 0-4,3 5 0 0,1 5 0 3,0 9 0-2,5 7 0 1,2 10 0-1,10 8 0 1,-13 4 0-1,9-2 0 1,-2-10 0-1,-7-4 0 1,5-13 0 0,-4-5 0 0,-4-5 0-1,8-1 0 1,-7-5 0-1,7 0 0 2,-12-6 0-5,3-2 0 6,-8-10 0-3,-2 1 0 0,0-7 0 0,-9-2 0 1,-1-1 0 0,6-4 0 0,-9 0 0-2,0 0 0 1,0 0-271 1,0 0-697 1</inkml:trace>
    </iact:actionData>
  </iact:action>
  <iact:action type="add" startTime="2773">
    <iact:property name="dataType"/>
    <iact:actionData xml:id="d1">
      <inkml:trace xmlns:inkml="http://www.w3.org/2003/InkML" xml:id="stk1" contextRef="#ctx0" brushRef="#br0">19053 11950 714 0,'0'0'320'5,"0"0"-154"3,0 0 60 2,0 0-8-4,0 0-34-1,0 0-38 3,7-7-73 0,-7 22-73 0,0 1 0-2,0 9 0 5,-4 3 0-6,-19 9 0 4,-6 3 0-4,6 1 0 4,-15 8 0-1,7-4 0-1,-2-1 0 0,6-7 0 1,-2-4 0-1,18-9 0 2,-2-14 0-3,9-10 0 2,4 0 0-1,0 0 0 2,0-27 0-4,23-8 0 4,-8 18 0-2,-8 6-839 2</inkml:trace>
    </iact:actionData>
  </iact:action>
  <iact:action type="add" startTime="3454">
    <iact:property name="dataType"/>
    <iact:actionData xml:id="d2">
      <inkml:trace xmlns:inkml="http://www.w3.org/2003/InkML" xml:id="stk2" contextRef="#ctx0" brushRef="#br0">19968 11783 1322 0,'0'0'482'8,"0"0"-239"-3,0 0-243 3,0 0 0 1,0 0 0 0,0 0 0-5,0-13 0 4,20 6 0 0,16-1 0 0,0 6 0-1,5-1 0 0,0 3 0 1,1 0 0 0,-5 0 0-1,-3-4 0 0,-8 2 0 1,-6 2 0 0,-3 0 0-2,-11 0 0 4,-6 0 0-4,0 0 0 3,0 0 0-4,0 13 0 4,-3 10 0 0,-13-11-581-3,6-7-611 1</inkml:trace>
    </iact:actionData>
  </iact:action>
  <iact:action type="add" startTime="3846">
    <iact:property name="dataType"/>
    <iact:actionData xml:id="d3">
      <inkml:trace xmlns:inkml="http://www.w3.org/2003/InkML" xml:id="stk3" contextRef="#ctx0" brushRef="#br0">19968 11938 1200 0,'0'0'520'7,"0"0"-254"0,0 0-205-1,0 0-61 1,0 0 0 1,0 0 0-1,49 0 0 1,-23 0 0 1,9 0 0-2,-9 0 0 0,10 0 0 0,-11 0 0 1,-2 0 0 0,3 0 0-2,-11 0 0 1,1 0 0 2,-3 0 0-2,-6 0 0 2,-4 0 0-4,-3 0 0 3,0 0-263 0</inkml:trace>
    </iact:actionData>
  </iact:action>
  <iact:action type="add" startTime="4406">
    <iact:property name="dataType"/>
    <iact:actionData xml:id="d4">
      <inkml:trace xmlns:inkml="http://www.w3.org/2003/InkML" xml:id="stk4" contextRef="#ctx0" brushRef="#br0">21543 11143 844 0,'0'0'564'7,"0"0"-200"1,0 0-128-1,0 0-197 0,0 0-39 2,0 0 0-2,-153 0 0 3,89 7 0-6,-10 7 0 4,-6 2 0 0,1-3 0-1,3 4 0 1,4 0 0-1,11-2 0 3,7-8 0-6,12 1 0 6,17 1 0-4,10-6 0 2,13 2 0-2,2 0 0 2,0 2 0 0,0-2 0 0,0-5-179-1,4 0-565 1</inkml:trace>
    </iact:actionData>
  </iact:action>
  <iact:action type="add" startTime="4775">
    <iact:property name="dataType"/>
    <iact:actionData xml:id="d5">
      <inkml:trace xmlns:inkml="http://www.w3.org/2003/InkML" xml:id="stk5" contextRef="#ctx0" brushRef="#br0">21032 11198 504 0,'0'0'434'6,"0"0"-212"0,0 0 46 5,0 0-72-6,0 0-74 6,0 0-24-8,20-10 34 5,-14 10-61 0,-3 0-71 0,1 20 0-1,-1 21 0 0,-2 10 0 1,2 5 0-2,6-5 0 3,-9-6 0-1,3-8 0-1,-3-13 0 1,0-7 0-2,1-5 0 2,-1-10 0 0,3-2 0 0,7 0 0-2,-2 0 0 3,-6 0-45-2,7-20-227-1,-9 7-112 2,0 1-118 0</inkml:trace>
    </iact:actionData>
  </iact:action>
  <iact:action type="add" startTime="5158">
    <iact:property name="dataType"/>
    <iact:actionData xml:id="d6">
      <inkml:trace xmlns:inkml="http://www.w3.org/2003/InkML" xml:id="stk6" contextRef="#ctx0" brushRef="#br0">21285 11215 984 0,'0'0'296'6,"0"0"-26"2,0 0-114 1,0 0-92-3,0 0-8 1,0 0 20 0,21 102 28 0,-18-58-63 2,-3 7-41-1,1 2 0 0,2-2 0 0,6-6 0 0,-8-8 0-1,-1-10 0 3,3-7 0-8,1-9 0 5,-1-8 0 1,10-3-197 1,-13 0-209-4,0 0-394 3</inkml:trace>
    </iact:actionData>
  </iact:action>
  <iact:action type="add" startTime="5538">
    <iact:property name="dataType"/>
    <iact:actionData xml:id="d7">
      <inkml:trace xmlns:inkml="http://www.w3.org/2003/InkML" xml:id="stk7" contextRef="#ctx0" brushRef="#br0">21633 11825 856 0,'0'0'512'8,"0"0"-194"0,0 0-136 0,0 0-10-3,0 0-165 3,-187 31-7 1,90-18 0 0,0 2 0-5,3 2 0 4,1 0 0 0,12-2 0 1,1 2 0-1,21-7 0-1,17-2 0 0,10-2 0 0,20-3 0-1,1-3 0 2,11 0 0 1,0 0-171-4,0 0-523 3</inkml:trace>
    </iact:actionData>
  </iact:action>
  <iact:action type="add" startTime="5937">
    <iact:property name="dataType"/>
    <iact:actionData xml:id="d8">
      <inkml:trace xmlns:inkml="http://www.w3.org/2003/InkML" xml:id="stk8" contextRef="#ctx0" brushRef="#br0">21390 12027 796 0,'0'0'382'7,"0"0"-90"0,0 0-74-1,0 0-88 2,0 0 12 0,0 0-55 1,13 60-87-3,-13-16 0 2,0 7 0-1,0 6 0 4,0 4 0-8,0 1 0 5,0 2 0 1,0-7 0-4,0-9 0 3,0-14 0 1,0-15 0-2,0-8 0-1,0-11 0 3,0 0 0-2,0 0 0 5,0-20 0-8,0-18 0 4,0-11 0-2,-16 5 0 2,-6 4 0 0,-10 14 0-2,5 10 0 3,-7 5 0-2,8 5 0-1,-7 3 0 2,5 3 0 0,8 0 0 0,0 0 0-2,1 0 0 2,1 0 0 0,8 0 0 2,-3 11 0-2,13-4 0-1,-1-7 0 0,1 0 0 0,0 0 0-1,0 0 0 1,0 0 0 2,0-18 0-1,0-10 0 0,0-3 0-2,0 0 0 2,0-2 0 0,0 2 0 0,1 8 0-2,-1 9 0 1,0 14 0 2,0 0 0-4,0 0 0 4,0 0-747-1</inkml:trace>
    </iact:actionData>
  </iact:action>
  <iact:action type="add" startTime="7252">
    <iact:property name="dataType"/>
    <iact:actionData xml:id="d9">
      <inkml:trace xmlns:inkml="http://www.w3.org/2003/InkML" xml:id="stk9" contextRef="#ctx0" brushRef="#br0">13465 5466 1850 0,'0'0'197'7,"0"0"-197"-1,0 0 0 2,0 0 0 1,41-175 0 1,-82 144 0-6,-2 14 0 3,-11 17 0 3,11 0 0-3,-5 14 0-2,4 32 0 6,14 9 0 0,11 6 0-11,7 5 0 8,12-6 0 0,0-10 0 0,0-14 0 3,21-14 0-7,22-14 0 4,18-8 0 10,3 0 0-17,2-13 0 3,-8-17 0 3,-3-6 0 6,-27 4 0-10,-13-1 0 7,-15-1 0-6,0 0 0 8,-9-1 0-10,-30 10 0 6,-12 11 0 1,-6 11 0-3,7 3 0 2,-2 10 0-2,8 31 0 8,6 7 0-10,12 5 0 3,12-2 0 5,11-3 0-6,3-3 0 6,0-13 0-12,13-7 0 13,19-12 0-12,23-13 0 8,1 0 0 5,5-17 0-14,0-24 0 11,-12-10 0-7,-11-1 0 4,-20 5 0-2,-16 2 0 1,-2 3 0 3,-4 3 0 1,-39 10 0-8,-11 16 0 4,-5 13 0 1,-1 0 0-2,12 10 0 2,5 28 0 0,12 6 0 0,12 3 0-2,12-1 0 2,7-4 0 0,0-2 0 0,3-6 0-2,38-4 0 2,18-10 0 0,8-6 0 0,11-14 0-1,-1 0 0-1,-10-9 0 3,-11-24 0-1,-15-6 0-2,-22-8 0 2,-19-2 0 0,0-5 0 0,-16-2 0-2,-31 5 0 2,-14 12 0 0,-2 17 0 0,-10 14 0-2,9 8 0 2,16 0 0 0,-1 30 0 0,22 2 0-2,6 0 0 2,8-3 0 0,10-9 0 0,3 0 0-2,0-7 0 1,3-1 0 2,38-3 0-2,2-8 0 0,14-1 0 1,-8 0 0 0,-1-25 0 0,-4-17 0-2,-15 1 0 2,-18-2 0 0,-11 4 0 0,0 2 0 0,0 3 0-2,-38 3 0 2,5 9 0 0,-7 10 0-2,-10 12 0 2,11 0 0 0,7 7 0 2,3 26 0-5,18 8 0 4,2-6 0-2,9 2 0 2,0-3 0-4,0-9 0 4,16-6 0-3,11-13 0 2,14-6 0-2,8-2 0 2,-8-38 0 0,-2-5 0 0,-19-3 0-2,-12 3 0 2,-8 3 0 0,0 11 0 0,0 10 0-2,-24 8 0 2,-3 9 0 0,-7 4 0 0,-5 7 0-2,6 33 0 1,8 4 0 2,7 4 0-1,6-3 0-2,12-5 0 2,0-10 0 0,0-10 0 0,4-13 0-2,32-7 0 2,8 0 0 1,1-15 0-2,7-27 0-1,-6-9 0 2,-12-4 0 0,-11-2 0 0,-22 0 0-2,-1 4 0 2,0 5 0 0,-36 18 0 1,-4 15 0-4,-14 15 0 3,11 11 0 0,-1 38 0 0,6 15 0-2,12 6 0 2,10-4 0 0,15-9 0 0,1-8 0-2,0-7 0 2,13-10 0 0,27-5 0 0,8-14 0-2,9-13 0 2,-6 0 0 0,-5-8 0 0,-16-20 0-2,-9-8 0 2,-18-3 0 0,-3-4 0 0,0 2 0-2,-24 1 0 1,-7 8 0 1,-9 13 0 0,0 14 0-1,4 5 0 1,-1 0 0 0,13 24 0 0,3 10 0-2,8-8 0 2,13-1 0 0,0-6 0 0,0-4 0-2,25-10 0 2,11-5 0 0,5 0 0 0,-2-5 0-2,-6-20 0 2,-12 3 0 0,-17 7 0 0,-4 13 0-2,0 2 0 1,0 0 0 1,-20 0 0 1,-1 0 0-3,14 0-1063 2</inkml:trace>
    </iact:actionData>
  </iact:action>
  <iact:action type="add" startTime="9954">
    <iact:property name="dataType"/>
    <iact:actionData xml:id="d10">
      <inkml:trace xmlns:inkml="http://www.w3.org/2003/InkML" xml:id="stk10" contextRef="#ctx0" brushRef="#br0">19362 13408 214 0,'0'0'1418'8,"0"0"-1104"-3,0 0-213 5,0 0-101-4,0 0 0 5,0 0 0-7,0 0 0 3,-181 37 0 1,127-29 0 1,8-1 0-1,-2 3 0-2,1 0 0 4,14 0 0-4,0-3 0 0,12 5 0 1,1-1 0 1,16 0 0 0,-11 6 0-2,14 0 0 4,1 2 0-3,0 13 0 3,0 10 0-7,0 11 0 5,0 12 0 2,0 12 0-2,0 14 0-2,0 10 0 2,-7 5 0 0,-5 8 0 1,5 0 0-4,-6 3 0 3,8 3 0 0,-8 9 0 0,10 3 0-2,-4-6 0 2,-2-11 0 0,2-8 0 0,-6-4 0-2,9-6 0 2,-9-4 0 0,3-2 0 0,5-6 0-2,-8-3 0 2,13-5 0 0,-3-10 0 1,3-7 0-4,-4-19 0 2,4-8 0 2,0-6 0-1,0-10 0-2,0-2 0 0,0 0 0 3,0-4 0-1,0-5 0-2,0 1 0 2,0-3 0-1,0 2 0 2,4-3 0-3,-1-1 0 2,-3-2 0 0,2 3 0 0,1-3 0-3,8 0 0 3,-11 3 0 1,2-3 0-1,-2 0 0-2,3 0 0 2,-3 0 0 0,0 0 0 0,0 0 0-2,4 0 0 2,-4 0 0 0,3 0 0-1,-3 0 0-1,6 0 0 3,-6 0 0-1,4 2 0-1,-1 2 0 0,-3-4 0 1,0 3 0 0,0-1 0 0,0 1 0-2,3 5 0 1,-3-3 0 2,1 1 0-2,-1 0 0-1,9-6 0 2,-9 4 0 1,0-4 0-1,3 0 0-2,-3 0 0 1,0 0 0 2,0 0 0-1,0 0 0-3,0 0 0 4,0 0 0-1,4 0 0 0,3 0 0-2,9 0 0 2,15 0 0 0,-1 0 0 0,19 0 0-2,-8 0 0 2,3 0 0 0,-14 0 0 0,8 0 0-2,-4 0 0 2,-12 0 0 0,-3 0 0 0,-18 0 0-2,14 0 0 2,-11 0 0 0,-4 0 0 0,0 0 0-3</inkml:trace>
    </iact:actionData>
  </iact:action>
  <iact:action type="add" startTime="11424">
    <iact:property name="dataType"/>
    <iact:actionData xml:id="d11">
      <inkml:trace xmlns:inkml="http://www.w3.org/2003/InkML" xml:id="stk11" contextRef="#ctx0" brushRef="#br0">19515 13848 800 0,'0'0'930'9,"0"0"-613"-3,0 0-317 0,0 0 0 2,0 0 0 0,0 0 0-1,0 0 0 0,11-13 0 3,6 13 0-4,6 0 0 2,16 0 0-2,12 0 0 2,-2 0 0 0,8 0 0 2,-12 0 0-6,7 0 0 5,-11 0 0-2,-14 0 0-1,6 0 0 3,-9 0 0-1,0 0 0-1,-3 0 0 1,-3 0 0-1,0 0 0 0,-5 0 0 2,-13-6 0-3,0 3 0 2,0 0-1259-1</inkml:trace>
    </iact:actionData>
  </iact:action>
  <iact:action type="add" startTime="11829">
    <iact:property name="dataType"/>
    <iact:actionData xml:id="d12">
      <inkml:trace xmlns:inkml="http://www.w3.org/2003/InkML" xml:id="stk12" contextRef="#ctx0" brushRef="#br0">20346 13552 1284 0,'0'0'408'7,"0"0"-162"1,0 0-137 0,0 0-109-3,0 0 0 3,0 0 0 1,119 22 0-2,-102 12 0 0,-9 4 0 0,0 5 0 3,-8 2 0-2,0 2 0-4,0 1 0 5,0 0 0-1,-32-6 0 2,3-3 0-7,-23-11 0 5,9-5 0 0,-14-12 0 1,9-11 0-3,8 0 0 5,3 0 0-3,17-24 0-1,4-8 0 2,16-2 0-5,0 8 0 4,0 7 0 0,18 11 0-2,9 8 0 1,12 0 0 1,11 0 0 0,0 23 0-2,4 16 0 2,-6 3 0 0,4 0 0-1,-16-3 0 0,-8-11 0 0,5-8 0 2,-13-12 0-1,1-5 0-2,-2-3 0 2,-8 0 0 0,5-7 0 0,-16-8-161-2,0 0-679 2</inkml:trace>
    </iact:actionData>
  </iact:action>
  <iact:action type="add" startTime="12392">
    <iact:property name="dataType"/>
    <iact:actionData xml:id="d13">
      <inkml:trace xmlns:inkml="http://www.w3.org/2003/InkML" xml:id="stk13" contextRef="#ctx0" brushRef="#br0">21027 13816 420 0,'0'0'722'6,"0"0"-364"2,0 0-124-1,0 0-84 1,0 0-74-1,0 0-30 0,-43 19-5 2,4-6-41-1,5 2 0 0,0-5 0-3,2 6 0 4,4-5 0-1,2-1 0-3,19 2 0 3,0-7 0 1,1 2 0-2,6-2 0 0,0-3 0 3,0 4 0-5,8 5 0 3,17 1 0 1,3 1 0-4,4 5 0 3,4-4 0 0,-12-1 0-1,-3 4 0 0,-1 3 0 2,-14 2 0-2,0 1 0-1,-6-4 0 2,0-2 0 0,0 1 0 0,-32-8 0-2,-5-3 0 2,0-7 0 0,6 0 0 1,-2 0 0-4,14 0 0 4,10-20 0-2,9 5-281 1,0 4-471-2</inkml:trace>
    </iact:actionData>
  </iact:action>
  <iact:action type="add" startTime="12894">
    <iact:property name="dataType"/>
    <iact:actionData xml:id="d14">
      <inkml:trace xmlns:inkml="http://www.w3.org/2003/InkML" xml:id="stk14" contextRef="#ctx0" brushRef="#br0">21367 14016 1086 0,'0'0'462'7,"0"0"-184"2,0 0-114-4,0 0-107 4,0 0-57-2,0 0 0-1,7 135 0 4,-7-118 0-4,0-4 0 1,0-5 0 1,0-8 0 0,0 0 0-1,0 0 0 3,0 0-291-6,0 0-529 5</inkml:trace>
    </iact:actionData>
  </iact:action>
  <iact:action type="add" startTime="13129">
    <iact:property name="dataType"/>
    <iact:actionData xml:id="d15">
      <inkml:trace xmlns:inkml="http://www.w3.org/2003/InkML" xml:id="stk15" contextRef="#ctx0" brushRef="#br0">21333 13623 696 0,'0'0'400'6,"0"0"-44"4,0 0-152-7,0 0-114 5,0 0-54-1,0 0-36 1,-3-39-2-1,3 37-58 0,0-1-148 3,0 3-266-5,0 0-472 2</inkml:trace>
    </iact:actionData>
  </iact:action>
  <iact:action type="add" startTime="13427">
    <iact:property name="dataType"/>
    <iact:actionData xml:id="d16">
      <inkml:trace xmlns:inkml="http://www.w3.org/2003/InkML" xml:id="stk16" contextRef="#ctx0" brushRef="#br0">21571 14052 778 0,'0'0'278'6,"0"0"-54"2,0 0-42-2,0 0-80 3,0 0-30-2,0 0 34 1,19-26 26-1,-15 1-40 0,6 5-44 2,-7 3-24-4,4 4-15 5,2-3-9-4,-2 3 0 2,9-5 0-2,2 3 0 3,5-1 0-2,-3 11 0 2,0 5 0-2,4 0 0-1,6 2 0 3,-10 30 0-2,-1 5 0 1,-4 3 0-2,2 1 0 2,-1 1 0 0,-3-7 0 1,-7-11 0-3,-6-3 0 1,0-14-29 2,0-5-81 2,1 2-60-7,-1-4-164 3,0 0-154 1</inkml:trace>
    </iact:actionData>
  </iact:action>
  <iact:action type="add" startTime="13890">
    <iact:property name="dataType"/>
    <iact:actionData xml:id="d17">
      <inkml:trace xmlns:inkml="http://www.w3.org/2003/InkML" xml:id="stk17" contextRef="#ctx0" brushRef="#br0">22346 14198 236 0,'0'0'552'7,"0"0"-298"1,0 0-14 1,0 0-40-4,0 0-94 4,0 0-18-1,-110-172 26 0,99 132-20-2,-5-5-12 4,10-5-4-4,-1-6-75 1,7-3-3 3,0 0 0-6,0 2 0 5,7 1 0-2,7 6 0 1,11 5 0-1,-5 9 0 1,-5 1 0 1,2 5 0-4,-1 4 0 4,4 1 0-2,1 5 0 2,-2 3 0-2,5 7-5-1,-15 10-405 1,-5 0-528 2</inkml:trace>
    </iact:actionData>
  </iact:action>
  <iact:action type="add" startTime="14334">
    <iact:property name="dataType"/>
    <iact:actionData xml:id="d18">
      <inkml:trace xmlns:inkml="http://www.w3.org/2003/InkML" xml:id="stk18" contextRef="#ctx0" brushRef="#br0">23012 13320 868 0,'0'0'296'6,"0"0"-84"2,0 0-50-1,0 0-82 3,0 0-14-6,-176 8-14 6,128-4 6-4,8-2-28 3,-1 1-8-2,5 0-10-1,0-1-6 3,13 2-4-2,1-4-2 1,6 2-6-1,9 1-28 1,4 3-100-1,3-6-238 0,0 0-562 1</inkml:trace>
    </iact:actionData>
  </iact:action>
  <iact:action type="add" startTime="14680">
    <iact:property name="dataType"/>
    <iact:actionData xml:id="d19">
      <inkml:trace xmlns:inkml="http://www.w3.org/2003/InkML" xml:id="stk19" contextRef="#ctx0" brushRef="#br0">22787 13346 118 0,'0'0'554'7,"0"0"-338"1,0 0-80-1,0 0-36-2,0 0 60 3,0 0 14 1,22-6-32-2,-22 12-46 0,0 20-38 1,0 4-30-1,0 4-14 2,0-4 2-3,0-1 16 2,0-4-30 0,0-3 4 0,0-5-6-2,0-2-2 2,0-7-6-1,0-6-8 1,3-2-48-1,10 0-106 3,-13 0-168-4,4 0-38 0</inkml:trace>
    </iact:actionData>
  </iact:action>
  <iact:action type="add" startTime="15122">
    <iact:property name="dataType"/>
    <iact:actionData xml:id="d20">
      <inkml:trace xmlns:inkml="http://www.w3.org/2003/InkML" xml:id="stk20" contextRef="#ctx0" brushRef="#br0">22996 13348 750 0,'0'0'318'6,"0"0"-96"1,0 0-62 3,0 0-84-5,0 0-34 5,0 0 22-5,0 112-18 6,0-86-16-6,0-3 18 1,0 3-36 2,1-7-8 0,8-2-4 0,-9-6-26 0,3-5-58 0,-3-6-98-1,0 0-206-1,0 0-374 2</inkml:trace>
    </iact:actionData>
  </iact:action>
  <iact:action type="add" startTime="15451">
    <iact:property name="dataType"/>
    <iact:actionData xml:id="d21">
      <inkml:trace xmlns:inkml="http://www.w3.org/2003/InkML" xml:id="stk21" contextRef="#ctx0" brushRef="#br0">23177 13638 366 0,'0'0'556'10,"0"0"-262"0,0 0 34-8,0 0-162 6,0 0-76-1,-200-9 4 3,139 20-16 3,10 4-30-12,-2-4-21 4,12 0-27 8,5-3 0-4,16 4 0-5,4-7 0 2,8-2-33 2,5-3-185-2,3 0-354 0,0 0-510 8</inkml:trace>
    </iact:actionData>
  </iact:action>
  <iact:action type="add" startTime="15848">
    <iact:property name="dataType"/>
    <iact:actionData xml:id="d22">
      <inkml:trace xmlns:inkml="http://www.w3.org/2003/InkML" xml:id="stk22" contextRef="#ctx0" brushRef="#br0">23080 13786 1054 0,'0'0'280'8,"0"0"-34"-1,0 0-58-1,0 0-92 3,0 0-24-2,0 0 6 4,6 144-45-6,-6-104-33 1,0-5 0 4,0-4 0-1,0-5 0-6,0-4 0 7,0 1 0-4,-6-1 0 2,6-2 0-1,-3-8 0 0,3-5 0 2,0-7 0-1,0 0 0-2,0 0 0 1,0 0 0 1,0-13 0 0,-7-7 0-1,-6 1 0 0,-8 7 0 1,-3 7 0 1,-11 3 0-3,10 2 0 1,2 0 0 1,6 0 0 0,9 0 0-2,0 0 0 2,5 0 0 0,-1 0 0 0,4 0 0-1,0-13 0 0,0-6 0 2,0-1 0-2,0-2 0-1,0 2 0 2,0-2 0 0,4-6 0 0,-1-1 0-2,-3 2 0 2,0-2 0 1,0 7 0-1,0 2 0-1,0 12-131 1,0 8-295 0,0 0-920-2</inkml:trace>
    </iact:actionData>
  </iact:action>
  <iact:action type="add" startTime="16494">
    <iact:property name="dataType"/>
    <iact:actionData xml:id="d23">
      <inkml:trace xmlns:inkml="http://www.w3.org/2003/InkML" xml:id="stk23" contextRef="#ctx0" brushRef="#br0">23378 14338 728 0,'0'0'466'5,"0"0"-140"6,56-189-124-5,-56 85-90 2,0-14-32-3,0-8-26 3,0 0-30 0,-14 5-14 0,-15 8-10-1,-1 18 0 2,-5 19-42-2,19 69-170 0,0 7-532-1</inkml:trace>
    </iact:actionData>
  </iact:action>
  <iact:action type="add" startTime="17850">
    <iact:property name="dataType"/>
    <iact:actionData xml:id="d24">
      <inkml:trace xmlns:inkml="http://www.w3.org/2003/InkML" xml:id="stk24" contextRef="#ctx0" brushRef="#br0">19478 15128 1292 0,'0'0'436'7,"0"0"-194"1,0 0-165 1,0 0-77-4,0 0 0 5,171 140 0-4,-141-84 0 2,-7 2 0-1,-5 7 0 1,-2-6 0 1,-9-3 0-3,-7-2 0 1,0-9 0 0,-36-8 0 1,-25-12 0 0,-7-19 0-2,-12-6 0 4,0-11 0-4,17-34 0 4,9-6 0-4,26 9 0 5,17 5 0-6,11 15 0 3,0 5 0-1,0 11 0-2,35 6 0 5,5 0 0-3,5 8 0 0,12 31 0 0,6 9 0 2,0 3 0-2,-2-1 0-1,-1-4 0 2,-3-12 0 0,-13-15 0 0,-4-10 0-2,-7-9 0 2,-5 0 0 0,-28-9-369 0,0-10-613-3</inkml:trace>
    </iact:actionData>
  </iact:action>
  <iact:action type="add" startTime="18356">
    <iact:property name="dataType"/>
    <iact:actionData xml:id="d25">
      <inkml:trace xmlns:inkml="http://www.w3.org/2003/InkML" xml:id="stk25" contextRef="#ctx0" brushRef="#br0">20539 15348 640 0,'0'0'546'5,"0"0"-240"2,0 0-130 1,0 0-38-1,0 0-34 0,0 0-34 0,-184 99-12 1,153-62-49 1,8 2-9-4,4 6 0 3,6-4 0 2,13-6 0-3,0-1 0-1,0-9 0 4,13-5 0-5,15-5 0 3,11-15 0-2,2 0 0 2,6 0 0 0,-5-7 0 0,-2-14 0 0,-10-3-9-2,-20 12-387 3,-10 5-304 0</inkml:trace>
    </iact:actionData>
  </iact:action>
  <iact:action type="add" startTime="18698">
    <iact:property name="dataType"/>
    <iact:actionData xml:id="d26">
      <inkml:trace xmlns:inkml="http://www.w3.org/2003/InkML" xml:id="stk26" contextRef="#ctx0" brushRef="#br0">20945 15450 928 0,'0'0'254'7,"0"0"-74"2,0 0-6-3,0 0-92 1,0 0 10 1,-182 14 20 1,142 18-14-4,7 0-12 7,14 8-45-8,11-3-41 4,8-3 0-2,0-4 0 2,16-8 0 0,16-7 0 1,5-11 0-3,3-4 0 1,-1 0 0 2,-7-29 0-2,-7-10 0-1,-9-6 0 2,-12-12 0 0,-4 8 0 0,0 2 0-2,0 12 0 2,0 12 0 5,0 6 0-8,-3 4-257 0,2 13-351 3,-8 0-519-1</inkml:trace>
    </iact:actionData>
  </iact:action>
  <iact:action type="add" startTime="19074">
    <iact:property name="dataType"/>
    <iact:actionData xml:id="d27">
      <inkml:trace xmlns:inkml="http://www.w3.org/2003/InkML" xml:id="stk27" contextRef="#ctx0" brushRef="#br0">21326 15422 338 0,'0'0'782'6,"0"0"-544"2,0 0-60-1,0 0-66 1,0 0-34-1,0 0 6 0,-174 62 4 2,148-50-32-2,17-2-30 2,-2 2 24-4,11-2-33 7,0 5-17-8,0 0 0 2,0 4 0 2,20 3 0 0,3 1 0 0,9 2 0-2,-7 2 0 2,-5 2 0 0,0-3 0 0,-14-4 0-1,-6-5 0 1,0 0 0-1,0-2 0 3,-13-8 0-5,-20-1 0 2,-8-6 0 2,2 0 0-2,1 0 0-1,15 0-117 3,19 0-297-2,4-6-316 1</inkml:trace>
    </iact:actionData>
  </iact:action>
  <iact:action type="add" startTime="19532">
    <iact:property name="dataType"/>
    <iact:actionData xml:id="d28">
      <inkml:trace xmlns:inkml="http://www.w3.org/2003/InkML" xml:id="stk28" contextRef="#ctx0" brushRef="#br0">21809 15948 818 0,'0'0'184'7,"0"0"-34"1,0 0 42-2,0 0-42 1,0 0-48 0,0 0 6 3,-141-104-14-4,116 56 4 0,-4-8-32 2,6-3-4 1,19-9-39-1,1-2-23 0,3 1 0-3,0-2 0 4,0 6 0-1,20 4 0-1,9-1 0 2,6-4 0-1,8 1 0 1,10 4 0-6,-5 11 0 5,-8 8 0-1,-4 15 0 1,-28 27-225-1,-3 0-345 1</inkml:trace>
    </iact:actionData>
  </iact:action>
  <iact:action type="add" startTime="19944">
    <iact:property name="dataType"/>
    <iact:actionData xml:id="d29">
      <inkml:trace xmlns:inkml="http://www.w3.org/2003/InkML" xml:id="stk29" contextRef="#ctx0" brushRef="#br0">22571 15030 55 0,'0'0'1083'5,"0"0"-693"6,0 0-176-6,0 0-118 3,0 0 6-1,0 0-6 0,-94 0-85 1,47 7-11 0,4 3 0-1,-11-3 0 1,4-1 0 0,-4-4 0-1,15-2 0-1,-5 0 0 2,10 0 0 0,10 0 0 0,4 0 0-1,7 0-15 0,13 0-403 1,0 0-398 0</inkml:trace>
    </iact:actionData>
  </iact:action>
  <iact:action type="add" startTime="20283">
    <iact:property name="dataType"/>
    <iact:actionData xml:id="d30">
      <inkml:trace xmlns:inkml="http://www.w3.org/2003/InkML" xml:id="stk30" contextRef="#ctx0" brushRef="#br0">22303 15032 490 0,'0'0'374'7,"0"0"-226"0,0 0-36 0,0 0 24 0,0 0 66 1,0 0-12 0,6 137-60-2,-6-100-22 3,0-1-48-3,0-4-14 1,0-7-30 2,0-8-14-3,0-9-2 4,0-4-30-4,1-4-48 1,12 0-94-1,-6-7-162 3,-1-7-42 0,1 1-264-2</inkml:trace>
    </iact:actionData>
  </iact:action>
  <iact:action type="add" startTime="20530">
    <iact:property name="dataType"/>
    <iact:actionData xml:id="d31">
      <inkml:trace xmlns:inkml="http://www.w3.org/2003/InkML" xml:id="stk31" contextRef="#ctx0" brushRef="#br0">22423 15114 440 0,'0'0'460'6,"0"0"-212"1,0 0 22-1,0 0-128 3,0 0-40-1,26 157-34 2,-26-129-32-7,2-3-30 5,1-2-6 0,7-7-2 2,-3 1-72-5,6-5-54 2,-6-1-126 3,9 0-4-4,-13-11-90 1</inkml:trace>
    </iact:actionData>
  </iact:action>
  <iact:action type="add" startTime="20815">
    <iact:property name="dataType"/>
    <iact:actionData xml:id="d32">
      <inkml:trace xmlns:inkml="http://www.w3.org/2003/InkML" xml:id="stk32" contextRef="#ctx0" brushRef="#br0">22687 15498 1036 0,'0'0'264'4,"0"0"-100"4,0 0-38 1,0 0-60 0,-197 45 44-4,137-39-10 6,-3 0-26-3,5-6-24 0,3 0-14-4,10 0-15 4,1 0-21 0,5 0 0 1,6 0 0-2,8 0 0-1,2 0-71 3,3 11-153-3,17-9-282-1,3 5-582 3</inkml:trace>
    </iact:actionData>
  </iact:action>
  <iact:action type="add" startTime="21180">
    <iact:property name="dataType"/>
    <iact:actionData xml:id="d33">
      <inkml:trace xmlns:inkml="http://www.w3.org/2003/InkML" xml:id="stk33" contextRef="#ctx0" brushRef="#br0">22449 15661 660 0,'0'0'328'7,"0"0"-124"2,0 0-32-1,0 0-32-2,0 0-36 2,2 175-10 1,-2-130-2-3,0-3-26 1,0-2-28 0,0-14-16 1,0-5-10 0,0-10-10-1,0-11 0 0,0 0-2 2,0 0-28-1,0-2-52-2,0-21 58 2,0-1 22 0,0 6-6-1,-5 6 6-1,-15 5-4 2,-3 0 4 0,-10 7 2 0,6 0 6 0,-7 0 6 0,15 0-14-1,-1 0 4-2,4 0-2 3,14 0 6 0,-1 0 2 0,3 0 2 0,0 0 20-2,0 0-10 2,0 0-8 1,0 0-10-2,0-8 2-1,0-6-4 3,0-6-2-2,13-2 0-1,-5-6 0 2,8-6 0 0,-9-3-24 0,-6-3-26 0,-1 5-48 0,0 1-44 0,0 25-246 0,0 6-132-1</inkml:trace>
    </iact:actionData>
  </iact:action>
  <iact:action type="add" startTime="21870">
    <iact:property name="dataType"/>
    <iact:actionData xml:id="d34">
      <inkml:trace xmlns:inkml="http://www.w3.org/2003/InkML" xml:id="stk34" contextRef="#ctx0" brushRef="#br0">22828 16167 828 0,'0'0'344'8,"0"0"-52"-1,68-187-100 1,-52 82-88-1,-3-14-30 1,-13-13-26 0,0 1-2-1,0 1-24 0,-13 9-10 1,-26 3-12 2,5 15-6-4,-1 10-86 0,19 76-188 2,12 14-512 0</inkml:trace>
    </iact:actionData>
  </iact:action>
  <iact:action type="add" startTime="22644">
    <iact:property name="dataType"/>
    <iact:actionData xml:id="d35">
      <inkml:trace xmlns:inkml="http://www.w3.org/2003/InkML" xml:id="stk35" contextRef="#ctx0" brushRef="#br0">23673 13374 870 0,'0'0'374'5,"0"0"-86"5,0 0-112-2,0 0-34 0,0 0-46-4,0 0-38 4,95-6-30 1,-67 6-13-3,8 0-15 2,0 4 0-1,5-2 0 3,-9 0 0-3,7 4 0-2,-6 3 0 3,-9 2 0 0,-9 6 0 0,-13-3 0-2,-2 6 0 3,0 4 0-2,0 8 0 2,0 3 0-4,0 17 0 4,0 7 0-1,-15 20 0 2,-1 16 0-3,6 11 0-2,-6 16 0 3,12-1 0 0,-6 2 0-2,7-1 0 1,0-3 0 2,3 11 0-4,-4 0 0 4,4-1 0-1,-5-8 0 0,-3-6 0 0,3-16 0-2,5-9 0 2,-3-9 0 0,3-8 0-2,0-3 0 2,0-3 0 0,0 4 0 0,0-2 0-2,0 8 0 2,3-6 0-1,-1-10 0 2,1-13 0-1,-3-6 0-2,0-6 0 2,0 9 0 0,0 8 0-2,0 8 0 1,0 8 0 2,0-8 0-1,10-9 0 0,-7-22 0-3,1-10 0 4,-1-8 0-1,-3 1 0-2,0 1 0 1,0 4 0 3,0-1 0-3,0-10 0 1,0 2 0-2,0-9 0 1,0 0 0 2,0 3 0-1,0-3 0-3,0 0 0 4,0 3 0-1,0 2 0-2,0 4 0 1,0-4 0 2,0-2 0-2,0-3 0 0,0 0 0 1,0 0 0 0,0 0 0 0,0 0 0 0,-25 0 0-2,4 0 0 2,-13 0 0 0,7 0 0-2,-4 0 0 2,1-8 0 0,17 2 0 0,3-5-763-2</inkml:trace>
    </iact:actionData>
  </iact:action>
  <iact:action type="add" startTime="24750">
    <iact:property name="dataType"/>
    <iact:actionData xml:id="d36">
      <inkml:trace xmlns:inkml="http://www.w3.org/2003/InkML" xml:id="stk36" contextRef="#ctx0" brushRef="#br0">24900 14968 492 0,'0'0'1490'8,"0"0"-1425"-1,0 0-65-1,0 0 0 2,0 0 0 1,0 0 0-2,0 0 0-1,96-3 0 4,-55 3 0-4,2 0 0 4,11 0 0-5,-9 0 0 3,10 0 0-1,-10 0 0 4,-2 0 0-8,-4 0 0 5,-14 3 0 0,-6 5 0 0,-6-6 0 1,-13 5 0-2,0 0 0 3,0 3 0-4,0 3 0-2,0 2 0 4,-13-8 0 0,3-4-159 0,-6-3-703-1</inkml:trace>
    </iact:actionData>
  </iact:action>
  <iact:action type="add" startTime="25127">
    <iact:property name="dataType"/>
    <iact:actionData xml:id="d37">
      <inkml:trace xmlns:inkml="http://www.w3.org/2003/InkML" xml:id="stk37" contextRef="#ctx0" brushRef="#br0">25053 15138 120 0,'0'0'822'6,"0"0"-646"3,0 0-70-4,0 0-74 3,0 0 8-1,0 0 130 1,-35 11 106 0,35-11 29 2,0 4-305-6,0-4 0 5,0 0 0-2,0 0 0 0,0 0 0 0,7 0 0 0,22 0 0 3,2 0 0-2,9 0 0-3,9 0 0 2,-5 0 0 2,2 0 0-2,5 0 0-1,-10 0 0 7,-5 0 0-9,-10 0 0 3,-4 0 0 0,-3 0 0 0,-18 0 0 2,5 0 0-2,2 0 0 0,-8 0 0 1,2 5 0 0,-2-2 0 0,0 3 0-3</inkml:trace>
    </iact:actionData>
  </iact:action>
  <iact:action type="add" startTime="26049">
    <iact:property name="dataType"/>
    <iact:actionData xml:id="d38">
      <inkml:trace xmlns:inkml="http://www.w3.org/2003/InkML" xml:id="stk38" contextRef="#ctx0" brushRef="#br0">26502 13408 1130 0,'0'0'596'6,"0"0"-376"0,0 0-119 2,0 0-101 0,0 0 0 1,0 0 0-2,-59 21 0-1,20-14 0 3,5 2 0-2,-1-1 0-1,-1-1 0 2,0 3 0 1,3-3 0-2,5 6 0 2,5-6 0-3,6-1 0 1,4 0 0 2,5-4 0-4,5 1 0 3,3 9 0 0,0 4 0 2,0 13 0-6,-3 4 0 5,3 6 0-2,0 7 0 1,0 4 0-1,0 9 0 2,0 6 0-1,-5 11 0-1,5 13 0 0,0 10 0 1,0 2 0 0,0-5 0 0,0-6 0-3,-9-6 0 4,3-3 0-1,-11 7 0 0,4 3 0-2,8 8 0 3,-11 5 0-2,11 1 0 2,-8-4 0-3,4-2 0 1,-7-5 0 1,9 0 0 0,-6-8 0-2,7 2 0 2,-7-10 0 0,8-2 0 0,3-5 0-2,-9-16 0 2,11-4 0 0,0-11 0-1,0-3 0 0,-2 1 0 0,2 10 0 2,-5 5 0-1,2 3 0-2,-3-6 0 3,2-9 0-2,0-13 0 1,1-6 0-3,-6-5 0 2,9-6 0 2,0-2 0-1,0-4 0-2,0-2 0 2,0 0 0 0,0-3 0 0,0 9 0-3,0-1 0 4,0 9 0-1,0 0 0 0,0 0 0-3,0 0 0 4,0 3 0-2,0-3 0 2,0-7 0-3,0-1 0 2,0-8 0 0,0 3 0-1,0-4 0 0,0 0 0 1,0 0 0 0,0 0 0 0,0 0 0-2,0 0 0 2,0 0 0 0,0 0 0-1,0 0 0-1,0 0 0 2,0 0 0 1,0 0 0-1,0 0 0-2,16 0 0 2,17 0 0 0,4 0 0 0,-3 0 0-2,7 0 0 2,-5 0 0 0,1-5 0 0,-1-4 0-2,-13 4 0 2,-6 0 0 0,1 5 0-1,-15 0 0 0,-3 0 0 0,0-4 0 3,0-7 0-3,0-8 0-1,0 4 0 1,0 4-181 1</inkml:trace>
    </iact:actionData>
  </iact:action>
  <iact:action type="add" startTime="30562">
    <iact:property name="dataType"/>
    <iact:actionData xml:id="d39">
      <inkml:trace xmlns:inkml="http://www.w3.org/2003/InkML" xml:id="stk39" contextRef="#ctx0" brushRef="#br0">26620 14118 1720 0,'17'-2'327'8,"-17"-4"-327"-1,0 3 0 0,3 0 0 0,0 3 0 2,5 0 0-1,11 0 0-2,10 0 0 1,-4 0 0 1,8 0 0 0,-7-2 0 0,12-1 0-1,-7 1 0 0,9 2 0 1,1 0 0 0,-5 0 0-2,0 0 0 4,-2 0 0-4,-11 0 0 3,-6 0 0-4,-10 0 0 3,-4 0 0 2,-3 0 0-2,0 0 0-3,0 0 0 3,0 0 0 0,0 0 0-1,0 0 0-1,0 0 0 2,0 0 0 0,0 0-537 1</inkml:trace>
    </iact:actionData>
  </iact:action>
  <iact:action type="add" startTime="31030">
    <iact:property name="dataType"/>
    <iact:actionData xml:id="d40">
      <inkml:trace xmlns:inkml="http://www.w3.org/2003/InkML" xml:id="stk40" contextRef="#ctx0" brushRef="#br0">27363 13798 1136 0,'0'0'456'7,"0"0"-200"-2,0 0-57 3,0 0-199 0,0 0 0-3,0 0 0 3,92 28 0 0,-77-2 0 0,1-1 0-1,2 6 0 1,-2 2 0 1,-5 1 0-3,2 0 0 4,-5 0 0-6,-5 0 0 5,-3 3 0-2,0 4 0 2,0-1 0-3,0-2 0 2,0-1 0-1,-3-6 0 2,-18-6 0-2,1-3 0-1,-5-1 0 3,-6-7 0 0,0-6 0-4,-4-3 0 3,6-5 0 0,-4 0 0-2,10 0 0 2,8 0 0-1,5-8 0 2,4-1 0-3,3-1 0 1,3-1 0 2,0-1 0-1,0 1 0 0,13 5 0-2,8 1 0 1,2 5 0 2,5 0 0-2,1 0 0 0,-2 5 0 0,6 18 0 2,-7 3 0-1,8 2 0-2,-8-6 0 2,-1-3 0-1,4-2 0 2,-18-5 0-3,2-4 0 2,-7-5 0 0,4-3 0 0,-7 0 0-2,-2 0 0 2,-1 0-343 0,0 0-425 0</inkml:trace>
    </iact:actionData>
  </iact:action>
  <iact:action type="add" startTime="31704">
    <iact:property name="dataType"/>
    <iact:actionData xml:id="d41">
      <inkml:trace xmlns:inkml="http://www.w3.org/2003/InkML" xml:id="stk41" contextRef="#ctx0" brushRef="#br0">27973 14568 810 0,'0'0'326'5,"0"0"-14"4,0 0-126-2,0 0-82 0,0 0-34 1,0 0-12 0,3 3 10 2,-3-3-4-7,0-6-15 5,0-8-49 0,-7-8 0 0,-9-3 0-2,-1-3 0 2,4-6 0 1,-5-6 0-4,5-10 0 3,6-5 0 0,4 1 0 0,2-3 0-2,1 6 0 4,0 3 0-3,0 1 0 0,0-1 0 1,0 0 0 0,0-2 0 0,0-4 0-1,4 3 0 1,16 3 0-2,1 4 0 2,2 5 0 0,-3 2 0-2,0 8 0 2,-4 4 0 0,0 6 0 0,-11 8 0-2,2 0 0 2,3-1 0-1,-4-2 0 2,10 0 0-4,-16 11-377 4,1 3-1129-2</inkml:trace>
    </iact:actionData>
  </iact:action>
  <iact:action type="add" startTime="35048">
    <iact:property name="dataType"/>
    <iact:actionData xml:id="d42">
      <inkml:trace xmlns:inkml="http://www.w3.org/2003/InkML" xml:id="stk42" contextRef="#ctx0" brushRef="#br0">28733 13253 1008 0,'0'0'452'8,"0"0"-230"-1,0 0-82 2,0 0-20-3,0 0-15 1,0 0-105 1,0 0 0 0,3 64 0-1,-3-27 0 1,0 3 0 0,0 2 0-1,0-1 0-1,0-4 0 2,0-9 0 1,0-11 0-2,0-5 0-1,0-9 0 2,0-3 0 0,0 0 0 0,0 0 0-1,0 0 0 1,0 0 0 0,0 0 0 0,0 0-311-2,0 0-669 1</inkml:trace>
    </iact:actionData>
  </iact:action>
  <iact:action type="add" startTime="35554">
    <iact:property name="dataType"/>
    <iact:actionData xml:id="d43">
      <inkml:trace xmlns:inkml="http://www.w3.org/2003/InkML" xml:id="stk43" contextRef="#ctx0" brushRef="#br0">28324 13812 520 0,'0'0'536'3,"0"0"-158"5,0 0-60 0,0 0-74 1,0 0-193-4,0 0-51 3,7-3 0 0,8 3 0 0,-3 0 0-2,14 0 0 2,-3 0 0 0,22 0 0 1,7 0 0-4,12 0 0 4,13 0 0-2,-6 0 0 2,5 0 0-4,-3 0 0 6,-15 0 0-5,-15 0 0 1,-3 0 0 1,-16 0 0-2,-8 0 0 4,-9 0 0-3,-2 0 0-1,1 0 0 1,-6 0 0 1,0 0 0 0,0 0 0-1,0 0 0 1,-15 0-819 0</inkml:trace>
    </iact:actionData>
  </iact:action>
  <iact:action type="add" startTime="36196">
    <iact:property name="dataType"/>
    <iact:actionData xml:id="d44">
      <inkml:trace xmlns:inkml="http://www.w3.org/2003/InkML" xml:id="stk44" contextRef="#ctx0" brushRef="#br0">28314 14228 1044 0,'0'0'492'7,"0"0"-198"1,0 0-77-2,0 0-217 3,0 0 0-2,0 0 0 1,29 45 0-1,-22-17 0 1,11 0 0-1,-11 1 0 2,5-4 0-4,-4-2 0 3,4-4 0 0,-8-4 0 0,9-5 0-1,-10-5 0 0,0-1 0 1,-1-3 0 0,-2-1 0-1,0 0 0 0,0 0 0 1,0 0 0 0,0 0 0-2,0 0 0 2,0 0 0 0,0 0 0 0,0 0 0-2,0 0 0 3,0 0 0-2,0 0 0 2,11 0 0-4,-9 0 0 4,8-18 0-2,3-16 0 1,-9-13 0-2,8-5 0 2,-12 8 0 0,3 2 0 0,-3 8 0-1,0 4 0 0,0-2 0 4,0 7 0-4,0 0 0-2,0 2 0 3,0 1 0-1,1 5 0 2,-1 3 0-3,3 2 0 2,-3 6 0 0,4 4 0 0,-4 2 0-3,3-2 0 3,3 2 0 1,-2-4 0-1,2 1 0-2,7 1 0 2,-4 2 0 0,2 0 0 0,7 0 0-2,-11 0 0 2,13 0 0-1,-1 0 0 2,6 0 0-3,7 11 0 2,-5 0 0 0,7-2 0 0,5-5 0-2,3 2 0 2,4-6 0 0,6 4 0 0,-2-4 0-2,-2 1 0 1,-24 3 0 2,-5-1 0-1,-10 0 0-2,-9-1 0 2,0 2 0 0,0-1 0 0,0-2 0-2,-12 6 0 2,-4-7-35 1,-4 2-813-2</inkml:trace>
    </iact:actionData>
  </iact:action>
  <iact:action type="add" startTime="37052">
    <iact:property name="dataType"/>
    <iact:actionData xml:id="d45">
      <inkml:trace xmlns:inkml="http://www.w3.org/2003/InkML" xml:id="stk45" contextRef="#ctx0" brushRef="#br0">28790 14282 514 0,'0'0'684'6,"0"0"-362"1,0 0-86 2,0 0-76-1,0 0-48-2,0 0-93 2,87 19-19 2,-74 4 0-5,-9 1 0 1,-1 2 0 2,-3 6 0 1,0-2 0 0,0-2 0-5,-7-3 0 5,-18-5 0 0,-11-12 0-2,4-4 0-1,4-4 0 2,8 0 0-1,-3 0 0 1,10-20 0 0,8 6 0-2,5-1 0 2,0 10 0 2,0 5 0-5,0 0 0 2,3 0 0 5,22 0 0-8,7 5 0 2,8 15 0 2,1-3 0 0,2-5 0 0,1-4 0-2,-11-3 0 3,-5-2 0-2,-5-3 0 2,-6 0-47-4,-17 0-575 3,0 0-628 0</inkml:trace>
    </iact:actionData>
  </iact:action>
  <iact:action type="add" startTime="37511">
    <iact:property name="dataType"/>
    <iact:actionData xml:id="d46">
      <inkml:trace xmlns:inkml="http://www.w3.org/2003/InkML" xml:id="stk46" contextRef="#ctx0" brushRef="#br0">29330 14623 948 0,'0'0'258'6,"0"0"22"2,84-183-92-1,-62 104-98 0,-6-12 0-1,0-11-32 6,-13-6-2-8,-3-8-12 4,0 1-18-1,0 5-24 0,-26 20-2 1,-8 22-8-1,10 27-88 2,8 41-176-3,4 0-412 3</inkml:trace>
    </iact:actionData>
  </iact:action>
  <iact:action type="add" startTime="38837">
    <iact:property name="dataType"/>
    <iact:actionData xml:id="d47">
      <inkml:trace xmlns:inkml="http://www.w3.org/2003/InkML" xml:id="stk47" contextRef="#ctx0" brushRef="#br0">27046 15338 944 0,'0'0'580'6,"0"0"-278"3,0 0-88-4,0 0-207 3,0 0-7 0,0 0 0 0,153 62 0-1,-138-28 0 0,1 8 0 1,-3 5 0 2,-10 5 0-4,-3 1 0 0,0 0 0 3,0-5 0-2,0-3 0 0,-26-6 0 2,-21-5 0-2,-5-8 0 1,-10-11 0-3,5-9 0 6,-4-6 0-4,18 0 0 1,7-16 0-1,14-9 0 2,6 2 0-2,16 3 0-2,0 3 0 2,0 6 0 0,0 3 0 2,28 6 0-1,9 2 0-2,7 0 0 2,5 4 0 0,8 27 0-2,-14 6 0 2,8 3 0 0,-11-6 0 0,-3-7 0-3,0-7 0 4,-1-9 0-1,-5-7 0 0,-2-4 0-2,-26 0-295 2,-3 0-595 0</inkml:trace>
    </iact:actionData>
  </iact:action>
  <iact:action type="add" startTime="39564">
    <iact:property name="dataType"/>
    <iact:actionData xml:id="d48">
      <inkml:trace xmlns:inkml="http://www.w3.org/2003/InkML" xml:id="stk48" contextRef="#ctx0" brushRef="#br0">27865 16330 624 0,'0'0'458'8,"0"0"-154"-2,0 0-92 1,0 0-128 1,0 0-40 0,0 0 20-1,-12-32 62 0,-5 8-20 1,-6-10-81-1,2-6-25 1,1-4 0-1,10-7 0 1,-8-5 0 1,10 3 0-4,3-3 0 3,5-6 0 0,0-6 0 0,0 1 0-2,0-7 0 5,13 2 0-4,12-4 0 1,7-1 0-1,-7 2 0 2,11 2 0-3,-9 6 0 7,7 7 0-12,-5 9 0 6,6 7 0 1,-1 5 0-2,-5-1 0 2,8 4 0 0,-10 5 0 0,-18 31-385-2,-6 0-917 1</inkml:trace>
    </iact:actionData>
  </iact:action>
  <iact:action type="add" startTime="40238">
    <iact:property name="dataType"/>
    <iact:actionData xml:id="d49">
      <inkml:trace xmlns:inkml="http://www.w3.org/2003/InkML" xml:id="stk49" contextRef="#ctx0" brushRef="#br0">28508 15006 752 0,'0'0'488'7,"0"0"-122"2,0 0-86-2,0 0-119 0,0 0-161 0,0 0 0 2,0 130 0-4,0-77 0 3,0 0 0 1,0-4 0 1,0-10 0-7,0-9 0 6,0-8 0-2,0-4 0 1,0-6 0 0,0-7 0-2,0 0-249 3,0-5-277-1,0 0-454-3</inkml:trace>
    </iact:actionData>
  </iact:action>
  <iact:action type="add" startTime="40586">
    <iact:property name="dataType"/>
    <iact:actionData xml:id="d50">
      <inkml:trace xmlns:inkml="http://www.w3.org/2003/InkML" xml:id="stk50" contextRef="#ctx0" brushRef="#br0">28123 15575 756 0,'0'0'450'3,"0"0"-102"6,0 0-124-1,0 0-50 1,0 0-79-2,0 0-95-2,23 5 0 3,2 0 0 0,11 2 0-2,4-6 0 2,16-1 0 0,4 0 0 1,7 0 0-4,11 0 0 9,-1-13 0-10,3-1 0 5,-19 0 0-4,-18 11 0 5,-17-1 0-4,-16 4 0 2,-10 0 0-3,0 0 0 4,0 0 0-1,-15 0-519-2</inkml:trace>
    </iact:actionData>
  </iact:action>
  <iact:action type="add" startTime="41146">
    <iact:property name="dataType"/>
    <iact:actionData xml:id="d51">
      <inkml:trace xmlns:inkml="http://www.w3.org/2003/InkML" xml:id="stk51" contextRef="#ctx0" brushRef="#br0">28049 16004 500 0,'0'0'704'8,"0"0"-402"-3,0 0-120 3,0 0-70 0,0 0-2 0,0 0 2-1,40 25-87 1,-24 3-25 0,-4-2 0-1,1-4 0-1,3 1 0 2,-12-3 0 1,9-6 0-1,-5-3 0-3,-3 0 0 3,3-8 0 0,-8 2 0 0,0-2 0-2,0-3 0 3,0 0 0-1,0 0 0 0,3 0 0-2,4-20 0 1,6-20 0 3,-3-7 0-4,0-4 0 2,-4 10 0-1,-5 10 0 1,8 11 0-1,-9 10 0-1,3 6 0 2,-3 1 0 0,0 0 0 0,1 1 0-2,10-3 0 2,-3-5 0 0,13 0 0 0,-5-4 0 0,-2-4 0 1,12-1 0-2,-11-2 0 3,1 12 0-6,-2-4 0 2,2 5 0 3,-6 3 0-1,6-4 0-2,-1 3 0 2,-2 2 0 0,4-3 0 0,6 2 0-2,8 1 0 2,-4 3 0 0,2 1 0-1,2 0 0-1,2 0 0 2,-10 0 0 0,2 0 0 1,-6 1 0-1,-2 5 0-2,-1 0 0 2,-12-6 0 0,11 6 0-2,-15-6-247 2,0 5-677 0</inkml:trace>
    </iact:actionData>
  </iact:action>
  <iact:action type="add" startTime="41867">
    <iact:property name="dataType"/>
    <iact:actionData xml:id="d52">
      <inkml:trace xmlns:inkml="http://www.w3.org/2003/InkML" xml:id="stk52" contextRef="#ctx0" brushRef="#br0">28514 15989 492 0,'0'0'462'6,"0"0"-176"1,0 0 18 1,0 0-138-1,0 0-22 2,0 0-14-3,90 4-67 1,-78 15-63 1,8 6 0 0,-4 4 0-1,-3-4 0 0,-9 6 0 2,-1-3 0-2,-3-3 0 1,0 0 0-2,0-5 0 2,0-5 0 1,-23-13 0-3,1-2 0 1,-13 0 0 2,11-2 0-1,-1-16 0-3,9 5-39 4,5 4-77-1,11 6 24 0,0-2 70-3,0 5 22 3,0 0 2 0,0 0 34 0,31 5-30-2,7 15-6 2,4-3 0 0,7-2 0 0,4 2-2-2,8-7-58 2,-46-10-348 0,-7 0-564 0</inkml:trace>
    </iact:actionData>
  </iact:action>
  <iact:action type="add" startTime="42416">
    <iact:property name="dataType"/>
    <iact:actionData xml:id="d53">
      <inkml:trace xmlns:inkml="http://www.w3.org/2003/InkML" xml:id="stk53" contextRef="#ctx0" brushRef="#br0">29074 16332 754 0,'0'0'344'8,"0"0"38"-3,84-153-166 4,-52 68-62-4,-11-20-42 1,0-11-40 2,-16-14-59 1,-5 3-13-1,0 7 0-3,-10 10 0 4,-30 23 0-2,-12 11 0 4,8 22-83-6,27 52-319 3,7 2-840-1</inkml:trace>
    </iact:actionData>
  </iact:action>
  <iact:action type="add" startTime="43404">
    <iact:property name="dataType"/>
    <iact:actionData xml:id="d54">
      <inkml:trace xmlns:inkml="http://www.w3.org/2003/InkML" xml:id="stk54" contextRef="#ctx0" brushRef="#br0">29736 13357 126 0,'0'0'1108'5,"0"0"-896"3,0 0-62 1,0 0-60-2,0 0-52-1,0 0-22 3,94-23 10-2,-72 21 4 2,-5 2-18-1,7 0 8-2,-7 0 34 1,-5 0 4 1,2 0-4-2,-10 8-12 2,7 17-31 1,-11 6-11-2,0 9 0-1,0 10 0 3,0 16 0-1,0 11 0 2,0 18 0-6,0 19 0 6,-15 12 0-5,9 9 0 5,-7 6 0-3,6-3 0 1,-6-5 0-1,6-1 0 1,-3 4 0-1,-1-1 0 0,3 3 0 1,-1-1 0-1,-3-2 0 0,5-5 0 1,4-7 0 0,-1-9 0 0,-2-14 0-3,3-13 0 4,-4-11 0-1,7-11 0 0,-1-10 0-2,-11-7 0 2,11-5 0 0,-2-4 0 0,3-3 0-2,0-2 0 2,0 0 0 0,0-6 0 0,0-2 0-1,0-7 0 0,0-2 0-1,0-1 0 3,0 1 0-3,0 0 0 2,0 0 0 0,0-6 0 0,-3-2 0-3,3-9 0 4,0 0 0-2,0 0 0 2,0 0 0-3,0 0 0 2,0 0 0 0,0 0 0 0,0 0 0-2,0 0 0 2,0 0 0 0,0 0 0 0,0 0 0-2,0 0 0 2,0 0 0 0,-16 0 0 0,-2 3 0-3,1 2 0 4,-9-5 0-2,6 0 0 2,-1 0 0-3,4 0 0 2,1-5 0 0,6-29 0 0,10 13-11-3,0 2-871 4</inkml:trace>
    </iact:actionData>
  </iact:action>
  <iact:action type="add" startTime="44490">
    <iact:property name="dataType"/>
    <iact:actionData xml:id="d55">
      <inkml:trace xmlns:inkml="http://www.w3.org/2003/InkML" xml:id="stk55" contextRef="#ctx0" brushRef="#br0">30559 14721 508 0,'0'0'894'7,"0"0"-578"1,0 0-76 1,0 0-151-3,0 0-89 1,0 0 0 4,0 0 0-6,18 0 0 2,17 0 0 0,-11 0 0 4,10 0 0-6,-8 0 0 1,-5 0 0 3,-2 0 0-1,-10 0 0 2,-9 0 0-7,0 0 0 6,0 2 0-1,0 3-337 0,-9 3-871-3</inkml:trace>
    </iact:actionData>
  </iact:action>
  <iact:action type="add" startTime="44757">
    <iact:property name="dataType"/>
    <iact:actionData xml:id="d56">
      <inkml:trace xmlns:inkml="http://www.w3.org/2003/InkML" xml:id="stk56" contextRef="#ctx0" brushRef="#br0">30472 15026 594 0,'0'0'714'4,"0"0"-360"4,0 0-76-2,0 0-171 2,0 0-107 0,0 0 0-2,48 11 0 2,-32-11 0 0,0 0 0-1,-4 0 0 1,-4 0 0 0,8 0 0-1,-4 0 0-1,8 0-5 2,-17 0-465 0,7 0-940 1</inkml:trace>
    </iact:actionData>
  </iact:action>
  <iact:action type="add" startTime="45857">
    <iact:property name="dataType"/>
    <iact:actionData xml:id="d57">
      <inkml:trace xmlns:inkml="http://www.w3.org/2003/InkML" xml:id="stk57" contextRef="#ctx0" brushRef="#br0">31467 13275 176 0,'0'0'812'10,"0"0"-650"-6,0 0-70 2,0 0-46 3,0 0-46-2,0 0 0-1,0 0 12 2,-125 0 48 0,122 0 98 0,0 0-22-2,3 0-52 3,0 3-12 0,-10 3 12-1,7 5-2-4,-4 6-20 5,6 8-53-2,-11 12-9 2,11 10 0-4,-5 9 0 3,1 6 0 0,-11 12 0 2,8 2 0-3,-1 7 0 0,3 5 0 3,-7 5 0-4,9 6 0 2,-8 0 0 0,4 6 0-2,-4 2 0 4,8 0 0-6,-4 5 0 4,-5 3 0 0,9 1 0 1,-10 2 0-4,9-2 0 3,-5-10 0 0,4-2 0 0,2-13 0-2,1-5 0 2,3-2 0 0,-6-5 0-1,2-7 0 1,4 2 0-1,0-7 0 2,0 1 0-2,0-6 0-1,0-3 0 2,0-9 0 0,0-1 0 0,-3-5 0-2,-1 1 0 3,-9 5 0-2,5-2 0 1,0-11 0-2,5-7 0 2,-2-10 0-1,5-11 0-1,0 2 0 2,0-9 0 0,0 2 0-1,0-4 0-1,0 0 0 3,0 0 0-2,0 0 0 2,0 0 0-2,0 2 0-1,0-2 0 3,-3 0 0-1,3 0 0-2,0 0 0 2,0 0 0 0,0 0 0 0,0 0 0 0,0 0 0-3,19 0 0 3,13 0 0 1,16 0 0-1,-7 7 0-2,-1 0 0 2,-4-1 0 0,-12-2 0-2,-7 1 0 2,3-5 0 0,-15 0 0 0,11 0 0-1,-9 0 0 0,6-29 0 1,-13 8 0 0,0-6-1171 0</inkml:trace>
    </iact:actionData>
  </iact:action>
  <iact:action type="add" startTime="47154">
    <iact:property name="dataType"/>
    <iact:actionData xml:id="d58">
      <inkml:trace xmlns:inkml="http://www.w3.org/2003/InkML" xml:id="stk58" contextRef="#ctx0" brushRef="#br0">31467 14028 1268 0,'0'0'526'6,"0"0"-273"1,0 0-253 1,0 0 0 0,0 0 0-2,0 0 0 3,13-5 0-2,7 5 0 1,3 0 0-1,8 0 0 0,-5 0 0 6,12 0 0-9,-12 0 0 1,7 0 0 3,-10 0 0 0,0 0 0 1,-10 0 0-4,-1 3 0 4,-2 3 0-2,-7 2 0 4,-3-3 0-8,0 2-359 5</inkml:trace>
    </iact:actionData>
  </iact:action>
  <iact:action type="add" startTime="47575">
    <iact:property name="dataType"/>
    <iact:actionData xml:id="d59">
      <inkml:trace xmlns:inkml="http://www.w3.org/2003/InkML" xml:id="stk59" contextRef="#ctx0" brushRef="#br0">31929 14253 1070 0,'0'0'364'6,"0"0"-108"2,0 0-44-1,0 0-84 1,48 153-111-3,-44-123-17 4,9-7 0-2,-5-5 0 1,5-3 0 0,-9-3 0-2,3-7 0 2,-4-5 0 0,6 0 0 1,14 0 0-3,2-11 0 3,8-27 0-2,6-3 0-2,-11-12 0 3,2-9 0 0,-7-2 0 0,-7-12 0-2,-8-4 0 3,5-3 0-1,-9-4 0 2,-1 2 0-6,0 10 0 3,-2 10 0 2,-1 14 0-3,9 14 0 2,-9 10 0 0,0 1 0 0,0 6 0 0,0 3 0-2,3 3 0 2,-3 3 0 0,1 2 0 0,2 7 0-3,-3 0 0 4,5 2 0-1,-5 0 0 0,2 0 0-2,-2-3 0 2,9 3 0 0,0 0 0 0,7 0 0-2,7 0 0 1,9 0 0 2,-5 0 0-3,7 0 0 2,3 0 0 0,5 3 0 0,-1 4 0-2,-3 3 0 2,-11-3 0 0,-6 3 0 0,-7-6 0-2,-10 2 0 2,1-1 0-1,-5 1 0 1,0 8 0-1,0-8 0 0,0 3-717 2</inkml:trace>
    </iact:actionData>
  </iact:action>
  <iact:action type="add" startTime="48240">
    <iact:property name="dataType"/>
    <iact:actionData xml:id="d60">
      <inkml:trace xmlns:inkml="http://www.w3.org/2003/InkML" xml:id="stk60" contextRef="#ctx0" brushRef="#br0">32567 13873 1140 0,'0'0'260'7,"0"0"-8"1,0 0-112 1,0 0-40-2,0 0-2 0,0 0-41 3,0 0-57-7,71 97 0 5,-61-56 0 0,-7 8 0 0,3 1 0 0,-6-1 0 0,0-5 0-2,0-7 0 2,0-7 0 2,0-8 0-6,-12-5 0 4,-8-8 0 1,0-3 0-2,-3-6 0-1,-2 0 0 3,9-6 0 0,3-20-9-3,9 4-87 1,4-1 36 2,0 9 36-2,0 6 24-2,0 3 6 3,0 1 32 0,15 3-2 0,3-3-8-2,2 4-2 2,0 0 14 1,7 4-25-2,-3 24-15 2,8 6 0-4,-7 1 0 3,-1-1 0 0,8-9 0-2,-14-5 0 2,1-9 0 0,-8-7 0 0,1-4-17 0,-12 0-445-1,0 0-814 0</inkml:trace>
    </iact:actionData>
  </iact:action>
  <iact:action type="add" startTime="49388">
    <iact:property name="dataType"/>
    <iact:actionData xml:id="d61">
      <inkml:trace xmlns:inkml="http://www.w3.org/2003/InkML" xml:id="stk61" contextRef="#ctx0" brushRef="#br0">31707 15605 754 0,'0'0'654'8,"0"0"-406"-3,0 0-12 3,0 0-126 0,0 0-65 0,0 0-45-1,0 167 0 1,0-115 0 0,6 5 0 0,4-10 0-3,3-5 0 4,-8-10 0-2,12-13 0 2,-11-8 0-4,4-6 0 5,-7-1 0-4,4-4 0 4,6 0 0-6,8 0 0 4,2-22 0 0,1-17 0 1,5-18 0 0,-5-17 0-5,-4-10 0 4,0-12 0 2,-1 2 0-6,-10 3 0 5,-1 16 0-1,-3 9 0 0,-5 17 0 0,0 9 0-2,0 15 0 2,0 6 0 0,0 6 0-2,0 0 0 1,0 4 0 2,0 3 0-1,0-2 0-2,0 0 0 1,0 3 0 2,3-2 0-1,0 7 0-2,-3 0 0 2,1 0 0-1,11 0 0 2,5 0 0-3,13 0 0 2,11 0 0 0,11 7 0 0,-7 0 0-2,12-4 0 2,-1 0 0 0,8 1 0 0,-7-4 0 0,-14 4 0-2,-7 5 0 2,-13-3 0 0,-1 3 0-2,-3-5 0 2,-15 2 0 0,9 1 0 0,-13 0 0-2,0 1 0 2,0-4 0-1,0 1-1037 2</inkml:trace>
    </iact:actionData>
  </iact:action>
  <iact:action type="add" startTime="50071">
    <iact:property name="dataType"/>
    <iact:actionData xml:id="d62">
      <inkml:trace xmlns:inkml="http://www.w3.org/2003/InkML" xml:id="stk62" contextRef="#ctx0" brushRef="#br0">32326 15515 514 0,'0'0'514'8,"0"0"-242"-1,0 0-10-2,0 0-100 3,0 0 8 0,0 0-42 0,74 51-103-2,-48-24-25 3,-4 4 0-1,-3 4 0-1,-3-3 0 0,-3 8 0 2,-12 3 0-2,-1-4 0 0,0 4 0 1,0-8 0-2,0-1 0 2,-13-4 0 0,-14-5 0-1,-4-12 0 1,1-7 0 1,-9-6 0 0,1 0 0-6,15-29 0 7,3-4-71-4,11 2-95 2,9 6 62-2,0 10 50 2,3 10 54 0,23 5 56 0,2 0 36-2,8 0-4 2,4 20 48 0,4 10-113 0,-1 7-23-2,7 0 0 2,-19-3 0 0,1-4 0 0,-7-8 0 0,-2-7 0 1,6-10 0-2,-26-5-333 2,-3 0-945-5</inkml:trace>
    </iact:actionData>
  </iact:action>
  <iact:action type="add" startTime="50918">
    <iact:property name="dataType"/>
    <iact:actionData xml:id="d63">
      <inkml:trace xmlns:inkml="http://www.w3.org/2003/InkML" xml:id="stk63" contextRef="#ctx0" brushRef="#br0">33124 13284 154 0,'0'0'808'7,"0"0"-576"0,0 0 98 0,0 0-212 2,0 0-36-2,0 0-18-1,123 17-6 4,-90-11-22-4,-5-6 38 5,5 5-16-8,-7 0-25 5,-6-2-33 0,1 0 0 0,-8 1 0-2,-9-3 0 2,-1 3 0 1,0 4 0-2,-3 9 0 0,0 8 0 0,0 14 0 1,0 10 0 1,0 7 0-3,0 6 0 2,0 3 0 2,0 1 0-3,0 16 0-1,-6 6 0 4,2 15 0-4,-6 12 0 3,0 6 0-4,10 5 0 3,0-3 0 0,0-4 0 0,0 2 0-2,0-1 0 1,0-4 0 2,0-2 0-1,0-9 0-1,-14-3 0 0,10-7 0 2,-7-3 0-3,6 2 0 1,-2-5 0 1,1 2 0 0,3 0 0 0,-4 3 0-2,4-7 0 2,2-3 0 0,-8-5 0 0,5 0 0-2,4-3 0 2,0-3 0 0,0-8 0 0,0-10 0-3,0-1 0 3,0 0 0 1,0-7 0-2,0-8 0 1,0-2 0-1,0-17 0 2,0-3 0-3,0-1 0-1,1 1 0 4,-1 8 0-1,3 1 0-1,-3-8 0 0,9-1 0 1,-9-10 0 0,0-4 0 1,0-3 0-4,0 5 0 2,0 1 0 2,0 0 0-2,0-3 0-1,0-3 0 3,0 0 0-1,0 0 0-1,0 0 0 0,0 0 0 1,0 0 0 0,0 0 0-1,-19-11 0 0,-15-8 0 1,7 12 0 2,-4-3 0-4,5 9 0 0,10 1 0 2,9-6 0 0,-6 6 0 0,4-8 0-2,-5-9 0 1,12 8-13 2,2-2-855-1</inkml:trace>
    </iact:actionData>
  </iact:action>
  <iact:action type="add" startTime="53708">
    <iact:property name="dataType"/>
    <iact:actionData xml:id="d64">
      <inkml:trace xmlns:inkml="http://www.w3.org/2003/InkML" xml:id="stk64" contextRef="#ctx0" brushRef="#br0">12972 5542 21 0,'0'0'257'7,"0"0"-77"2,0 0-40 0,0 0 22-5,0 0-26 5,0 0-64-2,0 0-36 1,-10 0 0-1,-6 3 12 0,2-1-22 1,-7 6-8 0,-8 1-2-2,6 2-4 3,-13 3-4-2,7-4-6 2,-10-6 2-4,3 2-2 4,-2-3-2-2,-1-3 0 2,10 0 0-3,-10 0 2 1,-2 0 6 1,-2 0-8 6,-4 0 6-13,1-6-6 7,-2-1 0 0,2 3 2 0,2 4-2-2,5-6 0 2,-2 3 0-1,1-1 0 2,1-1-6-3,1 1-16 2,5 4 6 0,-4 0 16 0,4 0-2-2,6 0 2 2,-7-4 0 0,4 4-2 0,-1-2 0-2,-5-1 0 2,10-3 2 0,-9 0 0 0,5 1 2-2,-9 0 0 2,5-2-2 0,-6 5 0 0,-1-1 2-2,-1 3 2 2,4 0-2-1,-1 0 6 2,12 0-2-3,-7 0-2 2,7 0-2 0,-5 0-2 0,7 0 0-2,-2 0 0 2,-2 0 0 0,8 0 0 0,-3 0 0-2,-8 0-8 2,4-2-10 0,-8-21-16 0,6 6 14-2,-1 0 10 2,4 9 10 0,-5 8 0 0,-4 0 0-2,8 0 2 2,-8 0-2-1,0 0 0 2,7 11-2-3,-8 0 0 2,1 0 0 0,9-6-52 0,-10-5-16-2,10 0 30 2,-7 0-16 0,7 0 6 1,-5 0 32-4,4 0 16 3,-1 0 2 0,6 0 0 0,6 0 0-3,5 0 2 4,-1 0 0-1,-3 4 0-1,3 4 2 0,-1 0 12 0,-5 6-16 2,-1-2 2-1,4-1-2-2,1-2 2 2,5-7 2 0,6-2 2 0,-8 0-4-3,8 0-2 4,-8 0 0-1,11-7-10 0,-2-8 8-3,-7 6 0 4,-1 6-10-1,-6 3-80 0,11 0-234-2</inkml:trace>
    </iact:actionData>
  </iact:action>
  <iact:action type="add" startTime="54638">
    <iact:property name="dataType"/>
    <iact:actionData xml:id="d65">
      <inkml:trace xmlns:inkml="http://www.w3.org/2003/InkML" xml:id="stk65" contextRef="#ctx0" brushRef="#br0">10051 5528 0 0,'0'0'33'9,"0"0"-17"-2,0 0-12-2,0 0 9 6,0 0 49-5,0 0-54 1,-40 0 6-1,38 0-28 2,-3-4 10 1</inkml:trace>
    </iact:actionData>
  </iact:action>
  <iact:action type="add" startTime="54774">
    <iact:property name="dataType"/>
    <iact:actionData xml:id="d66">
      <inkml:trace xmlns:inkml="http://www.w3.org/2003/InkML" xml:id="stk66" contextRef="#ctx0" brushRef="#br0">10051 5528 310 0,'-178'-20'0'1,"178"20"0"-1,0 0 114 1,0 0 30 5,0 0-52 0,0 0-72 1,-120 5-4 2,108-1-2 0,-2-4-14-4,9 0-10 3,-5 0 10-1,10 0 46-1,0 0 54 3,0 0-24 0,0 0-28-2,0 0-16 0,0 0-16-1,0 0-8 3,0 0-6-1,0-4-2-3,0-4 0 3,0 3-20 0,0-7-20 1,10 4 26-2,1-1 14-1,6 4 8 3,-4-1 20-1,-6-3 4-1,14 1-6 0,-3-6-14 1,3-1-8 0,3 2 10-1,8 1 22-1,-7 5 76 2,7-3 2 0,0 8-48 0,2-3-20 0,-6-2-10-1,5-1-6 1,-8-5-16 2,8 1-4-6,-11-5 6 3,-7 6 0 2,-5 0 6-1,0 6 20-3,-7 5 22 3,0 0-18 1,-3-4-18-1,1 4-20-2,-1-4-4 2,0 4-4 0,3-4-2-1,-3 1 2 0,9 3 2 0,-8 0 0 2,2 0 2-1,-3 0-4-2,0 0-6 2,0 0 4-1,0 0-28-1,0 0 30 3,0 11 22-2,0 6-18 1,-17 2 6 0,-7 6-4-1,-7 2-4 0,2-3-2 2,-8-1 0-3,1-3-24 2,-3-3-24 0,11-3-2-1,-2-3 18 2,7 0 26-3,5-3 6 1,4 4 0 2,-1-4-4-3,2 3 4 2,12 3 2 0,1-2 2 0,0 0 6 0,0-5-10-2,10 1-10 1,18 7 10 2,12 5 22-1,4 5 6-2,5 2 0 2,2 5 10 0,-11-7-6 0,-4-8-14-2,1-10-16 2,-14-7-2 0,0 0-64-2,-23 0-116 2,0 0-322 0</inkml:trace>
    </iact:actionData>
  </iact:action>
  <iact:action type="add" startTime="56094">
    <iact:property name="dataType"/>
    <iact:actionData xml:id="d67">
      <inkml:trace xmlns:inkml="http://www.w3.org/2003/InkML" xml:id="stk67" contextRef="#ctx0" brushRef="#br0">9653 5179 364 0,'0'0'236'8,"0"0"-138"-3,0 0-44 6,0 0-30-5,0-147-10 1,0 120 10 1,0-3 30-2,0 0 18 2,-3 2-8-2,3-3-24 3,-7 1-12-2,-3-4-22 1,7 0-6 1,1 1 0-2,-4-4-2-1,-4 3-2 2,10 3 4 0,-7 3 4-1,4 0-4 1,3 0 4-1,-1-3 0 2,-7-6 4-4,8-4-4 3,-8-2 4 2,-4 1-4 3,8 5 0-11,-3 6-4 3,1 6 2 4,3 3-2-1,-2-1 0-2,3 4 0 2,0-3 2 0,-1-4 0 0,3 4-2-2,0-3 0 1,0-1 0 2,0 1 2-3,0-1 10 2,0-5 22 0,0-3-8 0,0-4-20 0,-8-8-4-2,5-2-2 1,3 4 2 2,-2-1 0-1,2 2 0-2,0 1 0 2,0 6 26 0,0 5 30 0,0-3-20-2,-3-3-4 2,-1-10-24 0,4-13-10-2,-6-9 0 2,3 5-2 0,3 2-16 0,0 11-4-1,0 11 18 0,0 10 4 1,0 1 2 0,0 4-2-3,0-6 0 4,0-7 2-2,0-2-2 2,-7-14 0-1,3-2-2-2,-9-4 2 2,0 10 0 0,10 11-4-2,0 12-22 2,-2 3 18 0,5 7 6 0,0 1 2-1,0-1 2-1,0 0 0 3,0 0-2 0,0-8 0-2,0-1 0 0,0-2 0 1,-4-5 0 0,-8 2 0 0,-3 0 0-2,13 8-6 2,-1 0 6-1,0-1-2 2,3 4-42-4,-4-3 6 3,4 1 30 0,0 3 6 0,0 2-2-2,0 2 4 2,0 3 0 0,0 7 0-2,0-1 0 2,0 1-2 0,0-4 2 0,0-1 0 0,0-10-2-2,-6-8-12 2,3-1-26-1,-8-2 20-1,-1 6 6 3,12 5-92-1,-1 10 96 0,1 4 10-3,0 3 0 4,0 3 10-1,0 0 24 0,0 0-24-3,0 0 18 4,0 0 6-2,0 6-6 2,0 5-8-3,0 3 14 2,-13 8 16 0,-1 5-30 0,0 3-6 0,-5 4-10-2,-1 4 2 2,2 3 2 0,0 0-8 0,-3-1 0-3,14-7 6 4,-6-5-6-1,6-7 0 0,7-10 0-3,-3-7-2 4,3-4-2-1,0 0-16-2,0 0 2 2,0-10 8 0,0-7 10 0,0 0-2-2,0-1 2 2,0 3-8 0,3-2-20 0,13-3 0 0,-5-3 10-2,10 3 10 2,-1-1 8 0,7 4 2-3,-5 7 4 3,-2 10 16 0,7 0 82 1,-3 10 46-1,5 35-50-2,-1 11-54 2,5 6-18 0,-5-4 10 0,8-5 4-2,-9-11-24 2,-8-10-16 0,-1-5-2-2,-2 2-40 2,0-1-106 0,-16-23-180 0,4 3-60-2</inkml:trace>
    </iact:actionData>
  </iact:action>
  <iact:action type="add" startTime="59746">
    <iact:property name="dataType"/>
    <iact:actionData xml:id="d68">
      <inkml:trace xmlns:inkml="http://www.w3.org/2003/InkML" xml:id="stk68" contextRef="#ctx0" brushRef="#br0">13327 5387 900 0,'0'0'390'7,"0"0"-82"-1,0 0-120 3,0 0-88-1,0 0 6 0,0 0-51-3,0 0-55 3,-84-15 0 0,25-29 0 0,-5-15 0-2,-4-18 0 4,-6-18 0-1,-10-15 0-4,-12-13 0 2,-4-10 0 1,-7 2 0-1,-12-2 0 3,-4 10 0-5,6 8 0 3,-2 9 0-1,1 7 0 1,1 6 0-2,-3-3 0 3,-4 4 0-1,3-6 0 0,-3-1 0-2,10 1 0 1,11 8 0 2,9 12 0-1,23 9 0-2,11 12 0 2,7 8 0 0,9 1 0 0,-8-5 0-2,4-9 0 2,-8-5 0-1,-5 0 0 2,0-1 0-3,4 6 0 2,14 12 0 0,4 13 0 0,11 14 0-2,11 6 0 3,1 3 0-2,-4 4 0 1,1-11 0-3,1 1 0 3,-5-5 0 1,0-3 0-1,-10-4 0-2,5 2 0 2,-8-6 0 0,-2-4 0 0,-2 1 0-2,-3-1 0 2,16 9 0-1,-2 10 0 2,17 7 0-4,4 5 0 3,0 3 0 1,4 1 0-1,-6-3 0-2,-9-7 0 2,-1 1 0 0,-1-8 0 1,-2 0 0-4,0-6 0 3,-10-4 0 1,10 4 0-2,-5 0 0-1,-2 0 0 2,-1 2 0 0,2 1 0 0,12 12 0-2,7 1 0 2,-3 7 0-1,13 5 0 2,0-3 0-3,0 3 0 2,0 0 0-1,0 0 0 2,0 0 0-3,13 37 0 2,26 15 0 0,9 19 0 0,15 10 0-2,14 17 0 2,20 18 0 0,8 13 0 0,12 20 0-2,16 14 0 2,18 17 0 0,29 13 0 0,14 14 0-2,11 0 0 2,5-4 0-1,-3-10 0 2,-10-16 0-3,-14-14 0 2,-19-18 0 0,-18-17 0 0,-11-16 0-2,-19-13 0 3,-15-7 0-2,-17-4 0 1,-8-5 0-2,-11-3 0 2,-9-10 0 0,-9-5 0 0,-2-11 0-2,3-7 0 2,-8-5 0 0,4-8 0 0,-4-3 0-2,-6-5 0 2,-7-13 0-1,-7-5 0 2,-8-8 0-4,-5 0 0 3,-7 0 0 0,2 0 0 1,1 0 0-4,-3 0 0 5,0 0 0-4,8 0 0 3,-8 0 0-4,0 0 0 4,0-30 0-1,-29-22 0 0,-11-15 0-2,-20-15 0 2,-21-16 0 0,-19-17 0 0,-23-14 0-2,-19-14 0 2,-22-6 0-1,-10-6 0 2,-6-3 0-3,-1 2 0 2,-3 1 0 0,0 3 0 0,0 3 0-3,3 3 0 4,11 3 0-1,25 11 0 0,9 8 0-2,18 10 0 2,10 3 0 0,8 5 0 0,4-2 0-2,8 13 0 2,-1 10 0 0,5 10 0 0,6 13 0-2,7 9 0 2,1 5 0-1,14 5 0 2,12 1 0-3,4 3 0 2,1 0 0 0,8-5 0 0,-5 3 0-2,0 5 0 2,11 12 0 0,8 11 0 0,4 8 0-2,10 5 0 2,3 0 0 0,0 0 0 0,3 13 0-3,27 19 0 4,6 1 0-1,5 3 0 0,7 7 0-2,11 11 0 2,18 10 0 0,7 12 0 0,13 22 0-2,10 17 0 2,17 23 0 0,16 19 0 0,27 18 0-2,4 10 0 2,10 1 0 0,-7-6 0 0,-9-7 0-2,-10-10 0 2,-14-8 0 0,-16-17 0 0,-25-20 0-2,-35-31 0 2,-26-33 0 0,-19-26 0 0,-14-18 0-2,-6-10 0 1,0 0 0 1,0 0 0 1,0 0 0-4,-29-35 0 4,-11-25 0-1,-20-21 0 0,-17-25 0-2,-24-25 0 2,-14-14 0 0,-21-23 0 0,-15-22 0-3,11-3 0 4,-1-1 0-1,16 8 0 0,7 16 0-2,9 8 0 2,-1 15 0 0,10 12 0 0,10 19 0-2,-1 18 0 2,8 23 0-1,25 18 0 2,12 13 0-3,9 9 0 2,10 4 0 0,-4-1 0 0,2 2 0-2,-1-1 0 2,-1 5 0 0,2 7 0 0,8 6 0-2,5 6 0 2,6 2 0 0,5 5 0 0,5-3 0-3,0 3 0 4,0 0 0-1,0-2 0 0,0 2 0-2,0-3 0 2,0 3 0-1,0 0 0 1,0 0 0-1,0 0 0 1,0 0 0-1,0 0 0 2,0 0 0-3,0 0 0 2,0 0 0 0,0 0 0 0,-8 0 0-3,5 0 0 3,-2 0 0 0,-8 5 0 1,6 6 0-3,3 10 0 1,-4 7 0 1,1 5 0 1,7 8 0-3,0 8 0 2,0 10 0 0,7 13 0-1,25 13 0-1,-1-1 0 2,2-5 0 1,-10-14 0-1,-2-25 0-2,-11-18 0 2,-10-14 0 0,0-8 0 1,0 0 0-4,0 0 0 3,0 0 0 0,0-13 0 0,0-36 0-2,-31-18 0 2,-9-25 0 0,-4-11 0 0,-11-6 0-2,10-4 0 2,-14 7 0-1,2 14 0 2,5 12 0-3,4 16 0 2,8 19 0 0,19 15 0 0,10 15 0-2,5 9 0 2,6 6 0 0,0 0 0 0,0 0 0-3,17 0 0 3,36 0 0 1,3 8 0-1,12 15 0-2,13 3 0 2,3-1 0 0,12-2 0 0,1 1 0-2,0-1 0 2,-5 2 0-1,-4 6 0 2,-4 1 0-3,-16 0 0 2,-8-2 0 0,-17-8 0 0,-9-12 0-2,-17-5 0 2,-11 3 0-1,-5-8 0 2,-1 0 0-3,0 2 0 2,0-2 0 0,-1 0 0 0,-41 0 0-2,-16 0 0 2,-13 0 0 0,-18-23 0 0,-4-5 0-2,-7-5 0 2,0-1 0 0,8 4 0 0,12 5 0-2,12 7 0 2,14 9 0 0,8 6 0 0,8 3 0-2,6 0 0 2,9 0 0 0,14-2 0 0,1 2 0-3,5 0 0 4,3 0 0-1,-5 0 0-1,5 0 0 0,0 0 0 1,0 8 0 1,0 29 0-2,0 14 0-1,8 1 0 2,12 7 0-1,9 6 0 2,-2 3 0-3,7 5 0 2,-4 3 0 0,2-3 0 0,-4-5 0-2,-7-7 0 2,-2-7 0 0,2-12 0 0,-11-14 0-2,-3-11 0 1,-4-9 0 2,-3-8 0-1,0 0 0-2,0 0 0 1,0-17 0 2,0-36 0-1,-28-23 0-2,-12-20 0 2,-15-13 0 0,7-10 0 0,-3 8 0-2,8 6 0 2,6 18 0 0,14 22 0 0,7 18 0-2,9 18 0 2,6 16 0 0,1 9 0 1,0 4 0-4,0 0 0 2,0 0 0 1,20 0 0 2,28 0 0-5,11 0 0 2,22 12 0 2,16 8 0-1,8 5 0-2,15 5 0 2,-4 1 0-1,-15-1 0 2,-18-6 0 15,-13-4 0-23,-23 0 0-1,-7-10 0 5,-19 0 0 1,-8-5 0 3,-10-3 0-2,-3-2 0 1,0 0 0-2,0 3 0 1,-13-3 0 2,-30 0 0-1,-37 0 0-2,-18-17 0 1,-29-16 0 2,-6-4 0-1,1 6 0-2,16 6 0 2,31 8 0 0,17 11 0 0,36 4 0-2,6 2 0 2,15 0 0 0,8 0 0-1,3 0 0-1,0 0 0 3,0 0 0-2,0 13 0 2,11 44 0-3,29 31 0 2,20 27 0 0,16 23 0 0,6 8 0-2,0 2 0 2,-8-9 0 0,-13-16 0 0,-17-22 0-2,-11-20 0 2,-14-19 0 0,-9-17 0 0,-9-11 0-2,8-12 0 2,-5-5 0-1,-1-6 0 2,2-2 0-3,-5-6 0 2,0-3 0-1,0 0-235 2</inkml:trace>
    </iact:actionData>
  </iact:action>
  <iact:action type="remove" startTime="67301">
    <iact:property name="style" value="instant"/>
    <iact:actionData xml:id="d69" ref="#d67"/>
  </iact:action>
  <iact:action type="add" startTime="67348">
    <iact:property name="dataType" value="strokeEraser"/>
    <iact:actionData xml:id="d70">
      <inkml:trace xmlns:inkml="http://www.w3.org/2003/InkML" xml:id="stk69" contextRef="#ctx0" brushRef="#br1">16387 7781 1338 0,'0'0'374'53,"0"0"-232"-53,0 0-6 0,0 0-79 1,0 0-57-1,0 0 0 0,58 71-119 2,-58-71-219 3,0 0-128 4</inkml:trace>
    </iact:actionData>
  </iact:action>
  <iact:action type="remove" startTime="67728">
    <iact:property name="style" value="instant"/>
    <iact:actionData xml:id="d71" ref="#d68"/>
  </iact:action>
  <iact:action type="add" startTime="67772">
    <iact:property name="dataType" value="strokeEraser"/>
    <iact:actionData xml:id="d72">
      <inkml:trace xmlns:inkml="http://www.w3.org/2003/InkML" xml:id="stk70" contextRef="#ctx0" brushRef="#br1">16645 6357 826 0,'0'0'0'48,"0"0"-60"-48,0 0-490 0</inkml:trace>
    </iact:actionData>
  </iact:action>
  <iact:action type="remove" startTime="68379">
    <iact:property name="style" value="instant"/>
    <iact:actionData xml:id="d73" ref="#d64"/>
  </iact:action>
  <iact:action type="add" startTime="68448">
    <iact:property name="dataType" value="strokeEraser"/>
    <iact:actionData xml:id="d74">
      <inkml:trace xmlns:inkml="http://www.w3.org/2003/InkML" xml:id="stk71" contextRef="#ctx0" brushRef="#br1">18006 9838 686 0,'0'0'550'71,"0"0"-172"-71,0 0-132 0,0 0-82 0,0 0-141 0,0 0-23 1,-3-30 0-1,3 27 0 1,0 0 0-1,0 3 0 2,0 0-147 4,0 0-265 3,0 0-824 0</inkml:trace>
    </iact:actionData>
  </iact:action>
  <iact:action type="remove" startTime="68861">
    <iact:property name="style" value="instant"/>
    <iact:actionData xml:id="d75" ref="#d9"/>
  </iact:action>
  <iact:action type="add" startTime="68901">
    <iact:property name="dataType" value="strokeEraser"/>
    <iact:actionData xml:id="d76">
      <inkml:trace xmlns:inkml="http://www.w3.org/2003/InkML" xml:id="stk72" contextRef="#ctx0" brushRef="#br1">19959 9744 760 0,'0'0'314'45,"0"0"-234"-43,0 0-66-2,0 0-14 0,0 0-12 2,0 0-162-2,-3-24-268 2</inkml:trace>
    </iact:actionData>
  </iact:action>
  <iact:action type="remove" startTime="69430">
    <iact:property name="style" value="instant"/>
    <iact:actionData xml:id="d77" ref="#d66"/>
  </iact:action>
  <iact:action type="add" startTime="69486">
    <iact:property name="dataType" value="strokeEraser"/>
    <iact:actionData xml:id="d78">
      <inkml:trace xmlns:inkml="http://www.w3.org/2003/InkML" xml:id="stk73" contextRef="#ctx0" brushRef="#br1">16903 9968 1694 0,'0'0'324'59,"0"0"-295"-59,0 0-29 0,0 0 0 1,0 0 0-1,0 0 0 0,0 14-37 0,-4-14-641 1</inkml:trace>
    </iact:actionData>
  </iact:action>
  <iact:action type="add" startTime="70472">
    <iact:property name="dataType" value="strokeEraser"/>
    <iact:actionData xml:id="d79">
      <inkml:trace xmlns:inkml="http://www.w3.org/2003/InkML" xml:id="stk74" contextRef="#ctx0" brushRef="#br1">25915 16505 84 0,'0'0'1590'8,"0"0"-1332"0,0 0-162-3,0 0-77 3,0 0-19 2,0 0 0-4,0 0 0 1,21-15 0 2,-21 15-351-2,0 0-455 2</inkml:trace>
    </iact:actionData>
  </iact:action>
  <iact:action type="remove" startTime="70991">
    <iact:property name="style" value="instant"/>
    <iact:actionData xml:id="d80" ref="#d1"/>
  </iact:action>
  <iact:action type="add" startTime="71030">
    <iact:property name="dataType" value="strokeEraser"/>
    <iact:actionData xml:id="d81">
      <inkml:trace xmlns:inkml="http://www.w3.org/2003/InkML" xml:id="stk75" contextRef="#ctx0" brushRef="#br1">25776 16608 330 0,'0'0'682'43,"0"0"-492"-43,0 0-88 1,0 0 44-1,0 0-58 1,0 0-46 0,0-27-28 4,0 15-14 4,0 7-114-3,0 0-350 2</inkml:trace>
    </iact:actionData>
  </iact:action>
  <iact:action type="remove" startTime="71245">
    <iact:property name="style" value="instant"/>
    <iact:actionData xml:id="d82" ref="#d0"/>
  </iact:action>
  <iact:action type="add" startTime="71284">
    <iact:property name="dataType" value="strokeEraser"/>
    <iact:actionData xml:id="d83">
      <inkml:trace xmlns:inkml="http://www.w3.org/2003/InkML" xml:id="stk76" contextRef="#ctx0" brushRef="#br1">25876 16325 752 0,'0'0'304'44,"0"0"-300"-43,0 0-4-1,0 0-140 0,0 0-628 1</inkml:trace>
    </iact:actionData>
  </iact:action>
  <iact:action type="remove" startTime="71694">
    <iact:property name="style" value="instant"/>
    <iact:actionData xml:id="d84" ref="#d2"/>
  </iact:action>
  <iact:action type="add" startTime="71734">
    <iact:property name="dataType" value="strokeEraser"/>
    <iact:actionData xml:id="d85">
      <inkml:trace xmlns:inkml="http://www.w3.org/2003/InkML" xml:id="stk77" contextRef="#ctx0" brushRef="#br1">27180 16209 1096 0,'0'0'406'43,"0"0"-226"-43,0 0-134 1,0 0-46-1,0 0-62 2,0 0-290-2,18 5-848 5</inkml:trace>
    </iact:actionData>
  </iact:action>
  <iact:action type="add" startTime="72020">
    <iact:property name="dataType" value="strokeEraser"/>
    <iact:actionData xml:id="d86">
      <inkml:trace xmlns:inkml="http://www.w3.org/2003/InkML" xml:id="stk78" contextRef="#ctx0" brushRef="#br1">27699 15920 900 0,'0'0'292'4,"0"0"-108"3,0 0-44 3,0 0-140-3,0 0-4-1,0 0-230 2,36-3-120 0,-36 3-523 0</inkml:trace>
    </iact:actionData>
  </iact:action>
  <iact:action type="add" startTime="72183">
    <iact:property name="dataType" value="strokeEraser"/>
    <iact:actionData xml:id="d87">
      <inkml:trace xmlns:inkml="http://www.w3.org/2003/InkML" xml:id="stk79" contextRef="#ctx0" brushRef="#br1">27699 15920 126 0,'77'81'788'6,"-77"-81"-676"2,0 0-80-1,0 0-32 0,0 0-160 1,0 0-512-2</inkml:trace>
    </iact:actionData>
  </iact:action>
  <iact:action type="remove" startTime="72349">
    <iact:property name="style" value="instant"/>
    <iact:actionData xml:id="d88" ref="#d8"/>
  </iact:action>
  <iact:action type="add" startTime="72395">
    <iact:property name="dataType" value="strokeEraser"/>
    <iact:actionData xml:id="d89">
      <inkml:trace xmlns:inkml="http://www.w3.org/2003/InkML" xml:id="stk80" contextRef="#ctx0" brushRef="#br1">27880 16503 334 0,'0'0'358'53,"0"0"-320"-52,0 0-18-1,0 0-20 0,0 0-168 0,0 0-128 0</inkml:trace>
    </iact:actionData>
  </iact:action>
  <iact:action type="add" startTime="72534">
    <iact:property name="dataType" value="strokeEraser"/>
    <iact:actionData xml:id="d90">
      <inkml:trace xmlns:inkml="http://www.w3.org/2003/InkML" xml:id="stk81" contextRef="#ctx0" brushRef="#br1">27885 16749 246 0,'0'0'384'8,"0"0"-240"0,0 0 4 0,0 0-58-3,0 0-28 4,0 0-20 0,0 20-42-3,0-20-48 2,0 0-288-2</inkml:trace>
    </iact:actionData>
  </iact:action>
  <iact:action type="add" startTime="72715">
    <iact:property name="dataType" value="strokeEraser"/>
    <iact:actionData xml:id="d91">
      <inkml:trace xmlns:inkml="http://www.w3.org/2003/InkML" xml:id="stk82" contextRef="#ctx0" brushRef="#br1">27901 16473 1026 0,'0'0'200'8,"0"0"-24"-2,0 0-98 4,0 0-78-5,0 0-74 3,0 0-104 0,7-41-66-2,-7 30-250 2</inkml:trace>
    </iact:actionData>
  </iact:action>
  <iact:action type="remove" startTime="72894">
    <iact:property name="style" value="instant"/>
    <iact:actionData xml:id="d92" ref="#d5"/>
  </iact:action>
  <iact:action type="add" startTime="72932">
    <iact:property name="dataType" value="strokeEraser"/>
    <iact:actionData xml:id="d93">
      <inkml:trace xmlns:inkml="http://www.w3.org/2003/InkML" xml:id="stk83" contextRef="#ctx0" brushRef="#br1">27827 15909 398 0,'0'0'488'41,"0"0"-268"-41,0 0-26 0,0 0-8 0,0 0-106 2,0 0-70 2,0-20-10 1,0 20-68 4,0 0-124-3,0 0-90 2,0 0-390 0</inkml:trace>
    </iact:actionData>
  </iact:action>
  <iact:action type="add" startTime="73131">
    <iact:property name="dataType" value="strokeEraser"/>
    <iact:actionData xml:id="d94">
      <inkml:trace xmlns:inkml="http://www.w3.org/2003/InkML" xml:id="stk84" contextRef="#ctx0" brushRef="#br1">27827 15909 592 0,'-12'-157'322'3,"12"157"-226"5,0 0-2 1,0 0-16-4,0 0-64 3,0 0-14 0,17-6-52 0,-17 6-108 1,0 0-478-3</inkml:trace>
    </iact:actionData>
  </iact:action>
  <iact:action type="add" startTime="73532">
    <iact:property name="dataType" value="strokeEraser"/>
    <iact:actionData xml:id="d95">
      <inkml:trace xmlns:inkml="http://www.w3.org/2003/InkML" xml:id="stk85" contextRef="#ctx0" brushRef="#br1">27964 15872 440 0,'0'0'438'9,"0"0"-314"-5,0 0 66 5,0 0-2-2,0 0-70 2,0 0-18-4,37 23-18 3,-33-23-58 0,5-6-18 0,-6-2-6-2,-3 2-32 3,0 6-204-2,0 0-562 1</inkml:trace>
    </iact:actionData>
  </iact:action>
  <iact:action type="remove" startTime="73771">
    <iact:property name="style" value="instant"/>
    <iact:actionData xml:id="d96" ref="#d6"/>
  </iact:action>
  <iact:action type="add" startTime="73767">
    <iact:property name="dataType" value="strokeEraser"/>
    <iact:actionData xml:id="d97">
      <inkml:trace xmlns:inkml="http://www.w3.org/2003/InkML" xml:id="stk86" contextRef="#ctx0" brushRef="#br1">27964 15872 216 0,'77'-193'640'46,"-77"193"-482"-45,0 0-28-1,0 0-34 0,0 0-84 1,0 0-12 1,26 10-104 4,-26-10-142-5,6 7-172 7</inkml:trace>
    </iact:actionData>
  </iact:action>
  <iact:action type="add" startTime="73960">
    <iact:property name="dataType" value="strokeEraser"/>
    <iact:actionData xml:id="d98">
      <inkml:trace xmlns:inkml="http://www.w3.org/2003/InkML" xml:id="stk87" contextRef="#ctx0" brushRef="#br1">28048 15654 556 0,'0'0'496'5,"0"0"-324"4,0 0-44-2,0 0-104 1,0 0-24 0,0 0-92-1,0 0-54 1,0-3-128 1,0 3-434-4</inkml:trace>
    </iact:actionData>
  </iact:action>
  <iact:action type="remove" startTime="74243">
    <iact:property name="style" value="instant"/>
    <iact:actionData xml:id="d99" ref="#d7"/>
  </iact:action>
  <iact:action type="add" startTime="74193">
    <iact:property name="dataType" value="strokeEraser"/>
    <iact:actionData xml:id="d100">
      <inkml:trace xmlns:inkml="http://www.w3.org/2003/InkML" xml:id="stk88" contextRef="#ctx0" brushRef="#br1">27983 16128 94 0,'0'0'688'6,"0"0"-532"1,0 0-58-1,0 0-70 3,0 0-28-1,0 0-42-2,0 51 10 43,0-34 28-48,0-4 4-1,0-8 10 0,0 2 38 0,0-4-22 3,0-3-26-2,0 0-60 5,0 0-356 2</inkml:trace>
    </iact:actionData>
  </iact:action>
  <iact:action type="add" startTime="74620">
    <iact:property name="dataType" value="strokeEraser"/>
    <iact:actionData xml:id="d101">
      <inkml:trace xmlns:inkml="http://www.w3.org/2003/InkML" xml:id="stk89" contextRef="#ctx0" brushRef="#br1">27948 15684 1084 0,'0'0'344'5,"0"0"-100"4,0 0-90-2,0 0-102 3,0 0-52-6,0 0-12 4,-7 4-94 1,6-4-144-2,-2 1-310-1</inkml:trace>
    </iact:actionData>
  </iact:action>
  <iact:action type="remove" startTime="75032">
    <iact:property name="style" value="instant"/>
    <iact:actionData xml:id="d102" ref="#d3"/>
  </iact:action>
  <iact:action type="add" startTime="75069">
    <iact:property name="dataType" value="strokeEraser"/>
    <iact:actionData xml:id="d103">
      <inkml:trace xmlns:inkml="http://www.w3.org/2003/InkML" xml:id="stk90" contextRef="#ctx0" brushRef="#br1">27098 16238 1070 0,'0'0'488'41,"0"0"-220"-41,0 0-94 0,0 0-127 0,0 0-47 2,0 0 0-2,27-4-47 12,-27 4-143-9,0 0-440 6</inkml:trace>
    </iact:actionData>
  </iact:action>
  <iact:action type="add" startTime="75474">
    <iact:property name="dataType" value="strokeEraser"/>
    <iact:actionData xml:id="d104">
      <inkml:trace xmlns:inkml="http://www.w3.org/2003/InkML" xml:id="stk91" contextRef="#ctx0" brushRef="#br1">27908 15651 970 0,'0'0'440'9,"0"0"-196"-3,0 0-80 0,0 0-50 2,0 0-64 1,0 0-44-1,6 13-6-3,-6-6-8 3,-6 1-76 2,-1-6-258-2,5 1-692-4</inkml:trace>
    </iact:actionData>
  </iact:action>
  <iact:action type="add" startTime="76082">
    <iact:property name="dataType" value="strokeEraser"/>
    <iact:actionData xml:id="d105">
      <inkml:trace xmlns:inkml="http://www.w3.org/2003/InkML" xml:id="stk92" contextRef="#ctx0" brushRef="#br1">25916 18466 1168 0,'0'0'210'8,"0"0"-182"-2,0 0-28 1,0 0-118 1,0 0-174 0,0 0-306-2</inkml:trace>
    </iact:actionData>
  </iact:action>
  <iact:action type="add" startTime="76414">
    <iact:property name="dataType" value="strokeEraser"/>
    <iact:actionData xml:id="d106">
      <inkml:trace xmlns:inkml="http://www.w3.org/2003/InkML" xml:id="stk93" contextRef="#ctx0" brushRef="#br1">25873 18165 1294 0,'0'0'406'7,"0"0"-242"-2,0 0 0 4,0 0-145-2,0 0-19 1,0 0 0-2,-2-2 0 1,-9 2 0 2,6 0 0-1,5 0-173-2,-3 0-515 2</inkml:trace>
    </iact:actionData>
  </iact:action>
  <iact:action type="remove" startTime="76696">
    <iact:property name="style" value="instant"/>
    <iact:actionData xml:id="d107" ref="#d10"/>
  </iact:action>
  <iact:action type="add" startTime="76732">
    <iact:property name="dataType" value="strokeEraser"/>
    <iact:actionData xml:id="d108">
      <inkml:trace xmlns:inkml="http://www.w3.org/2003/InkML" xml:id="stk94" contextRef="#ctx0" brushRef="#br1">25832 17822 670 0,'0'0'680'39,"0"0"-346"-38,0 0-136-1,0 0-50 0,0 0-131 1,0 0-17 4,10-2 0 4,-10 2 0-5,0 0 0 4,0 0 0 2,0 0-31-4,0 0-429 1,0 0-786 1</inkml:trace>
    </iact:actionData>
  </iact:action>
  <iact:action type="add" startTime="77116">
    <iact:property name="dataType" value="strokeEraser"/>
    <iact:actionData xml:id="d109">
      <inkml:trace xmlns:inkml="http://www.w3.org/2003/InkML" xml:id="stk95" contextRef="#ctx0" brushRef="#br1">26837 17961 1318 0,'0'0'302'8,"0"0"-220"-1,0 0-64 1,0 0-18-2,0 0-230 2,0 0-426 0</inkml:trace>
    </iact:actionData>
  </iact:action>
  <iact:action type="remove" startTime="77472">
    <iact:property name="style" value="instant"/>
    <iact:actionData xml:id="d110" ref="#d12"/>
  </iact:action>
  <iact:action type="add" startTime="77516">
    <iact:property name="dataType" value="strokeEraser"/>
    <iact:actionData xml:id="d111">
      <inkml:trace xmlns:inkml="http://www.w3.org/2003/InkML" xml:id="stk96" contextRef="#ctx0" brushRef="#br1">27305 18284 1244 0,'0'0'228'49,"0"0"-180"-49,0 0-44 0,0 0-4 0,0 0-102 1,0 0-272-1,-25-31-570 1</inkml:trace>
    </iact:actionData>
  </iact:action>
  <iact:action type="remove" startTime="77686">
    <iact:property name="style" value="instant"/>
    <iact:actionData xml:id="d112" ref="#d11"/>
  </iact:action>
  <iact:action type="add" startTime="77716">
    <iact:property name="dataType" value="strokeEraser"/>
    <iact:actionData xml:id="d113">
      <inkml:trace xmlns:inkml="http://www.w3.org/2003/InkML" xml:id="stk97" contextRef="#ctx0" brushRef="#br1">26760 18242 818 0,'0'0'354'33,"0"0"-138"-33,0 0-110 0,0 0-106 2,0 0-32 3,0 0-268 1,-18 5-332 1</inkml:trace>
    </iact:actionData>
  </iact:action>
  <iact:action type="add" startTime="77862">
    <iact:property name="dataType" value="strokeEraser"/>
    <iact:actionData xml:id="d114">
      <inkml:trace xmlns:inkml="http://www.w3.org/2003/InkML" xml:id="stk98" contextRef="#ctx0" brushRef="#br1">26760 18242 1016 0,'-105'-150'410'6,"105"150"-274"0,0 0-120 2,0 0-16 1,0 0-222-4,0 0-434 4</inkml:trace>
    </iact:actionData>
  </iact:action>
  <iact:action type="remove" startTime="78490">
    <iact:property name="style" value="instant"/>
    <iact:actionData xml:id="d115" ref="#d4"/>
  </iact:action>
  <iact:action type="add" startTime="78522">
    <iact:property name="dataType" value="strokeEraser"/>
    <iact:actionData xml:id="d116">
      <inkml:trace xmlns:inkml="http://www.w3.org/2003/InkML" xml:id="stk99" contextRef="#ctx0" brushRef="#br1">27732 15478 958 0,'0'0'418'35,"0"0"-238"-35,0 0-80 0,0 0-100 2,0 0-26-2,0 0-266 7,0 0-252 0</inkml:trace>
    </iact:actionData>
  </iact:action>
  <iact:action type="add" startTime="79036">
    <iact:property name="dataType" value="strokeEraser"/>
    <iact:actionData xml:id="d117">
      <inkml:trace xmlns:inkml="http://www.w3.org/2003/InkML" xml:id="stk100" contextRef="#ctx0" brushRef="#br1">27948 18444 700 0,'0'0'306'9,"0"0"-150"-2,0 0-64 1,0 0-40-2,0 0-30 2,0 0 10 2,0 0 28-5,-4-6-60 1,4 3-2 2,0 0-352 0</inkml:trace>
    </iact:actionData>
  </iact:action>
  <iact:action type="add" startTime="79399">
    <iact:property name="dataType" value="strokeEraser"/>
    <iact:actionData xml:id="d118">
      <inkml:trace xmlns:inkml="http://www.w3.org/2003/InkML" xml:id="stk101" contextRef="#ctx0" brushRef="#br1">27948 18444 1108 0</inkml:trace>
    </iact:actionData>
  </iact:action>
  <iact:action type="remove" startTime="79413">
    <iact:property name="style" value="instant"/>
    <iact:actionData xml:id="d119" ref="#d13"/>
  </iact:action>
  <iact:action type="add" startTime="79413">
    <iact:property name="dataType" value="strokeEraser"/>
    <iact:actionData xml:id="d120">
      <inkml:trace xmlns:inkml="http://www.w3.org/2003/InkML" xml:id="stk102" contextRef="#ctx0" brushRef="#br1">27948 18444 1108 0,'-224'28'466'43,"224"-28"-302"-43,0 0-44 2,0 0-76-2,0 0-44 0,0 0-34 3,-5-20-164-3,5 17-340 1</inkml:trace>
    </iact:actionData>
  </iact:action>
  <iact:action type="remove" startTime="79664">
    <iact:property name="style" value="instant"/>
    <iact:actionData xml:id="d121" ref="#d14"/>
  </iact:action>
  <iact:action type="add" startTime="79701">
    <iact:property name="dataType" value="strokeEraser"/>
    <iact:actionData xml:id="d122">
      <inkml:trace xmlns:inkml="http://www.w3.org/2003/InkML" xml:id="stk103" contextRef="#ctx0" brushRef="#br1">28121 18486 550 0,'0'0'704'40,"0"0"-510"-38,0 0-66-2,0 0-108 0,0 0-20 0,0 0-198 2,56 5-204 3,-56-5-468 3</inkml:trace>
    </iact:actionData>
  </iact:action>
  <iact:action type="add" startTime="79871">
    <iact:property name="dataType" value="strokeEraser"/>
    <iact:actionData xml:id="d123">
      <inkml:trace xmlns:inkml="http://www.w3.org/2003/InkML" xml:id="stk104" contextRef="#ctx0" brushRef="#br1">28121 18486 304 0,'209'58'226'5,"-209"-58"-226"2,0 0-198 2</inkml:trace>
    </iact:actionData>
  </iact:action>
  <iact:action type="remove" startTime="80043">
    <iact:property name="style" value="instant"/>
    <iact:actionData xml:id="d124" ref="#d16"/>
  </iact:action>
  <iact:action type="add" startTime="80073">
    <iact:property name="dataType" value="strokeEraser"/>
    <iact:actionData xml:id="d125">
      <inkml:trace xmlns:inkml="http://www.w3.org/2003/InkML" xml:id="stk105" contextRef="#ctx0" brushRef="#br1">28627 18551 688 0,'0'0'146'33,"0"0"-132"-33,0 0-14 0,0 0-6 2,0 0-188-2</inkml:trace>
    </iact:actionData>
  </iact:action>
  <iact:action type="add" startTime="80282">
    <iact:property name="dataType" value="strokeEraser"/>
    <iact:actionData xml:id="d126">
      <inkml:trace xmlns:inkml="http://www.w3.org/2003/InkML" xml:id="stk106" contextRef="#ctx0" brushRef="#br1">28386 17985 284 0,'0'0'540'6,"0"0"-484"1,0 0-56 2,0 0-206-1,0 0-453 0</inkml:trace>
    </iact:actionData>
  </iact:action>
  <iact:action type="remove" startTime="80502">
    <iact:property name="style" value="instant"/>
    <iact:actionData xml:id="d127" ref="#d15"/>
  </iact:action>
  <iact:action type="add" startTime="80534">
    <iact:property name="dataType" value="strokeEraser"/>
    <iact:actionData xml:id="d128">
      <inkml:trace xmlns:inkml="http://www.w3.org/2003/InkML" xml:id="stk107" contextRef="#ctx0" brushRef="#br1">28085 17873 622 0,'0'0'402'37,"0"0"-258"-37,0 0-32 0,0 0-80 0,0 0-32 1,0 0-212 5,0 0-170 0</inkml:trace>
    </iact:actionData>
  </iact:action>
  <iact:action type="add" startTime="80829">
    <iact:property name="dataType" value="strokeEraser"/>
    <iact:actionData xml:id="d129">
      <inkml:trace xmlns:inkml="http://www.w3.org/2003/InkML" xml:id="stk108" contextRef="#ctx0" brushRef="#br1">29165 18015 960 0,'0'0'334'7,"0"0"-90"1,0 0-76 1,0 0-70-4,0 0-80 5,0 0-18-3,0 0-42 1,33 0-58-2,-46 0-336 1,9 0-390 2</inkml:trace>
    </iact:actionData>
  </iact:action>
  <iact:action type="remove" startTime="81192">
    <iact:property name="style" value="instant"/>
    <iact:actionData xml:id="d130" ref="#d22"/>
  </iact:action>
  <iact:action type="add" startTime="81226">
    <iact:property name="dataType" value="strokeEraser"/>
    <iact:actionData xml:id="d131">
      <inkml:trace xmlns:inkml="http://www.w3.org/2003/InkML" xml:id="stk109" contextRef="#ctx0" brushRef="#br1">29627 18126 844 0,'0'0'274'37,"0"0"-34"-37,0 0-84 0,0 0-94 0,0 0-54 2,0 0-6 3,17 0-2 4,-17 0-4-1,0 0-64-6,0 0-192 5,0 0-386 2</inkml:trace>
    </iact:actionData>
  </iact:action>
  <iact:action type="remove" startTime="81436">
    <iact:property name="style" value="instant"/>
    <iact:actionData xml:id="d132" ref="#d20"/>
    <iact:actionData xml:id="d133" ref="#d21"/>
  </iact:action>
  <iact:action type="add" startTime="81464">
    <iact:property name="dataType" value="strokeEraser"/>
    <iact:actionData xml:id="d134">
      <inkml:trace xmlns:inkml="http://www.w3.org/2003/InkML" xml:id="stk110" contextRef="#ctx0" brushRef="#br1">29827 17904 966 0,'0'0'262'31,"0"0"-144"-30,0 0-64-1,0 0-54 1,0 0-180 4,0 0-46 3,4-11-474 0</inkml:trace>
    </iact:actionData>
  </iact:action>
  <iact:action type="add" startTime="81612">
    <iact:property name="dataType" value="strokeEraser"/>
    <iact:actionData xml:id="d135">
      <inkml:trace xmlns:inkml="http://www.w3.org/2003/InkML" xml:id="stk111" contextRef="#ctx0" brushRef="#br1">29827 17904 814 0,'-100'-89'156'7,"100"89"-124"0,0 0-32 0,0 0-20-1,0 0-266 3,0 0-296-1</inkml:trace>
    </iact:actionData>
  </iact:action>
  <iact:action type="remove" startTime="81848">
    <iact:property name="style" value="instant"/>
    <iact:actionData xml:id="d136" ref="#d17"/>
  </iact:action>
  <iact:action type="add" startTime="81882">
    <iact:property name="dataType" value="strokeEraser"/>
    <iact:actionData xml:id="d137">
      <inkml:trace xmlns:inkml="http://www.w3.org/2003/InkML" xml:id="stk112" contextRef="#ctx0" brushRef="#br1">29092 17854 612 0,'0'0'160'37,"0"0"-104"-37,0 0-30 0,0 0-26 1,0 0-138 0,0 0-382 5</inkml:trace>
    </iact:actionData>
  </iact:action>
  <iact:action type="add" startTime="82075">
    <iact:property name="dataType" value="strokeEraser"/>
    <iact:actionData xml:id="d138">
      <inkml:trace xmlns:inkml="http://www.w3.org/2003/InkML" xml:id="stk113" contextRef="#ctx0" brushRef="#br1">28908 18121 834 0,'0'0'242'7,"0"0"-144"-2,0 0-66 3,0 0-32 0,0 0-180-1,0 0-508 0</inkml:trace>
    </iact:actionData>
  </iact:action>
  <iact:action type="remove" startTime="82396">
    <iact:property name="style" value="instant"/>
    <iact:actionData xml:id="d139" ref="#d18"/>
  </iact:action>
  <iact:action type="add" startTime="82426">
    <iact:property name="dataType" value="strokeEraser"/>
    <iact:actionData xml:id="d140">
      <inkml:trace xmlns:inkml="http://www.w3.org/2003/InkML" xml:id="stk114" contextRef="#ctx0" brushRef="#br1">29724 17652 642 0,'0'0'236'34,"0"0"-8"-34,0 0 22 0,0 0-62 2,0 0-74 2,0 0-70 2,57 3-28 0,-57-1-8 1,0 3-8 1,0-2-2 1,-13-3-22-1,5 3-96 0,0-3-290-3,8 0-328 7</inkml:trace>
    </iact:actionData>
  </iact:action>
  <iact:action type="remove" startTime="82787">
    <iact:property name="style" value="instant"/>
    <iact:actionData xml:id="d141" ref="#d23"/>
  </iact:action>
  <iact:action type="add" startTime="82819">
    <iact:property name="dataType" value="strokeEraser"/>
    <iact:actionData xml:id="d142">
      <inkml:trace xmlns:inkml="http://www.w3.org/2003/InkML" xml:id="stk115" contextRef="#ctx0" brushRef="#br1">30223 17766 1022 0,'0'0'238'35,"0"0"-148"-35,0 0-80 0,0 0-10 1,0 0-226 2,0 0-218 4</inkml:trace>
    </iact:actionData>
  </iact:action>
  <iact:action type="remove" startTime="83348">
    <iact:property name="style" value="instant"/>
    <iact:actionData xml:id="d143" ref="#d19"/>
  </iact:action>
  <iact:action type="add" startTime="83379">
    <iact:property name="dataType" value="strokeEraser"/>
    <iact:actionData xml:id="d144">
      <inkml:trace xmlns:inkml="http://www.w3.org/2003/InkML" xml:id="stk116" contextRef="#ctx0" brushRef="#br1">29655 17845 940 0,'0'0'264'35,"0"0"-42"-35,0 0-34 0,0 0-112 3,0 0-60-3,0 0-10 7,26-10-6 1,-26 10-16-2,0 0-120 3,0 0-248-1</inkml:trace>
    </iact:actionData>
  </iact:action>
  <iact:action type="remove" startTime="83792">
    <iact:property name="style" value="instant"/>
    <iact:actionData xml:id="d145" ref="#d35"/>
  </iact:action>
  <iact:action type="add" startTime="83823">
    <iact:property name="dataType" value="strokeEraser"/>
    <iact:actionData xml:id="d146">
      <inkml:trace xmlns:inkml="http://www.w3.org/2003/InkML" xml:id="stk117" contextRef="#ctx0" brushRef="#br1">30475 17795 1030 0,'0'0'184'35,"0"0"-100"-33,0 0-84-1,0 0-120 0,0 0-122 0</inkml:trace>
    </iact:actionData>
  </iact:action>
  <iact:action type="remove" startTime="84406">
    <iact:property name="style" value="instant"/>
    <iact:actionData xml:id="d147" ref="#d24"/>
  </iact:action>
  <iact:action type="add" startTime="84435">
    <iact:property name="dataType" value="strokeEraser"/>
    <iact:actionData xml:id="d148">
      <inkml:trace xmlns:inkml="http://www.w3.org/2003/InkML" xml:id="stk118" contextRef="#ctx0" brushRef="#br1">26454 19969 1398 0,'0'0'432'32,"0"0"-296"-32,0 0-104 0,0 0-32 2,0 0-18 2,0 0-194 4,-19 0-330-3</inkml:trace>
    </iact:actionData>
  </iact:action>
  <iact:action type="add" startTime="84736">
    <iact:property name="dataType" value="strokeEraser"/>
    <iact:actionData xml:id="d149">
      <inkml:trace xmlns:inkml="http://www.w3.org/2003/InkML" xml:id="stk119" contextRef="#ctx0" brushRef="#br1">27351 19888 1030 0,'0'0'204'8,"0"0"-78"-1,0 0-40-1,0 0-58 4,0 0-28-4,0 0-6 2,7 0-126-1,-7 0-152 2,0 0-538-3</inkml:trace>
    </iact:actionData>
  </iact:action>
  <iact:action type="remove" startTime="85097">
    <iact:property name="style" value="instant"/>
    <iact:actionData xml:id="d150" ref="#d26"/>
  </iact:action>
  <iact:action type="add" startTime="85128">
    <iact:property name="dataType" value="strokeEraser"/>
    <iact:actionData xml:id="d151">
      <inkml:trace xmlns:inkml="http://www.w3.org/2003/InkML" xml:id="stk120" contextRef="#ctx0" brushRef="#br1">27699 19917 870 0,'0'0'506'34,"0"0"-276"-34,0 0-88 0,0 0-28 2,0 0-58-2,0 0-32 8,4 0-24-2,-4 0-36 2,0 0-118 0,0 3-328 0</inkml:trace>
    </iact:actionData>
  </iact:action>
  <iact:action type="remove" startTime="85426">
    <iact:property name="style" value="instant"/>
    <iact:actionData xml:id="d152" ref="#d25"/>
  </iact:action>
  <iact:action type="add" startTime="85450">
    <iact:property name="dataType" value="strokeEraser"/>
    <iact:actionData xml:id="d153">
      <inkml:trace xmlns:inkml="http://www.w3.org/2003/InkML" xml:id="stk121" contextRef="#ctx0" brushRef="#br1">27134 19866 932 0,'0'0'482'27,"0"0"-298"-27,0 0-90 1,0 0-62 0,0 0-32 8,0 0-38-1,23-30-102-1,-23 26-118 0,7 1-288 0</inkml:trace>
    </iact:actionData>
  </iact:action>
  <iact:action type="remove" startTime="85852">
    <iact:property name="style" value="instant"/>
    <iact:actionData xml:id="d154" ref="#d27"/>
  </iact:action>
  <iact:action type="add" startTime="85802">
    <iact:property name="dataType" value="strokeEraser"/>
    <iact:actionData xml:id="d155">
      <inkml:trace xmlns:inkml="http://www.w3.org/2003/InkML" xml:id="stk122" contextRef="#ctx0" brushRef="#br1">28096 19917 1236 0,'0'0'260'6,"0"0"-192"1,0 0-22 1,0 0-26 0,0 0-16-2,0 0 0 4,-48 0-4 24,41 0-10-33,7-4-194-1,0 4-444 1</inkml:trace>
    </iact:actionData>
  </iact:action>
  <iact:action type="add" startTime="86111">
    <iact:property name="dataType" value="strokeEraser"/>
    <iact:actionData xml:id="d156">
      <inkml:trace xmlns:inkml="http://www.w3.org/2003/InkML" xml:id="stk123" contextRef="#ctx0" brushRef="#br1">28570 19693 594 0,'0'0'292'6,"0"0"-156"2,0 0 32-1,0 0-14-1,0 0-86 1,0 0-54 1,32-13-14 2,-32 13-32-5,0-2-166 3,0-1-104 0,0 3-362 0</inkml:trace>
    </iact:actionData>
  </iact:action>
  <iact:action type="add" startTime="86333">
    <iact:property name="dataType" value="strokeEraser"/>
    <iact:actionData xml:id="d157">
      <inkml:trace xmlns:inkml="http://www.w3.org/2003/InkML" xml:id="stk124" contextRef="#ctx0" brushRef="#br1">28570 19693 584 0,'54'-35'332'7,"-54"35"-164"-1,0 0 10 3,0 0-102-1,0 0-76-1,0 0-22 0,39 0-106 0,-35 0-106 1,-1 0-462 3</inkml:trace>
    </iact:actionData>
  </iact:action>
  <iact:action type="add" startTime="86507">
    <iact:property name="dataType" value="strokeEraser"/>
    <iact:actionData xml:id="d158">
      <inkml:trace xmlns:inkml="http://www.w3.org/2003/InkML" xml:id="stk125" contextRef="#ctx0" brushRef="#br1">28824 19602 546 0,'0'0'150'6,"0"0"-112"2,0 0-6-2,0 0-32 2,0 0-2-1,0 0-396 2</inkml:trace>
    </iact:actionData>
  </iact:action>
  <iact:action type="remove" startTime="86670">
    <iact:property name="style" value="instant"/>
    <iact:actionData xml:id="d159" ref="#d29"/>
  </iact:action>
  <iact:action type="add" startTime="86664">
    <iact:property name="dataType" value="strokeEraser"/>
    <iact:actionData xml:id="d160">
      <inkml:trace xmlns:inkml="http://www.w3.org/2003/InkML" xml:id="stk126" contextRef="#ctx0" brushRef="#br1">28824 19602 664 0,'143'-152'106'32,"-143"152"-106"-31,0 0-4 0,0 0-216 1,0 0-230 0</inkml:trace>
    </iact:actionData>
  </iact:action>
  <iact:action type="remove" startTime="86846">
    <iact:property name="style" value="instant"/>
    <iact:actionData xml:id="d161" ref="#d30"/>
  </iact:action>
  <iact:action type="add" startTime="86871">
    <iact:property name="dataType" value="strokeEraser"/>
    <iact:actionData xml:id="d162">
      <inkml:trace xmlns:inkml="http://www.w3.org/2003/InkML" xml:id="stk127" contextRef="#ctx0" brushRef="#br1">29041 19626 716 0,'0'0'246'29,"0"0"-48"-29,0 0 18 0,0 0-126 1,0 0-88 6,0 0-2 5,24 49-134-10,-24-46-86 4,0-1-134 2</inkml:trace>
    </iact:actionData>
  </iact:action>
  <iact:action type="remove" startTime="87046">
    <iact:property name="style" value="instant"/>
    <iact:actionData xml:id="d163" ref="#d33"/>
  </iact:action>
  <iact:action type="add" startTime="87072">
    <iact:property name="dataType" value="strokeEraser"/>
    <iact:actionData xml:id="d164">
      <inkml:trace xmlns:inkml="http://www.w3.org/2003/InkML" xml:id="stk128" contextRef="#ctx0" brushRef="#br1">29044 20009 664 0,'0'0'264'29,"0"0"-222"-29,0 0-42 0,0 0-2 1,0 0-106 7,0 0-178 0,0 3-275-2</inkml:trace>
    </iact:actionData>
  </iact:action>
  <iact:action type="add" startTime="87347">
    <iact:property name="dataType" value="strokeEraser"/>
    <iact:actionData xml:id="d165">
      <inkml:trace xmlns:inkml="http://www.w3.org/2003/InkML" xml:id="stk129" contextRef="#ctx0" brushRef="#br1">28586 19799 9 0,'0'0'255'7,"0"0"-255"2,0 0-221-4</inkml:trace>
    </iact:actionData>
  </iact:action>
  <iact:action type="add" startTime="87512">
    <iact:property name="dataType" value="strokeEraser"/>
    <iact:actionData xml:id="d166">
      <inkml:trace xmlns:inkml="http://www.w3.org/2003/InkML" xml:id="stk130" contextRef="#ctx0" brushRef="#br1">28586 19799 1052 0,'-43'-79'302'5,"43"79"-104"2,0 0-86 1,0 0-98 1,0 0-14-4,0 0-68 4,0-10-134-1,0 8-192-1</inkml:trace>
    </iact:actionData>
  </iact:action>
  <iact:action type="remove" startTime="87716">
    <iact:property name="style" value="instant"/>
    <iact:actionData xml:id="d167" ref="#d28"/>
  </iact:action>
  <iact:action type="add" startTime="87739">
    <iact:property name="dataType" value="strokeEraser"/>
    <iact:actionData xml:id="d168">
      <inkml:trace xmlns:inkml="http://www.w3.org/2003/InkML" xml:id="stk131" contextRef="#ctx0" brushRef="#br1">28543 19555 53 0,'0'0'1195'28,"0"0"-903"-28,0 0-170 0,0 0-38 2,0 0-62 5,0 0-22-2,0-4 0 6,-3 4-10-5,-10-3-58 3,8 0-246-3,5 3-250 0</inkml:trace>
    </iact:actionData>
  </iact:action>
  <iact:action type="add" startTime="87908">
    <iact:property name="dataType" value="strokeEraser"/>
    <iact:actionData xml:id="d169">
      <inkml:trace xmlns:inkml="http://www.w3.org/2003/InkML" xml:id="stk132" contextRef="#ctx0" brushRef="#br1">28543 19555 940 0,'3'-62'222'7,"-3"62"-138"1,0 0-70 0,0 0-10-2,0 0-4 2,0 0-2 0,14 0-60 0,-11 0-142-2,-3 0-710 2</inkml:trace>
    </iact:actionData>
  </iact:action>
  <iact:action type="remove" startTime="88126">
    <iact:property name="style" value="instant"/>
    <iact:actionData xml:id="d170" ref="#d31"/>
  </iact:action>
  <iact:action type="add" startTime="88149">
    <iact:property name="dataType" value="strokeEraser"/>
    <iact:actionData xml:id="d171">
      <inkml:trace xmlns:inkml="http://www.w3.org/2003/InkML" xml:id="stk133" contextRef="#ctx0" brushRef="#br1">29265 19579 524 0,'0'0'538'26,"0"0"-304"-26,0 0-50 1,0 0-72 3,0 0-84 3,0 0-28 0,21 6-4 2,-21-4-108-2,0 2-244-1,0-4-586 0</inkml:trace>
    </iact:actionData>
  </iact:action>
  <iact:action type="add" startTime="88315">
    <iact:property name="dataType" value="strokeEraser"/>
    <iact:actionData xml:id="d172">
      <inkml:trace xmlns:inkml="http://www.w3.org/2003/InkML" xml:id="stk134" contextRef="#ctx0" brushRef="#br1">29546 19616 504 0,'0'0'388'5,"0"0"-270"3,0 0-82 0,0 0-34 1,0 0-2-2,0 0-32-2,-3 16-186 4,0-12-466-1</inkml:trace>
    </iact:actionData>
  </iact:action>
  <iact:action type="remove" startTime="88588">
    <iact:property name="style" value="instant"/>
    <iact:actionData xml:id="d173" ref="#d32"/>
  </iact:action>
  <iact:action type="add" startTime="88538">
    <iact:property name="dataType" value="strokeEraser"/>
    <iact:actionData xml:id="d174">
      <inkml:trace xmlns:inkml="http://www.w3.org/2003/InkML" xml:id="stk135" contextRef="#ctx0" brushRef="#br1">29546 19616 792 0,'-42'129'294'8,"42"-129"-78"0,0 0-52 0,0 0-134-2,0 0-30 2,0 0-162-1,0 25-60 18,0-20-514-23</inkml:trace>
    </iact:actionData>
  </iact:action>
  <iact:action type="add" startTime="88741">
    <iact:property name="dataType" value="strokeEraser"/>
    <iact:actionData xml:id="d175">
      <inkml:trace xmlns:inkml="http://www.w3.org/2003/InkML" xml:id="stk136" contextRef="#ctx0" brushRef="#br1">29269 19900 518 0,'0'0'308'7,"0"0"-122"1,0 0-6 0,0 0-48 0,0 0-92-3,0 0-40 5,-4-3-84-3,4 3-30 1,0 0-110-3,0 0-284 4</inkml:trace>
    </iact:actionData>
  </iact:action>
  <iact:action type="remove" startTime="89018">
    <iact:property name="style" value="instant"/>
    <iact:actionData xml:id="d176" ref="#d34"/>
  </iact:action>
  <iact:action type="add" startTime="89042">
    <iact:property name="dataType" value="strokeEraser"/>
    <iact:actionData xml:id="d177">
      <inkml:trace xmlns:inkml="http://www.w3.org/2003/InkML" xml:id="stk137" contextRef="#ctx0" brushRef="#br1">29785 19920 104 0,'0'0'544'27,"0"0"-472"-27,0 0-72 2,0 0-46-1,0 0-200 8,0 0-90-2</inkml:trace>
    </iact:actionData>
  </iact:action>
  <iact:action type="add" startTime="89169">
    <iact:property name="dataType" value="strokeEraser"/>
    <iact:actionData xml:id="d178">
      <inkml:trace xmlns:inkml="http://www.w3.org/2003/InkML" xml:id="stk138" contextRef="#ctx0" brushRef="#br1">29785 19920 954 0,'39'-65'166'9,"-39"65"-68"-4,0 0-50 4,0 0-48-4,0 0-72 5,0 0-138-4,-16 0-769 5</inkml:trace>
    </iact:actionData>
  </iact:action>
  <iact:action type="remove" startTime="89700">
    <iact:property name="style" value="instant"/>
    <iact:actionData xml:id="d179" ref="#d36"/>
  </iact:action>
  <iact:action type="add" startTime="89721">
    <iact:property name="dataType" value="strokeEraser"/>
    <iact:actionData xml:id="d180">
      <inkml:trace xmlns:inkml="http://www.w3.org/2003/InkML" xml:id="stk139" contextRef="#ctx0" brushRef="#br1">32230 19337 1084 0,'0'0'180'24,"0"0"-78"-24,0 0-102 2,0 0-126 4,0 0-406 0</inkml:trace>
    </iact:actionData>
  </iact:action>
  <iact:action type="remove" startTime="90048">
    <iact:property name="style" value="instant"/>
    <iact:actionData xml:id="d181" ref="#d37"/>
  </iact:action>
  <iact:action type="add" startTime="90072">
    <iact:property name="dataType" value="strokeEraser"/>
    <iact:actionData xml:id="d182">
      <inkml:trace xmlns:inkml="http://www.w3.org/2003/InkML" xml:id="stk140" contextRef="#ctx0" brushRef="#br1">32053 19551 692 0,'0'0'246'27,"0"0"-126"-27,0 0-90 1,0 0-30 0,0 0-30 6,0 0-154 4,0 4-6-7,0-4-270 4</inkml:trace>
    </iact:actionData>
  </iact:action>
  <iact:action type="add" startTime="90444">
    <iact:property name="dataType" value="strokeEraser"/>
    <iact:actionData xml:id="d183">
      <inkml:trace xmlns:inkml="http://www.w3.org/2003/InkML" xml:id="stk141" contextRef="#ctx0" brushRef="#br1">32743 18980 924 0,'0'0'324'7,"0"0"-172"0,0 0-60 1,0 0-46 0,0 0-46-3,0 0-10 4,21-25-8-1,-21 23-98 0,0 2-120-1,-5 0-340-1</inkml:trace>
    </iact:actionData>
  </iact:action>
  <iact:action type="add" startTime="91406">
    <iact:property name="dataType" value="strokeEraser"/>
    <iact:actionData xml:id="d184">
      <inkml:trace xmlns:inkml="http://www.w3.org/2003/InkML" xml:id="stk142" contextRef="#ctx0" brushRef="#br1">37673 18425 1102 0,'0'0'450'5,"0"0"-284"4,0 0-56-2,0 0-82 1,0 0-28-1,0 0-94 1,39 0-248 0,-26-10-738-1</inkml:trace>
    </iact:actionData>
  </iact:action>
  <iact:action type="remove" startTime="91701">
    <iact:property name="style" value="instant"/>
    <iact:actionData xml:id="d185" ref="#d57"/>
  </iact:action>
  <iact:action type="add" startTime="91721">
    <iact:property name="dataType" value="strokeEraser"/>
    <iact:actionData xml:id="d186">
      <inkml:trace xmlns:inkml="http://www.w3.org/2003/InkML" xml:id="stk143" contextRef="#ctx0" brushRef="#br1">38027 18455 986 0,'0'0'190'25,"0"0"-58"-25,0 0-20 1,0 0-48 5,0 0-24-2,0 0-2 2,7-6-38 2,-7 6-10-1,0 0-10 1,0-2-30 0,0 2-132-2,0 0-122 2,0 0-626 1</inkml:trace>
    </iact:actionData>
  </iact:action>
  <iact:action type="remove" startTime="92066">
    <iact:property name="style" value="instant"/>
    <iact:actionData xml:id="d187" ref="#d58"/>
  </iact:action>
  <iact:action type="add" startTime="92085">
    <iact:property name="dataType" value="strokeEraser"/>
    <iact:actionData xml:id="d188">
      <inkml:trace xmlns:inkml="http://www.w3.org/2003/InkML" xml:id="stk144" contextRef="#ctx0" brushRef="#br1">38644 18348 1164 0,'0'0'548'22,"0"0"-344"-22,0 0-82 2,0 0-113 4,0 0-9 0,0 0 0 2,0-2 0 1,0 2 0-3,-4-3 0 0,-3 1-17 2,-3-2-273 0,10 1-324 0</inkml:trace>
    </iact:actionData>
  </iact:action>
  <iact:action type="add" startTime="92375">
    <iact:property name="dataType" value="strokeEraser"/>
    <iact:actionData xml:id="d189">
      <inkml:trace xmlns:inkml="http://www.w3.org/2003/InkML" xml:id="stk145" contextRef="#ctx0" brushRef="#br1">39211 18311 1084 0,'0'0'320'6,"0"0"-180"1,0 0-16 1,0 0-74-2,0 0-48 1,0 0-2 2,32 0-12 1,-32 0-70-6,-7-2-126 5,-6-4-126 1,9 1-514-6</inkml:trace>
    </iact:actionData>
  </iact:action>
  <iact:action type="add" startTime="92742">
    <iact:property name="dataType" value="strokeEraser"/>
    <iact:actionData xml:id="d190">
      <inkml:trace xmlns:inkml="http://www.w3.org/2003/InkML" xml:id="stk146" contextRef="#ctx0" brushRef="#br1">39211 18311 990 0</inkml:trace>
    </iact:actionData>
  </iact:action>
  <iact:action type="remove" startTime="92759">
    <iact:property name="style" value="instant"/>
    <iact:actionData xml:id="d191" ref="#d60"/>
  </iact:action>
  <iact:action type="add" startTime="92758">
    <iact:property name="dataType" value="strokeEraser"/>
    <iact:actionData xml:id="d192">
      <inkml:trace xmlns:inkml="http://www.w3.org/2003/InkML" xml:id="stk147" contextRef="#ctx0" brushRef="#br1">39211 18311 990 0,'181'116'294'21,"-181"-116"-118"-21,0 0-54 3,0 0-62-3,0 0-52 2,0 0-8 3,-13 0-16-3,6 0-164 7,1 0-358 0</inkml:trace>
    </iact:actionData>
  </iact:action>
  <iact:action type="remove" startTime="93122">
    <iact:property name="style" value="instant"/>
    <iact:actionData xml:id="d193" ref="#d59"/>
  </iact:action>
  <iact:action type="add" startTime="93141">
    <iact:property name="dataType" value="strokeEraser"/>
    <iact:actionData xml:id="d194">
      <inkml:trace xmlns:inkml="http://www.w3.org/2003/InkML" xml:id="stk148" contextRef="#ctx0" brushRef="#br1">39326 17882 1250 0,'0'0'266'24,"0"0"-150"-23,0 0-44 0,0 0-46 4,0 0-26 3,0 0 0-1,0 0-42 1,0 0-78-3,0 0-170 3,0 0-314 2</inkml:trace>
    </iact:actionData>
  </iact:action>
  <iact:action type="add" startTime="93536">
    <iact:property name="dataType" value="strokeEraser"/>
    <iact:actionData xml:id="d195">
      <inkml:trace xmlns:inkml="http://www.w3.org/2003/InkML" xml:id="stk149" contextRef="#ctx0" brushRef="#br1">39926 17991 1350 0,'0'0'278'6,"0"0"-194"2,0 0-26-1,0 0-28 1,0 0-30-2,0 0-12 2,0-6-120 0,0 6-244 1,0 3-482-3</inkml:trace>
    </iact:actionData>
  </iact:action>
  <iact:action type="remove" startTime="93874">
    <iact:property name="style" value="instant"/>
    <iact:actionData xml:id="d196" ref="#d63"/>
  </iact:action>
  <iact:action type="add" startTime="93892">
    <iact:property name="dataType" value="strokeEraser"/>
    <iact:actionData xml:id="d197">
      <inkml:trace xmlns:inkml="http://www.w3.org/2003/InkML" xml:id="stk150" contextRef="#ctx0" brushRef="#br1">40269 18092 200 0,'0'0'1168'25,"0"0"-1050"-25,0 0-80 1,0 0-32 3,0 0 24 1,0 0-12 3,0-6-18 3,-13 10-2-7,3-2-112 3,7-2-226 3,3 4-510-3</inkml:trace>
    </iact:actionData>
  </iact:action>
  <iact:action type="remove" startTime="94412">
    <iact:property name="style" value="instant"/>
    <iact:actionData xml:id="d198" ref="#d62"/>
  </iact:action>
  <iact:action type="add" startTime="94437">
    <iact:property name="dataType" value="strokeEraser"/>
    <iact:actionData xml:id="d199">
      <inkml:trace xmlns:inkml="http://www.w3.org/2003/InkML" xml:id="stk151" contextRef="#ctx0" brushRef="#br1">39239 20068 1226 0,'0'0'222'28,"0"0"-212"-28,0 0-10 2,0 0-158-2,0 0-154 7,0 0-514 2</inkml:trace>
    </iact:actionData>
  </iact:action>
  <iact:action type="remove" startTime="94832">
    <iact:property name="style" value="instant"/>
    <iact:actionData xml:id="d200" ref="#d61"/>
  </iact:action>
  <iact:action type="add" startTime="94850">
    <iact:property name="dataType" value="strokeEraser"/>
    <iact:actionData xml:id="d201">
      <inkml:trace xmlns:inkml="http://www.w3.org/2003/InkML" xml:id="stk152" contextRef="#ctx0" brushRef="#br1">39223 19595 934 0,'0'0'566'22,"0"0"-480"-21,0 0-2 0,0 0-46 4,0 0-24 5,0 0-12-4,0-8-2 3,0 8-8-3,0 0-98 1,0 0-322 1,0 0-584-2</inkml:trace>
    </iact:actionData>
  </iact:action>
  <iact:action type="add" startTime="95507">
    <iact:property name="dataType" value="strokeEraser"/>
    <iact:actionData xml:id="d202">
      <inkml:trace xmlns:inkml="http://www.w3.org/2003/InkML" xml:id="stk153" contextRef="#ctx0" brushRef="#br1">37525 19531 1448 0,'0'0'408'6,"0"0"-286"1,0 0-53 1,0 0-69 0,0 0 0-2,0 0-119 3,0 0-331-2,0 0-884 2</inkml:trace>
    </iact:actionData>
  </iact:action>
  <iact:action type="remove" startTime="95823">
    <iact:property name="style" value="instant"/>
    <iact:actionData xml:id="d203" ref="#d55"/>
  </iact:action>
  <iact:action type="add" startTime="95839">
    <iact:property name="dataType" value="strokeEraser"/>
    <iact:actionData xml:id="d204">
      <inkml:trace xmlns:inkml="http://www.w3.org/2003/InkML" xml:id="stk154" contextRef="#ctx0" brushRef="#br1">37452 19076 1030 0,'0'0'328'19,"0"0"-84"-19,0 0-64 6,0 0-64-4,0 0-14 8,0 0-55-3,0-10-47-1,0 10 0 2,0 0 0 0,-3 0 0 1,-2 0 0-5,5 0-135 4,0 0-659 1</inkml:trace>
    </iact:actionData>
  </iact:action>
  <iact:action type="remove" startTime="96229">
    <iact:property name="style" value="instant"/>
    <iact:actionData xml:id="d205" ref="#d56"/>
  </iact:action>
  <iact:action type="add" startTime="96246">
    <iact:property name="dataType" value="strokeEraser"/>
    <iact:actionData xml:id="d206">
      <inkml:trace xmlns:inkml="http://www.w3.org/2003/InkML" xml:id="stk155" contextRef="#ctx0" brushRef="#br1">37356 19453 758 0,'0'0'362'21,"0"0"-136"-21,0 0-86 2,0 0-48 3,0 0-40 2,0 0-38 1,0 20-14 0,0-20-56-1,0 0-318 1,0 0-490-1</inkml:trace>
    </iact:actionData>
  </iact:action>
  <iact:action type="remove" startTime="96678">
    <iact:property name="style" value="instant"/>
    <iact:actionData xml:id="d207" ref="#d54"/>
  </iact:action>
  <iact:action type="add" startTime="96693">
    <iact:property name="dataType" value="strokeEraser"/>
    <iact:actionData xml:id="d208">
      <inkml:trace xmlns:inkml="http://www.w3.org/2003/InkML" xml:id="stk156" contextRef="#ctx0" brushRef="#br1">36656 19059 160 0,'0'0'530'20,"0"0"-530"-18,0 0-150-2,0 0-242 7</inkml:trace>
    </iact:actionData>
  </iact:action>
  <iact:action type="remove" startTime="97098">
    <iact:property name="style" value="instant"/>
    <iact:actionData xml:id="d209" ref="#d44"/>
  </iact:action>
  <iact:action type="add" startTime="97115">
    <iact:property name="dataType" value="strokeEraser"/>
    <iact:actionData xml:id="d210">
      <inkml:trace xmlns:inkml="http://www.w3.org/2003/InkML" xml:id="stk157" contextRef="#ctx0" brushRef="#br1">35724 18435 1516 0,'0'0'268'20,"0"0"-176"-20,0 0-68 1,0 0-24 10,0 0-176-8,0 0-198 6,0-3-128-2</inkml:trace>
    </iact:actionData>
  </iact:action>
  <iact:action type="remove" startTime="97345">
    <iact:property name="style" value="instant"/>
    <iact:actionData xml:id="d211" ref="#d43"/>
  </iact:action>
  <iact:action type="add" startTime="97360">
    <iact:property name="dataType" value="strokeEraser"/>
    <iact:actionData xml:id="d212">
      <inkml:trace xmlns:inkml="http://www.w3.org/2003/InkML" xml:id="stk158" contextRef="#ctx0" brushRef="#br1">35544 18134 814 0,'0'0'558'18,"0"0"-404"-17,0 0-110 4,0 0-44 3,0 0-208-2,0 0-196 1,0 0-364 1</inkml:trace>
    </iact:actionData>
  </iact:action>
  <iact:action type="remove" startTime="97530">
    <iact:property name="style" value="instant"/>
    <iact:actionData xml:id="d213" ref="#d42"/>
  </iact:action>
  <iact:action type="add" startTime="97524">
    <iact:property name="dataType" value="strokeEraser"/>
    <iact:actionData xml:id="d214">
      <inkml:trace xmlns:inkml="http://www.w3.org/2003/InkML" xml:id="stk159" contextRef="#ctx0" brushRef="#br1">35544 18134 966 0,'-3'-171'66'18,"3"171"-66"-16,0 0-18 2,0 0-38 2,0 0-88 2,0 0-132-1,10-26-120 1</inkml:trace>
    </iact:actionData>
  </iact:action>
  <iact:action type="add" startTime="97759">
    <iact:property name="dataType" value="strokeEraser"/>
    <iact:actionData xml:id="d215">
      <inkml:trace xmlns:inkml="http://www.w3.org/2003/InkML" xml:id="stk160" contextRef="#ctx0" brushRef="#br1">35641 18090 602 0,'0'0'422'4,"0"0"-252"3,0 0-50 3,0 0-120-4,0 0-64 0,0 0-78 3,20 103-170-1,-20-99-382-1</inkml:trace>
    </iact:actionData>
  </iact:action>
  <iact:action type="remove" startTime="97974">
    <iact:property name="style" value="instant"/>
    <iact:actionData xml:id="d216" ref="#d45"/>
  </iact:action>
  <iact:action type="add" startTime="97986">
    <iact:property name="dataType" value="strokeEraser"/>
    <iact:actionData xml:id="d217">
      <inkml:trace xmlns:inkml="http://www.w3.org/2003/InkML" xml:id="stk161" contextRef="#ctx0" brushRef="#br1">35685 18697 656 0,'0'0'318'17,"0"0"-98"-15,0 0 4 4,0 0-94-2,0 0-110 8,0 0-20-8,4 9-112 5,-4-9-202-3,0 2-148 1</inkml:trace>
    </iact:actionData>
  </iact:action>
  <iact:action type="remove" startTime="98388">
    <iact:property name="style" value="instant"/>
    <iact:actionData xml:id="d218" ref="#d46"/>
  </iact:action>
  <iact:action type="add" startTime="98401">
    <iact:property name="dataType" value="strokeEraser"/>
    <iact:actionData xml:id="d219">
      <inkml:trace xmlns:inkml="http://www.w3.org/2003/InkML" xml:id="stk162" contextRef="#ctx0" brushRef="#br1">36314 18381 938 0,'0'0'530'16,"0"0"-310"-15,0 0-84 6,0 0-72-2,0 0-64 1,0 0-4 2,1 9-98 0,-2-6-160 2,1 1-324-5</inkml:trace>
    </iact:actionData>
  </iact:action>
  <iact:action type="add" startTime="98988">
    <iact:property name="dataType" value="strokeEraser"/>
    <iact:actionData xml:id="d220">
      <inkml:trace xmlns:inkml="http://www.w3.org/2003/InkML" xml:id="stk163" contextRef="#ctx0" brushRef="#br1">33054 18798 1104 0,'0'0'474'5,"0"0"-388"4,0 0-86-1,0 0 0-1,0 0-186 0,0 0-314 2</inkml:trace>
    </iact:actionData>
  </iact:action>
  <iact:action type="remove" startTime="99348">
    <iact:property name="style" value="instant"/>
    <iact:actionData xml:id="d221" ref="#d39"/>
  </iact:action>
  <iact:action type="add" startTime="99359">
    <iact:property name="dataType" value="strokeEraser"/>
    <iact:actionData xml:id="d222">
      <inkml:trace xmlns:inkml="http://www.w3.org/2003/InkML" xml:id="stk164" contextRef="#ctx0" brushRef="#br1">33596 18398 1330 0,'0'0'304'14,"0"0"-128"-12,0 0-80 3,0 0-96 5,0 0 0-6,0 0-68 4,3 31-206 2,-3-31-546-3</inkml:trace>
    </iact:actionData>
  </iact:action>
  <iact:action type="add" startTime="99613">
    <iact:property name="dataType" value="strokeEraser"/>
    <iact:actionData xml:id="d223">
      <inkml:trace xmlns:inkml="http://www.w3.org/2003/InkML" xml:id="stk165" contextRef="#ctx0" brushRef="#br1">34163 18469 532 0,'0'0'434'7,"0"0"-342"-4,0 0-92 5,0 0-12-1,0 0-290 1</inkml:trace>
    </iact:actionData>
  </iact:action>
  <iact:action type="remove" startTime="99796">
    <iact:property name="style" value="instant"/>
    <iact:actionData xml:id="d224" ref="#d40"/>
  </iact:action>
  <iact:action type="add" startTime="99791">
    <iact:property name="dataType" value="strokeEraser"/>
    <iact:actionData xml:id="d225">
      <inkml:trace xmlns:inkml="http://www.w3.org/2003/InkML" xml:id="stk166" contextRef="#ctx0" brushRef="#br1">34163 18469 686 0,'160'67'270'21,"-160"-67"-162"-19,0 0-46-1,0 0-62 4,0 0-42 3,0 0-120-3,-7 4-380 3</inkml:trace>
    </iact:actionData>
  </iact:action>
  <iact:action type="remove" startTime="100403">
    <iact:property name="style" value="instant"/>
    <iact:actionData xml:id="d226" ref="#d38"/>
  </iact:action>
  <iact:action type="add" startTime="100412">
    <iact:property name="dataType" value="strokeEraser"/>
    <iact:actionData xml:id="d227">
      <inkml:trace xmlns:inkml="http://www.w3.org/2003/InkML" xml:id="stk167" contextRef="#ctx0" brushRef="#br1">33004 18652 996 0,'0'0'110'13,"0"0"4"-10,0 0 36 5,0 0-26-3,0 0 10 3,0 0-34 1,0 0-56-2,-23 34-30-1,19-31-14 3,4 1-6-2,-3 0-140 2,3-4-368-4</inkml:trace>
    </iact:actionData>
  </iact:action>
  <iact:action type="remove" startTime="100929">
    <iact:property name="style" value="instant"/>
    <iact:actionData xml:id="d228" ref="#d41"/>
  </iact:action>
  <iact:action type="add" startTime="100942">
    <iact:property name="dataType" value="strokeEraser"/>
    <iact:actionData xml:id="d229">
      <inkml:trace xmlns:inkml="http://www.w3.org/2003/InkML" xml:id="stk168" contextRef="#ctx0" brushRef="#br1">34718 18341 1086 0,'0'0'420'16,"0"0"-262"-15,0 0-98 3,0 0-60 4,0 0-146 0,0 0-282-2</inkml:trace>
    </iact:actionData>
  </iact:action>
  <iact:action type="remove" startTime="101370">
    <iact:property name="style" value="instant"/>
    <iact:actionData xml:id="d230" ref="#d47"/>
  </iact:action>
  <iact:action type="add" startTime="101320">
    <iact:property name="dataType" value="strokeEraser"/>
    <iact:actionData xml:id="d231">
      <inkml:trace xmlns:inkml="http://www.w3.org/2003/InkML" xml:id="stk169" contextRef="#ctx0" brushRef="#br1">34170 19954 994 0,'0'0'418'8,"0"0"-310"-3,0 0-80 3,0 0 12 0,0 0-40 1,0 0-24-3,-15 0-214 8,15 0-458-11</inkml:trace>
    </iact:actionData>
  </iact:action>
  <iact:action type="add" startTime="101704">
    <iact:property name="dataType" value="strokeEraser"/>
    <iact:actionData xml:id="d232">
      <inkml:trace xmlns:inkml="http://www.w3.org/2003/InkML" xml:id="stk170" contextRef="#ctx0" brushRef="#br1">34784 19933 45 0,'0'0'1141'6,"0"0"-931"0,0 0-112 3,0 0-44-2,0 0-42 3,0 0-4-4,-3-26-8 0,2 22-28 2,-2 4-142 0,3-3-308 0</inkml:trace>
    </iact:actionData>
  </iact:action>
  <iact:action type="remove" startTime="101962">
    <iact:property name="style" value="instant"/>
    <iact:actionData xml:id="d233" ref="#d50"/>
  </iact:action>
  <iact:action type="add" startTime="101960">
    <iact:property name="dataType" value="strokeEraser"/>
    <iact:actionData xml:id="d234">
      <inkml:trace xmlns:inkml="http://www.w3.org/2003/InkML" xml:id="stk171" contextRef="#ctx0" brushRef="#br1">34784 19933 846 0,'218'-109'286'10,"-218"109"-200"-6,0 0-86 1,0 0-88 3,0 0-310-2</inkml:trace>
    </iact:actionData>
  </iact:action>
  <iact:action type="add" startTime="102114">
    <iact:property name="dataType" value="strokeEraser"/>
    <iact:actionData xml:id="d235">
      <inkml:trace xmlns:inkml="http://www.w3.org/2003/InkML" xml:id="stk172" contextRef="#ctx0" brushRef="#br1">35363 19866 898 0,'0'0'400'7,"0"0"-192"1,0 0-98 1,0 0-82-4,0 0-28 5,0 0-70-4,8 24-278 0,-8-24-558 4</inkml:trace>
    </iact:actionData>
  </iact:action>
  <iact:action type="add" startTime="102281">
    <iact:property name="dataType" value="strokeEraser"/>
    <iact:actionData xml:id="d236">
      <inkml:trace xmlns:inkml="http://www.w3.org/2003/InkML" xml:id="stk173" contextRef="#ctx0" brushRef="#br1">35363 19866 538 0,'120'2'340'6,"-120"-2"-176"2,0 0 12-2,0 0-30 1,0 0-70 1,0 0-76-1,4 87-118 1,-4-75-58 0,0-1-260 0</inkml:trace>
    </iact:actionData>
  </iact:action>
  <iact:action type="remove" startTime="102455">
    <iact:property name="style" value="instant"/>
    <iact:actionData xml:id="d237" ref="#d51"/>
  </iact:action>
  <iact:action type="remove" startTime="102517">
    <iact:property name="style" value="instant"/>
    <iact:actionData xml:id="d238" ref="#d52"/>
  </iact:action>
  <iact:action type="add" startTime="102463">
    <iact:property name="dataType" value="strokeEraser"/>
    <iact:actionData xml:id="d239">
      <inkml:trace xmlns:inkml="http://www.w3.org/2003/InkML" xml:id="stk174" contextRef="#ctx0" brushRef="#br1">35427 20171 746 0,'0'0'256'11,"0"0"-120"-9,0 0 74 3,0 0-32 3,0 0-62 2,0 0-62-2,0 38-54-4,0-19-24 6,0 6-158 3,0-15-152-10,0-3-410 2</inkml:trace>
    </iact:actionData>
  </iact:action>
  <iact:action type="add" startTime="102641">
    <iact:property name="dataType" value="strokeEraser"/>
    <iact:actionData xml:id="d240">
      <inkml:trace xmlns:inkml="http://www.w3.org/2003/InkML" xml:id="stk175" contextRef="#ctx0" brushRef="#br1">35413 20487 816 0,'0'0'420'6,"0"0"-228"1,0 0-48 0,0 0-42 2,0 0-52-3,0 0-38 1,0 8-12 4,0-8-104-6,0 0-178 3,0 0-318-1</inkml:trace>
    </iact:actionData>
  </iact:action>
  <iact:action type="add" startTime="102834">
    <iact:property name="dataType" value="strokeEraser"/>
    <iact:actionData xml:id="d241">
      <inkml:trace xmlns:inkml="http://www.w3.org/2003/InkML" xml:id="stk176" contextRef="#ctx0" brushRef="#br1">35751 20293 592 0,'0'0'190'7,"0"0"-2"2,0 0 2-2,0 0-40 0,0 0-104 0,0 0-46 1,54-47-22-2,-38 40-168 4,-15 4-124-3,2 0-424 0</inkml:trace>
    </iact:actionData>
  </iact:action>
  <iact:action type="remove" startTime="103061">
    <iact:property name="style" value="instant"/>
    <iact:actionData xml:id="d242" ref="#d53"/>
  </iact:action>
  <iact:action type="add" startTime="103069">
    <iact:property name="dataType" value="strokeEraser"/>
    <iact:actionData xml:id="d243">
      <inkml:trace xmlns:inkml="http://www.w3.org/2003/InkML" xml:id="stk177" contextRef="#ctx0" brushRef="#br1">36045 20105 806 0,'0'0'260'13,"0"0"-46"-13,0 0-44 8,0 0-64 0,0 0-80 0,0 0-26-3,2-4-44 4,-2 4-122-2,0 0-162 1</inkml:trace>
    </iact:actionData>
  </iact:action>
  <iact:action type="remove" startTime="103442">
    <iact:property name="style" value="instant"/>
    <iact:actionData xml:id="d244" ref="#d49"/>
  </iact:action>
  <iact:action type="add" startTime="103447">
    <iact:property name="dataType" value="strokeEraser"/>
    <iact:actionData xml:id="d245">
      <inkml:trace xmlns:inkml="http://www.w3.org/2003/InkML" xml:id="stk178" contextRef="#ctx0" brushRef="#br1">35360 19723 716 0,'0'0'604'10,"0"0"-402"-5,0 0-202 2,0 0-6 0,0 0-194 3,0 0-286-4</inkml:trace>
    </iact:actionData>
  </iact:action>
  <iact:action type="add" startTime="103823">
    <iact:property name="dataType" value="strokeEraser"/>
    <iact:actionData xml:id="d246">
      <inkml:trace xmlns:inkml="http://www.w3.org/2003/InkML" xml:id="stk179" contextRef="#ctx0" brushRef="#br1">34444 19632 1024 0,'0'0'180'7,"0"0"-180"1,0 0-66-2,0 0-166 2,0 0-458 1</inkml:trace>
    </iact:actionData>
  </iact:action>
  <iact:action type="remove" startTime="104119">
    <iact:property name="style" value="instant"/>
    <iact:actionData xml:id="d247" ref="#d48"/>
  </iact:action>
  <iact:action type="add" startTime="104124">
    <iact:property name="dataType" value="strokeEraser"/>
    <iact:actionData xml:id="d248">
      <inkml:trace xmlns:inkml="http://www.w3.org/2003/InkML" xml:id="stk180" contextRef="#ctx0" brushRef="#br1">34697 19697 784 0,'0'0'278'10,"0"0"-176"-6,0 0-74 2,0 0-28 2,0 0-126 0,0 0-268 0</inkml:trace>
    </iact:actionData>
  </iact:action>
  <iact:action type="add" startTime="106880">
    <iact:property name="dataType"/>
    <iact:actionData xml:id="d249">
      <inkml:trace xmlns:inkml="http://www.w3.org/2003/InkML" xml:id="stk181" contextRef="#ctx0" brushRef="#br0">19020 11116 742 0,'0'0'514'7,"0"0"-308"-1,0 0-44 2,0 0-110 1,0 0-32-2,0 0 26-1,0 0 62 4,66 145 26-4,-38-89-71 2,-1 8-63-1,13 9 0 1,3 6 0-1,6 5 0 1,-1 4 0-2,9 4 0 3,-9-5 0-2,1-6 0 5,-16-7 0-5,-2-17 0-2,-8-10 0 3,-7-13 0 0,-2-6 0 0,-4-6 0-2,6-5 0 6,-8-2 0-8,-8-15-191 6,0 0-353-8</inkml:trace>
    </iact:actionData>
  </iact:action>
  <iact:action type="add" startTime="107502">
    <iact:property name="dataType"/>
    <iact:actionData xml:id="d250">
      <inkml:trace xmlns:inkml="http://www.w3.org/2003/InkML" xml:id="stk182" contextRef="#ctx0" brushRef="#br0">19240 11812 776 0,'0'0'466'8,"0"0"-164"-1,0 0-24 2,0 0-82-4,0 0-167 5,0 0-29-4,-26 89 0 0,-7-40 0 2,-4-4 0 0,10 2 0 0,-4-6 0 0,5-4 0-1,6-3 0 2,0-4 0-2,4 5 0 0,4-5 0 1,6-20-221-1,1-6-395 0</inkml:trace>
    </iact:actionData>
  </iact:action>
  <iact:action type="add" startTime="108126">
    <iact:property name="dataType"/>
    <iact:actionData xml:id="d251">
      <inkml:trace xmlns:inkml="http://www.w3.org/2003/InkML" xml:id="stk183" contextRef="#ctx0" brushRef="#br0">19960 11482 1026 0,'0'0'360'5,"0"0"-90"3,0 0-58 0,0 0-72-1,0 0-101 0,0 0-39 1,41-8 0 0,-18 5 0-2,0 3 0 3,14-2 0-2,3-2 0 5,4 2 0-10,12-4 0 7,2 1 0-1,-11-2 0-1,2 7 0 0,-22 0 0 1,-9 0 0-1,-11 0 0 1,-7 0 0 1,0 0-769-4</inkml:trace>
    </iact:actionData>
  </iact:action>
  <iact:action type="add" startTime="108545">
    <iact:property name="dataType"/>
    <iact:actionData xml:id="d252">
      <inkml:trace xmlns:inkml="http://www.w3.org/2003/InkML" xml:id="stk184" contextRef="#ctx0" brushRef="#br0">20037 11693 362 0,'0'0'1022'9,"0"0"-706"-1,0 0-110-3,0 0-65 4,0 0-141-3,0 0 0 1,3-9 0 2,15 9 0-4,5 0 0 4,0 0 0-2,15 0 0 1,-2 4 0-2,4 4 0 5,4-5 0-4,-5-3 0 0,2 0 0-2,-5 0 0 3,-11 0 0 0,-18-3 0 0,-7-5 0-2,0-1-431 4</inkml:trace>
    </iact:actionData>
  </iact:action>
  <iact:action type="add" startTime="109100">
    <iact:property name="dataType"/>
    <iact:actionData xml:id="d253">
      <inkml:trace xmlns:inkml="http://www.w3.org/2003/InkML" xml:id="stk185" contextRef="#ctx0" brushRef="#br0">21222 10906 658 0,'0'0'384'8,"0"0"-146"-2,0 0-38 1,0 0-68 2,0 0-26-2,0 0 24 0,-12-6 14 1,12 5-89-1,0 1-55 1,19 0 0-1,17-4 0 1,12 4 0-1,13 0 0 1,11 0 0-2,2 0 0 3,-4 0 0 0,-5 0 0-2,0 0 0 1,-14 0 0 2,-8 0 0-4,-9 0 0 3,-14 0 0-4,-16 0 0 2,-4 0 0-1,0 0 0 3,0 0-87-3,0 0-775 1</inkml:trace>
    </iact:actionData>
  </iact:action>
  <iact:action type="add" startTime="109588">
    <iact:property name="dataType"/>
    <iact:actionData xml:id="d254">
      <inkml:trace xmlns:inkml="http://www.w3.org/2003/InkML" xml:id="stk186" contextRef="#ctx0" brushRef="#br0">21449 10912 616 0,'0'0'322'5,"0"0"-174"3,0 0 0 1,0 0-56-2,0 0-48 0,0 0 42 0,-3 56 38 1,-4-14-34 0,-2 6-46-1,5-3 22 1,4-2-6-1,-3-4-24 2,2-3-24-3,1-8-4 2,0-5-8-1,0-9 0 2,0-9-4-4,0-5-34 3,0 0-74 1,0 0-58-2,8-5-52-1,1-9-118 5</inkml:trace>
    </iact:actionData>
  </iact:action>
  <iact:action type="add" startTime="109956">
    <iact:property name="dataType"/>
    <iact:actionData xml:id="d255">
      <inkml:trace xmlns:inkml="http://www.w3.org/2003/InkML" xml:id="stk187" contextRef="#ctx0" brushRef="#br0">21643 10931 694 0,'0'0'288'7,"0"0"-136"2,0 0 34-3,0 0-98 0,0 175 4 3,0-133-10-3,0 0-26 4,0-2-30-6,0-8-18 4,0-5-8 1,3-10-10-2,2-12-98-1,-1-5-188 5,2 0-144-6</inkml:trace>
    </iact:actionData>
  </iact:action>
  <iact:action type="add" startTime="110285">
    <iact:property name="dataType"/>
    <iact:actionData xml:id="d256">
      <inkml:trace xmlns:inkml="http://www.w3.org/2003/InkML" xml:id="stk188" contextRef="#ctx0" brushRef="#br0">21872 11577 1090 0,'0'0'322'7,"0"0"-132"0,-185 6 2 2,65 14-56-4,-21 2-46 4,-4 2-63-2,4-4-27 1,9-13 0-2,28-4 0 2,32-3 0 0,27 0 0 0,21 0-67-1,24 0-281 1,16-3-552-1</inkml:trace>
    </iact:actionData>
  </iact:action>
  <iact:action type="add" startTime="110671">
    <iact:property name="dataType"/>
    <iact:actionData xml:id="d257">
      <inkml:trace xmlns:inkml="http://www.w3.org/2003/InkML" xml:id="stk189" contextRef="#ctx0" brushRef="#br0">21623 11812 1140 0,'0'0'368'3,"0"0"-152"4,0 0-100 1,0 0-40 1,104 168-44-4,-104-116 6 4,0 9-10-2,0 0 5 1,-20 7-33-2,-23-7 0 4,-17-6 0-4,-5-15 0 5,-7-11 0-8,-2-17 0 6,7-12 0-1,6 0 0-1,20-32 0-1,10-8-35 3,23 1-23-2,8 7 2 1,0 12 32-1,0 10 24 1,41 10 8-1,-1 0 0 1,20 0 6-2,4 15 28 2,10 13-22 1,-8 3 20-1,-6 0 1-3,-4 0-41 4,-15-1 0 0,-1 2 0-2,-6-7 0-1,-8-8 0 2,-12-7 0-1,-3-10 0 1,-11 0-199-2,0 0-581 2</inkml:trace>
    </iact:actionData>
  </iact:action>
  <iact:action type="add" startTime="111944">
    <iact:property name="dataType"/>
    <iact:actionData xml:id="d258">
      <inkml:trace xmlns:inkml="http://www.w3.org/2003/InkML" xml:id="stk190" contextRef="#ctx0" brushRef="#br0">9093 3611 1292 0,'0'0'404'6,"0"0"-338"3,0 0-14-3,0 0-6 3,0 0-44-4,0 0-2 3,-43-80-8 0,24 93 8 0,-1 32 4-2,2 5 12 2,11 7-2 1,7-10 0-2,0-5 2-1,0-5 4 2,25-16 18 2,14-9 16-4,14-12-37 0,4 0-17 2,-6-37 0 0,5-13 0 2,-4-9 0-5,-20 0 0 3,-11-6 0-1,-18-4 0 2,-3-2 0-4,0-5 0 6,-27 9 0-5,-20 11 0 2,-14 19 0-2,1 20 0 2,7 17 0 0,5 0 0 0,0 44 0-2,23 17 0 2,9 6 0-1,12 4 0 2,4-5 0-4,0-1 0 4,13-12 0-1,19-8 0 0,7-13 0-2,18-16 0 2,6-11 0-1,7-5 0 2,-9 0 0-3,-10-20 0 2,-18-7 0 0,-10-4 0 0,-20-2 0-3,-3-2 0 4,0-2 0-1,-23 10 0 0,-16 10 0-2,-6 17 0 1,-7 2 0 1,-1 43 0 1,1 15 0-3,16 2 0 2,13-4 0 0,8-10 0 0,15-14 0-3,0-17 0 4,0-17 0-2,0 0 0 3,34 0 0-5,11-34 0 3,14-17 0-1,-10-8 0 2,-10-2 0-3,-24-1 0 2,-5 5 0 0,-10 13 0 0,0 4 0-2,-16 18 0 2,-22 17 0-1,-1 5 0 2,-4 0 0-4,-2 22 0 4,-7 3 0-1,20 3 0 0,-4 0 0-2,15 0 0 3,8 6 0-2,10-6 0 1,3-5 0-3,0-5 0 4,0-18 0-2,34 0 0 2,-4 0 0-4,11-35 0 4,-12-14 0-1,-9 5 0-1,-16-7 0 0,-4 6 0 1,0 9 0-1,-14 8 0 2,-28 17 0-3,-6 11 0 2,-3 0 0 0,1 37 0 0,10 13 0-2,11 9 0 2,9-4 0 0,16 8 0 0,4-10 0-3,0-11 0 4,0-10 0-1,13-15 0-1,17-12 0 0,14-5 0 0,9 0 0 2,1-39 0-1,-8-26 0-2,-8-11 0 1,-15-3 0 1,-18 12 0 0,-5 11 0-1,0 21 0 1,-12 20 0-1,-21 15 0 1,-4 0 0-1,7 10 0 1,4 30 0 0,16 1 0-2,10 7 0 2,0 3 0 0,0-4 0 0,26-3 0-1,12-14 0 0,-2-13 0 0,3-14 0 2,-10-3 0-1,7 0 0-2,-16-26 0 2,-8-8 0-1,-12-5 0 2,0-6 0-3,0 4 0 2,-9 1 0 0,-2 9 0 0,-1 12 0-2,5 15 0 2,-3 4-277-1</inkml:trace>
    </iact:actionData>
  </iact:action>
  <iact:action type="add" startTime="114221">
    <iact:property name="dataType"/>
    <iact:actionData xml:id="d259">
      <inkml:trace xmlns:inkml="http://www.w3.org/2003/InkML" xml:id="stk191" contextRef="#ctx0" brushRef="#br0">19001 13507 1060 0,'0'0'446'7,"0"0"-230"0,0 0-38 1,-170 0-94-2,111 2-34 3,-2 3-37-1,9-5-13 0,4 0 0-3,9 0 0 3,4 0 0 0,0 0 0 0,11 0 0-2,3 0 0 2,2 0 0 0,12 0 0 1,0 6 0-3,4 0 0 1,0 7 0 1,3 9 0-2,0 9 0 3,0 17 0-2,0 12 0 1,0 12 0 2,0 21 0-5,0 21 0 5,0 21 0-4,0 13 0 3,0 4 0-3,13 2 0 2,-7-5 0 0,-5 6 0-1,-1-6 0-1,3-3 0 3,-3-6 0-2,0-8 0 2,0-3 0-2,9-6 0 0,-6-1 0 1,1-4 0-3,-4 0 0 4,8-5 0-1,-3-9 0-1,-5-3 0 2,0-12 0-3,0-3 0 2,0-5 0 0,0-9 0 0,0-1 0-3,0-13 0 4,0-12 0-1,0-18 0 0,0-21 0-2,0-7 0 0,0 0 0 2,0 0 0-2,0 0 0 3,0 0 0-2,0 0 0 2,0 0 0-4,0 0 0 4,0 0 0-1,0 0 0-1,5 0 0 2,-2 0 0-4,10 0 0 4,-2 0 0-2,10 0 0-1,10 12 0 3,-7-3 0-2,0 0 0 2,-3-1 0-3,-6-2 0 2,6-3 0 0,-8-3 0-1,-3 0 0-1,7 0 0 3,-5 0 0-1,-5 0 0 0,-5 0 0-3,12 0 0 4,-9 0 0-2,12 0 0 1,3 0 0-1,6 0 0 1,-10 0 0 0,-1 0-829-1</inkml:trace>
    </iact:actionData>
  </iact:action>
  <iact:action type="add" startTime="115578">
    <iact:property name="dataType"/>
    <iact:actionData xml:id="d260">
      <inkml:trace xmlns:inkml="http://www.w3.org/2003/InkML" xml:id="stk192" contextRef="#ctx0" brushRef="#br0">18944 14127 944 0,'0'0'754'7,"0"0"-405"1,0 0-349-1,0 0 0 1,0 0 0-1,0 0 0 2,28-3 0-4,-17 3 0 3,10 0 0 2,12 0 0-5,2 0 0 3,10 0 0 0,3 0 0-1,8 0 0-1,-4 0 0 3,-7 0 0-2,-10 0 0 1,-20 0 0-2,-2 3 0 3,-13-1 0-2,0-2 0 1,0 0 0-2,0 0 0 4,0 0 0-2,0 0 0-1,0 0 0-2,0 0-89 3</inkml:trace>
    </iact:actionData>
  </iact:action>
  <iact:action type="add" startTime="116015">
    <iact:property name="dataType"/>
    <iact:actionData xml:id="d261">
      <inkml:trace xmlns:inkml="http://www.w3.org/2003/InkML" xml:id="stk193" contextRef="#ctx0" brushRef="#br0">19900 13795 714 0,'0'0'508'6,"0"0"-166"2,0 0-94-2,0 0-80 0,160 51-101 3,-136-17-67-1,-7 10 0-1,6 4 0-1,-7 8 0 2,-14 3 0 0,-2-2 0 0,0-2 0-2,0-4 0 4,-28-9 0-2,-18-10 0 1,2-15 0-3,-6-12 0 3,-4-5 0-3,18 0 0 3,-2-11 0-4,19-15 0 3,12 4-55 1,7 5 7 0,0 9 30-5,0 6 18 4,7 2 8-1,22 0 16 1,-1 0 18-3,8 17 5 4,-9 18-47-2,13 1 0 2,-3 2 0-3,-1-10 0 2,1-9 0 0,-10-2 0 0,-6-8 0-2,2-8 0 3,-23-1-133-2,0 0-723 1</inkml:trace>
    </iact:actionData>
  </iact:action>
  <iact:action type="add" startTime="116560">
    <iact:property name="dataType"/>
    <iact:actionData xml:id="d262">
      <inkml:trace xmlns:inkml="http://www.w3.org/2003/InkML" xml:id="stk194" contextRef="#ctx0" brushRef="#br0">20719 13958 860 0,'0'0'422'9,"0"0"-202"-1,0 0-102-4,0 0-46 7,0 0 2-6,0 0 22 5,-15 8-24-6,-10 12-34 4,-4-1-22 0,6 4-12 0,1-3 2 0,-1-1-6-2,12-4 2 3,2 0 0-1,-3-8-2-3,11-1 2 3,1 2-2 0,0-5 2 0,0 3 2-1,0 5 0 0,1 0-4 1,27 6 6 0,-1 3-4-2,-2 2 18 3,7 0-15-1,-10-2-5 1,-3-3 0-5,-11 0 0 4,-8 0 0 0,0-4 0 0,0 4 0-2,-4-2 0 2,-24 0 0 5,-5-5 0-9,-6-3 0 2,10-7 0 2,-3 0 0-1,12 0 0 2,17 0-257-4,3 0-529 4</inkml:trace>
    </iact:actionData>
  </iact:action>
  <iact:action type="add" startTime="117032">
    <iact:property name="dataType"/>
    <iact:actionData xml:id="d263">
      <inkml:trace xmlns:inkml="http://www.w3.org/2003/InkML" xml:id="stk195" contextRef="#ctx0" brushRef="#br0">20948 14174 760 0,'0'0'478'8,"0"0"-184"-1,0 0-120 2,0 0-50-4,0 0-56 4,0 0-24-2,17 152-16 1,-17-140-22-2,0-9-6 2,0-3-6 1,0 0-128-2,0 0-386-1</inkml:trace>
    </iact:actionData>
  </iact:action>
  <iact:action type="add" startTime="117240">
    <iact:property name="dataType"/>
    <iact:actionData xml:id="d264">
      <inkml:trace xmlns:inkml="http://www.w3.org/2003/InkML" xml:id="stk196" contextRef="#ctx0" brushRef="#br0">20920 13754 566 0,'0'0'360'2,"0"0"-186"5,0 0-50 3,0 0-72-3,0 0-38-2,0 0-14 3,-3-54-60 0,3 54-226 2,0 0-629-3</inkml:trace>
    </iact:actionData>
  </iact:action>
  <iact:action type="add" startTime="117490">
    <iact:property name="dataType"/>
    <iact:actionData xml:id="d265">
      <inkml:trace xmlns:inkml="http://www.w3.org/2003/InkML" xml:id="stk197" contextRef="#ctx0" brushRef="#br0">21165 14228 494 0,'0'0'466'7,"0"0"-236"2,0 0-36-4,0 0-66 3,0 0-72 0,0 0-38 0,16 28-4-1,-12-59 86 0,1-8-28 2,6-1-34-1,-3 1-14-1,5 2-4-1,-6 7-6 4,3 5-8-4,-3 8 0 0,5 2-2 2,-4 4-2 2,11 5-2-3,5 6 6-2,-3 0 2 4,11 0-2-1,-7 26 6 0,-6 14 6-3,1 5 14 4,-3 5-14 0,-11-5-6-3,-2-9-6 0,-4-4-4 2,0-10-2 0,0-7-2 0,0-8-26-2,0-4-48 2,0-3-66 0,0 0-164 0,0 0-434-2</inkml:trace>
    </iact:actionData>
  </iact:action>
  <iact:action type="add" startTime="117934">
    <iact:property name="dataType"/>
    <iact:actionData xml:id="d266">
      <inkml:trace xmlns:inkml="http://www.w3.org/2003/InkML" xml:id="stk198" contextRef="#ctx0" brushRef="#br0">21814 14379 592 0,'0'0'334'8,"0"0"-110"-1,0 0 24 0,0 0-102 0,0 0-50-1,-46-151 0 2,29 101-14 1,9-4 12-2,5-5-16 0,-7-3-21 2,10 0-57-1,0-2 0 1,0-1 0-3,0 4 0 1,0 4 0 1,0 6 0-1,15 7 0 2,8 2 0-3,-4 5 0 2,14 7 0-2,-5 10 0 3,-4 3 0-1,5 5 0 0,-3 7-139-1,-21 5-219 2,8 0-728-6</inkml:trace>
    </iact:actionData>
  </iact:action>
  <iact:action type="add" startTime="118362">
    <iact:property name="dataType"/>
    <iact:actionData xml:id="d267">
      <inkml:trace xmlns:inkml="http://www.w3.org/2003/InkML" xml:id="stk199" contextRef="#ctx0" brushRef="#br0">22630 13441 306 0,'0'0'360'5,"0"0"-282"4,0 0 68-4,0 0-16 4,0 0-2-2,0 0 16 2,5-12-8-3,-5 12-14 1,9 0-40 2,-9 0-48-2,0 0-24 0,0 0-4 0,0 0 22 1,0 0 28 0,2-1 24 1,-2 1-14-4,0 0-40 3,0 0-16 1,0 0 0-4,0 0-2 3,0 0 16 1,0 0 10-1,0 0-11-1,0 0-23 0,0 0 0 0,0 0 0 2,-23 0 0-4,-13 0 0 3,-16 1 0 0,7 15 0 0,-12-3 0-2,7-1 0 2,-3-7 0 2,-3 0 0-3,15-2 0 0,14-3 0 0,6 0 0 0,6 0 0 2,13 0 0-4,2 0-45 3,0 0-201 0,0 0-230 1</inkml:trace>
    </iact:actionData>
  </iact:action>
  <iact:action type="add" startTime="118864">
    <iact:property name="dataType"/>
    <iact:actionData xml:id="d268">
      <inkml:trace xmlns:inkml="http://www.w3.org/2003/InkML" xml:id="stk200" contextRef="#ctx0" brushRef="#br0">22310 13433 330 0,'0'0'502'8,"0"0"-312"-3,0 0-38 5,0 0 2-6,0 0-14 4,0 0-4 0,41 151-6 0,-25-97-14-2,-9 2-40 2,-4-5-36 0,7-10-20 0,-10-11-20-1,3-13-2 3,-3-12-14-4,3-5-38 5,7 0-112-8,-6-15-250 5,-4-5 18 0,0-2-170 1</inkml:trace>
    </iact:actionData>
  </iact:action>
  <iact:action type="add" startTime="119160">
    <iact:property name="dataType"/>
    <iact:actionData xml:id="d269">
      <inkml:trace xmlns:inkml="http://www.w3.org/2003/InkML" xml:id="stk201" contextRef="#ctx0" brushRef="#br0">22510 13492 598 0,'0'0'342'3,"0"0"-158"4,0 0-2 0,0 0-84 1,0 0-16-2,57 168-20 3,-50-131-2-1,3 3-38 0,-4-6-22 0,-6-2 0-3,9-2-36 3,4-3-80 1,-2-5-84-2,-4-19-112 1,-7-3-354 0</inkml:trace>
    </iact:actionData>
  </iact:action>
  <iact:action type="add" startTime="119402">
    <iact:property name="dataType"/>
    <iact:actionData xml:id="d270">
      <inkml:trace xmlns:inkml="http://www.w3.org/2003/InkML" xml:id="stk202" contextRef="#ctx0" brushRef="#br0">22758 14011 392 0,'0'0'302'7,"0"0"-112"1,0 0-30 0,0 0-14-1,-203 51 4 1,142-40-20-1,11 3-52 4,-4 1-36-8,7 1-30 5,7-1-12 0,4-6-18 0,36-9-158-2,0 0-444 2</inkml:trace>
    </iact:actionData>
  </iact:action>
  <iact:action type="add" startTime="119661">
    <iact:property name="dataType"/>
    <iact:actionData xml:id="d271">
      <inkml:trace xmlns:inkml="http://www.w3.org/2003/InkML" xml:id="stk203" contextRef="#ctx0" brushRef="#br0">22548 14220 788 0,'0'0'252'6,"0"0"-60"2,0 0-82-3,0 0-24 2,0 0-2 1,59 186-18-2,-59-139-16 2,0 4-14 0,-3-9-10 0,-30-11-20-1,-8-12-2 2,-2-16-2-3,-9-3-2 3,10-6 0-4,0-29-6 3,21-8-14 0,4 4-10 0,17 8-14-1,0 9 14 0,0 15 30 2,36 7 8-2,2 0 16 0,5 3 16 0,1 28 24 1,5 6-18 0,-5 0 8-2,-4-3-18 2,-1-4 2 1,-10 0-30-1,8-5-8-2,-10-7-18 2,5-7-146 0,-30-11-248 0,9 0-550-3</inkml:trace>
    </iact:actionData>
  </iact:action>
  <iact:action type="add" startTime="120048">
    <iact:property name="dataType"/>
    <iact:actionData xml:id="d272">
      <inkml:trace xmlns:inkml="http://www.w3.org/2003/InkML" xml:id="stk204" contextRef="#ctx0" brushRef="#br0">23093 14419 956 0,'0'0'408'10,"43"-241"-146"-6,-43 99-98 3,0-5-82 1,-16-1-36 0,-27 11-30-2,-8 13-14 2,-7 20-2 0,-11 21-30 0,43 77-236-1,5 6-730 0</inkml:trace>
    </iact:actionData>
  </iact:action>
  <iact:action type="add" startTime="121241">
    <iact:property name="dataType"/>
    <iact:actionData xml:id="d273">
      <inkml:trace xmlns:inkml="http://www.w3.org/2003/InkML" xml:id="stk205" contextRef="#ctx0" brushRef="#br0">19346 15817 1416 0,'0'0'392'7,"0"0"-184"2,0 0-177-5,0 0-31 4,0 0 0 0,0 0 0 0,177 91 0-1,-141-45 0 0,-9 7 0 1,2 8 0 0,-18 13 0 0,2 7 0 0,-13 1 0 0,0-1 0-1,-19-7 0-2,-22-16 0 3,-12-10 0 0,5-22 0 0,-6-15 0-2,11-11 0 3,4 0 0-1,15-29 0 6,4-7 0-12,16-9 0 4,4 15 0 2,0 4 0 0,0 9 0-2,4 8 0 1,22 9 0 2,7 0 0-3,4 0 0 2,-5 22 0 0,8 16 0-1,9 1 0 2,-15 3 0-3,3-7 0 2,-3-11 0-1,-8-7 0 2,4-14 0-3,-4-3 0 2,-5 0 0-1,-11 0-39 2,-7-14-691-4</inkml:trace>
    </iact:actionData>
  </iact:action>
  <iact:action type="add" startTime="121773">
    <iact:property name="dataType"/>
    <iact:actionData xml:id="d274">
      <inkml:trace xmlns:inkml="http://www.w3.org/2003/InkML" xml:id="stk206" contextRef="#ctx0" brushRef="#br0">20265 16165 1036 0,'0'0'400'6,"0"0"-234"2,0 0-28 1,0 0-16-3,0 0-34 2,-123 173-28-1,105-122-23 1,2-3-37-2,9 6 0 3,7-10 0-2,0-5 0-1,0 1 0 2,13-10 0 0,15-7 0 1,8-6 0-2,0-17 0-1,-1 0 0 4,-2 0 0-3,-5-31 0 1,1-5 0 0,-9-7-107-2,-20 30-363 1,0-1-270 2</inkml:trace>
    </iact:actionData>
  </iact:action>
  <iact:action type="add" startTime="122132">
    <iact:property name="dataType"/>
    <iact:actionData xml:id="d275">
      <inkml:trace xmlns:inkml="http://www.w3.org/2003/InkML" xml:id="stk207" contextRef="#ctx0" brushRef="#br0">20662 16325 950 0,'0'0'302'8,"0"0"-128"-1,0 0-74 3,0 0-32-5,0 0 26 2,-113 151 22 1,107-117 22-1,6-6-33 0,0-9-105 1,0-4 0 0,3-13 0 0,14-2 0 0,7 0 0-2,-1-8 0 5,6-31 0-6,-6-8 0 1,-6-13 0 2,-9 2 0 0,-4 1 0-1,-4 15 0 3,0 8 0-1,0 14-51-2,0 20-409 2,0 0-578-7</inkml:trace>
    </iact:actionData>
  </iact:action>
  <iact:action type="add" startTime="122463">
    <iact:property name="dataType"/>
    <iact:actionData xml:id="d276">
      <inkml:trace xmlns:inkml="http://www.w3.org/2003/InkML" xml:id="stk208" contextRef="#ctx0" brushRef="#br0">21052 16235 1002 0,'0'0'382'6,"0"0"-152"2,0 0-104 0,0 0-46-2,0 0 2 2,0 0-24 0,-94 97-14 0,79-74-12-1,1 1-21 1,14-5-11-1,0 3 0 1,0 1 0-1,0 7 0 0,19 2 0 1,4 1 0 0,-6-1 0-2,-1-6 0 4,2-3 0-2,-16 1 0-1,1-6 0-1,-3 5 0 1,0 3 0 3,-3-7 0-3,-21-6 0-2,-11-3 0 3,-6-10 0 0,4 0-151 0,21-11-355-1,13-10-370 0</inkml:trace>
    </iact:actionData>
  </iact:action>
  <iact:action type="add" startTime="122906">
    <iact:property name="dataType"/>
    <iact:actionData xml:id="d277">
      <inkml:trace xmlns:inkml="http://www.w3.org/2003/InkML" xml:id="stk209" contextRef="#ctx0" brushRef="#br0">21661 16777 594 0,'0'0'272'6,"0"0"0"3,0 0-8-2,0 0-90-1,-77-171 10 1,55 103-28 1,-1-10-36 0,-6-13-109 1,12-7-11-1,6-3 0 0,3 2 0 1,8 0 0-4,0 5 0 1,0 3 0 3,13 10 0-3,10 12 0 0,10 17 0 3,-2 12 0-1,2 16 0 1,6 4 0 0,-1 6 0-5,-11 8-37 3,-13 6-463 1,-9 0-580-2</inkml:trace>
    </iact:actionData>
  </iact:action>
  <iact:action type="add" startTime="123304">
    <iact:property name="dataType"/>
    <iact:actionData xml:id="d278">
      <inkml:trace xmlns:inkml="http://www.w3.org/2003/InkML" xml:id="stk210" contextRef="#ctx0" brushRef="#br0">22349 15577 1204 0,'0'0'360'6,"0"0"-226"2,0 0-92-1,0 0-12-1,0 0-18 3,-177 45 2-1,114-25-2 0,-1 2-10-3,3-2 0 3,4-3-2 0,14-3-2-2,4-6-60 2,37-8-306 0,2 0-382 0</inkml:trace>
    </iact:actionData>
  </iact:action>
  <iact:action type="add" startTime="123597">
    <iact:property name="dataType"/>
    <iact:actionData xml:id="d279">
      <inkml:trace xmlns:inkml="http://www.w3.org/2003/InkML" xml:id="stk211" contextRef="#ctx0" brushRef="#br0">22085 15642 670 0,'0'0'308'5,"0"0"-174"5,0 0 48-3,0 0-26-1,40 175-84 0,-36-136-14 4,0-14-22-4,-1-8-26 3,3-12-10-4,1-5-8 7,6 0-130-8,-13 0-244 2,6-15-180 2</inkml:trace>
    </iact:actionData>
  </iact:action>
  <iact:action type="add" startTime="123798">
    <iact:property name="dataType"/>
    <iact:actionData xml:id="d280">
      <inkml:trace xmlns:inkml="http://www.w3.org/2003/InkML" xml:id="stk212" contextRef="#ctx0" brushRef="#br0">22262 15588 650 0,'0'0'392'5,"0"0"-202"3,0 0-82 0,0 0-88 0,8 150-20-2,-4-120-24 2,5 4-94 0,-2 0-20 0,-4-26-78 0,10 4-402-1</inkml:trace>
    </iact:actionData>
  </iact:action>
  <iact:action type="add" startTime="124018">
    <iact:property name="dataType"/>
    <iact:actionData xml:id="d281">
      <inkml:trace xmlns:inkml="http://www.w3.org/2003/InkML" xml:id="stk213" contextRef="#ctx0" brushRef="#br0">22515 15999 710 0,'0'0'318'4,"0"0"-102"3,0 0-54 4,-192 28-80-6,131-19-32 3,-5 1-40 0,6-2-10-1,9 4-28 1,34-12-162-2,4 2-590 2</inkml:trace>
    </iact:actionData>
  </iact:action>
  <iact:action type="add" startTime="124331">
    <iact:property name="dataType"/>
    <iact:actionData xml:id="d282">
      <inkml:trace xmlns:inkml="http://www.w3.org/2003/InkML" xml:id="stk214" contextRef="#ctx0" brushRef="#br0">22225 16429 1038 0,'0'0'388'7,"0"0"-156"-2,0 0-104 3,0 0-42 0,0 0-4 0,140 188-50-2,-140-141 2 2,0 1-7 0,0-8-27 0,0-10 0-2,-19-5 0 5,-17-8 0-6,3-17 0 5,-2 0 0-6,-4-1 0 4,1-42 0 0,2-2-5 0,19 5-57-1,11 12-42 1,6 14 36-1,0 14 68 2,0 0 18-4,23 0 48 3,13 28-32 0,2 3-20 0,8-1-8-2,-2-3 18 2,6-2-20 0,-3-8-4 0,-7-5-14-2,-3-11-74 3,-33-1-142-2,-4 0-314 1</inkml:trace>
    </iact:actionData>
  </iact:action>
  <iact:action type="add" startTime="124739">
    <iact:property name="dataType"/>
    <iact:actionData xml:id="d283">
      <inkml:trace xmlns:inkml="http://www.w3.org/2003/InkML" xml:id="stk215" contextRef="#ctx0" brushRef="#br0">22916 16755 1264 0,'0'0'314'4,"54"-213"-112"4,-51 74-86 0,-3-13-12-2,0-1-57 4,-28 9-47-4,-21 16 0 3,-2 27 0-4,-6 26 0 4,37 75-199-2,0 0-907-1</inkml:trace>
    </iact:actionData>
  </iact:action>
  <iact:action type="add" startTime="125364">
    <iact:property name="dataType"/>
    <iact:actionData xml:id="d284">
      <inkml:trace xmlns:inkml="http://www.w3.org/2003/InkML" xml:id="stk216" contextRef="#ctx0" brushRef="#br0">23331 13275 754 0,'0'0'298'8,"0"0"-128"0,0 0-72 0,0 0-54-3,0 0-6 3,0 0 22 0,156-47 36 1,-131 45 0-4,-6 2 0 3,-2 0-18 0,-4 0-32 0,-3 7-32-2,-7 13-10 2,1 5-4 0,5 9-10 0,-4 8 10-2,2 12 6 2,1 13 4 0,0 17 12 1,-8 20 12-2,3 17 2 1,-2 22 0 0,11 12-20 3,-11 13-11-8,9 7-5 4,3 10 0 0,3 3 0 1,0-5 0-1,-4 1 0 1,4-11 0 0,1-7 0 2,3-9 0-6,-12-14 0 3,5-12 0 1,-10-20 0 1,1-7 0-3,2-5 0 2,-6-6 0 0,7-9 0 0,-4-2 0-2,10-11 0 3,-6-11 0-2,9-11 0 3,-9-12 0-5,4-7 0 3,-9-3 0-1,-2-3 0 2,3 0 0-4,-3 4 0 3,0 1 0 1,0 1 0-1,0 5 0-2,2-5 0 1,1 4 0 2,7 0 0-2,-7-9 0-1,-3-8 0 3,0-9 0-1,0-8 0-1,0 0 0-2,0 0 0 4,0-5 0-2,0-23 0 2,0 1 0-3,-5 5 0 1,-31 3 0 2,-7 11 0-1,-7-1 0-2,3-3 0 2,3 4 0 0,3-9 0 0,8-4 0-2,27 2-19 2,6 9-683-1</inkml:trace>
    </iact:actionData>
  </iact:action>
  <iact:action type="add" startTime="126302">
    <iact:property name="dataType"/>
    <iact:actionData xml:id="d285">
      <inkml:trace xmlns:inkml="http://www.w3.org/2003/InkML" xml:id="stk217" contextRef="#ctx0" brushRef="#br0">24295 14953 790 0,'0'0'244'8,"0"0"-18"-1,0 0 116-1,0 0-34 4,0 0-171-4,0 0-137 3,79 2 0-3,-35-2 0 1,-4 0 0 1,4 0 0 0,-1 0 0-2,1 0 0 2,-2 0 0 0,-13 0 0 1,3 0 0-4,-8 0 0 4,-11 0 0-1,-10 0 0 0,-3 10 0-1,0 10 0 2,-16-10-557-2,-4 4-543 0</inkml:trace>
    </iact:actionData>
  </iact:action>
  <iact:action type="add" startTime="126620">
    <iact:property name="dataType"/>
    <iact:actionData xml:id="d286">
      <inkml:trace xmlns:inkml="http://www.w3.org/2003/InkML" xml:id="stk218" contextRef="#ctx0" brushRef="#br0">24334 15281 634 0,'0'0'444'5,"0"0"-130"3,0 0-50-1,0 0-82 0,0 0-42 0,0 0-71 0,114-4-69 2,-72-14 0-1,0-1 0-3,2-4 0 3,12 6 0 1,-12 6 0-1,4 6 0-2,-1 5 0 4,-22 0 0-5,-8 0 0 6,-14 0 0-7,-3 13 0 4,0-7 0-1,0 6-349 1</inkml:trace>
    </iact:actionData>
  </iact:action>
  <iact:action type="add" startTime="127868">
    <iact:property name="dataType"/>
    <iact:actionData xml:id="d287">
      <inkml:trace xmlns:inkml="http://www.w3.org/2003/InkML" xml:id="stk219" contextRef="#ctx0" brushRef="#br0">25780 13174 1404 0,'0'0'334'8,"0"0"-126"-2,0 0-107 1,0 0-101 2,0 0 0-2,0 0 0 0,0 0 0 0,5 20 0 1,-10-15 0 1,-11 1 0-3,8 0 0 2,-8 2 0 0,0-5 0-1,0 3 0 0,4-1 0 0,-4 1 0 4,-1 0 0-6,10-5 0 1,-9 6 0 2,3-4 0 0,3-1 0 0,-4 1 0-2,10-3 0 2,-3 2 0 2,-2-2 0-4,6 0 0 0,-4 3 0 2,1-3 0 0,2 7 0 0,1-2 0-2,2 4 0 2,1 5 0 1,-12 2 0-2,10 9 0 0,0 5 0 0,2 2 0 2,0 5 0-2,0 5 0-1,0 3 0 4,0 9 0-2,0 13 0 2,0 8 0-7,0 17 0 6,0 6 0-1,0 8 0 0,0 9 0-2,4 0 0 2,5 1 0 0,-6-6 0 1,-2 0 0-4,6 4 0 3,6 9 0 0,-1 7 0-1,-5-6 0 0,0-8 0 1,4-8 0 0,-9-14 0 0,3-13 0-2,-5-8 0 2,0-13 0 0,0-10 0 0,0-8 0-3,0 2 0 4,3 7 0-1,10 9 0 0,-10-5 0-2,10 6 0 3,-12-12 0-2,-1-13 0 1,0-5 0-3,0-2 0 4,0-4 0-1,0-2 0-2,0 4 0 1,0-3 0 1,0 0 0 0,0 2 0-1,0-7 0-1,0 1 0 2,0-3 0 0,0-1 0 0,0-4 0-2,0 0 0 3,0-7 0-1,0-3 0-1,0 1 0-1,0-3 0 3,0 3 0-2,0 3 0 1,0 5 0-1,0 4 0 0,0-5 0 1,0-1 0 1,0-4 0-3,0-5 0 1,0 0 0 2,0 0 0-2,0 0 0-1,0 0 0 3,0 0 0-2,10 0 0 1,9 0 0-1,3 0 0 1,2 0 0-1,0 0 0 2,-3 0 0-4,-2 0 0 4,-1 0 0-2,5 0 0 1,-3 0 0-1,3 0 0 0,2-17 0 2,-5-16 0-2,3-10 0 0,-14 18 0 1,-4 0-385 0</inkml:trace>
    </iact:actionData>
  </iact:action>
  <iact:action type="add" startTime="129451">
    <iact:property name="dataType"/>
    <iact:actionData xml:id="d288">
      <inkml:trace xmlns:inkml="http://www.w3.org/2003/InkML" xml:id="stk220" contextRef="#ctx0" brushRef="#br0">25962 13829 404 0,'0'0'372'7,"0"0"-166"0,0 0 106 0,0 0 70 1,0 0-68 0,0 0-257-1,0 0-57-1,0 0 0 2,0 0 0 0,0 0 0-2,2 0 0 2,16 0 0 0,5 0 0 1,0-3 0-2,11 0 0-1,-1 3 0 4,-6 0 0-4,5 0 0 2,-9 0 0-2,-5 0 0 2,-11 0 0 0,0 0 0 1,2 0 0-3,-9 0 0 3,0 0 0-2,0 0 0 0,0 0 0-1,0-5-417 2,0-1-1041 0</inkml:trace>
    </iact:actionData>
  </iact:action>
  <iact:action type="add" startTime="129916">
    <iact:property name="dataType"/>
    <iact:actionData xml:id="d289">
      <inkml:trace xmlns:inkml="http://www.w3.org/2003/InkML" xml:id="stk221" contextRef="#ctx0" brushRef="#br0">26760 13497 1034 0,'0'0'344'7,"0"0"-58"0,0 0-84 1,0 0-78 0,138 169-67-3,-131-118-57 3,-7 3 0 0,0-5 0 0,0 1 0-2,-23-1 0 3,-18-7 0-2,-12-14 0 0,6-14 0 0,-2-8 0 5,14-6 0-7,-2 0 0 2,18-11 0-1,6-15 0 2,11 5-31 0,2 0 1 0,0 10 28-1,2 6 2 0,30 5 10 3,8 0 18-6,1 0-10 7,18 10-11-6,-2 10-7 3,-7 2 0 1,4 8 0-3,-13-3 0 2,-11 7 0 0,1-7-55 0,-31-21-347-3,0-3-710 4</inkml:trace>
    </iact:actionData>
  </iact:action>
  <iact:action type="add" startTime="131632">
    <iact:property name="dataType"/>
    <iact:actionData xml:id="d290">
      <inkml:trace xmlns:inkml="http://www.w3.org/2003/InkML" xml:id="stk222" contextRef="#ctx0" brushRef="#br0">27491 14236 282 0,'0'0'1106'8,"0"0"-830"-1,0 0-48 1,0 0-118-1,0 0-65 1,0 0-45-1,0 0 0 0,20 7 0 0,-20-25 0 1,0-12 0 0,-7-6 0-1,-9-7 0 0,1-3 0 1,5-1 0 1,7-1 0-2,-2 3 0-1,5-3 0 2,0 4 0 0,0-2 0-2,0 5 0 2,0 1 0 2,0 4 0 0,0 1 0-4,0 3 0-1,0-5 0 5,13 3 0-3,5-3 0-1,4 3 0 2,1 9 0 0,11 0 0 0,-8 11 0 0,7 10 0-2,-30 4 0 1,-2 0-689 2</inkml:trace>
    </iact:actionData>
  </iact:action>
  <iact:action type="add" startTime="133072">
    <iact:property name="dataType"/>
    <iact:actionData xml:id="d291">
      <inkml:trace xmlns:inkml="http://www.w3.org/2003/InkML" xml:id="stk223" contextRef="#ctx0" brushRef="#br0">27905 13539 920 0,'0'0'320'9,"0"0"0"-2,0 0-122 0,0 0-60 1,0 0-32-2,0 0-61 2,0 0-45-1,28 9 0 0,-12-9 0 1,1 0 0 0,4-11 0-1,0-12 0 0,4 1 0 3,-5 0 0-3,3 2 0 1,-5 6 0-3,-7 6 0 3,-6 1 0 0,-5 7 0-2,0 0 0 2,0 0 0 0,0 4 0 1,0 24 0-4,0 11 0 6,0 8 0-6,0 10 0 3,0 0 0-2,0-3 0 2,0 3 0 2,0-3 0-2,0-7 0-2,0-2 0 2,0 3 0 1,0-3 0-2,-3-8 0-1,3-10 0 2,-2-10 0-1,2-8 0 1,-3-3 0-2,-7-1 0 2,0-2 0-1,-7-3 0 2,-2 0 0-4,-6 0 0 3,6 0-3 1,-1 0-21-2,4 0 6 0,12 0-4 2,-6 0 12-3,10 0 4 2,0 0 6-1,0 0 2 0,0 0 14 2,0 0 49-2,13 0-65-1,14 0 0 3,7 0 0-1,5 0 0 0,-10 0 0-1,7 0 0-1,-4 0 0 3,-18 0 0-1,1 0 0-2,-1 0 0 1,-2 0 0 2,4 0 0-2,-6 0-301-1,-7 0-603 3</inkml:trace>
    </iact:actionData>
  </iact:action>
  <iact:action type="add" startTime="133704">
    <iact:property name="dataType"/>
    <iact:actionData xml:id="d292">
      <inkml:trace xmlns:inkml="http://www.w3.org/2003/InkML" xml:id="stk224" contextRef="#ctx0" brushRef="#br0">28524 14260 184 0,'0'0'902'5,"0"0"-604"6,71-178-12-8,-55 94-116 5,-3-6-22 0,-10-6-89 1,-3-5-59-3,0-6 0 2,-16 0 0 0,-20 6 0 0,-3 12 0-1,-9 15 0 2,31 69-101-3,-2 5-683 1</inkml:trace>
    </iact:actionData>
  </iact:action>
  <iact:action type="add" startTime="134655">
    <iact:property name="dataType"/>
    <iact:actionData xml:id="d293">
      <inkml:trace xmlns:inkml="http://www.w3.org/2003/InkML" xml:id="stk225" contextRef="#ctx0" brushRef="#br0">26411 15246 1128 0,'0'0'424'7,"0"0"-208"1,0 0-10 0,0 0-133-3,0 0-73 4,0 0 0-2,133-4 0 1,-107 21 0-1,-5 8 0 0,5 9 0 1,-6 0 0 3,-10 0 0-8,3 5 0 5,-6-5 0 0,-7 3 0 0,0 2 0-2,0 1 0 3,-7 1 0-1,-25-1 0-1,-5-6 0 0,-3-9 0 3,-4-5 0-2,7-10 0-1,10-4 0-3,2-6 0 4,9 0 0 0,3 0 0 1,13-6 0-4,0-16 0 4,0 0 0-2,0 5 0 2,15 7 0-4,3 9 0 4,3 1 0-2,-1 0 0 1,13 0 0-1,-5 0 0 1,8 0 0 0,12 5 0 0,4 1 0-2,-4 0 0 2,-4-2 0 0,-8-4 0 0,1 0 0-2,0 0-73 2,-32 0-713-1</inkml:trace>
    </iact:actionData>
  </iact:action>
  <iact:action type="add" startTime="135391">
    <iact:property name="dataType"/>
    <iact:actionData xml:id="d294">
      <inkml:trace xmlns:inkml="http://www.w3.org/2003/InkML" xml:id="stk226" contextRef="#ctx0" brushRef="#br0">27443 15886 758 0,'0'0'298'6,"0"0"-90"1,0 0-6 0,0 0-36 3,0 0-36-2,0 0-48-3,-52-110 2 2,40 72-16 1,-4-9-28 0,3 0-29-2,9-4-11 2,1 3 0 0,3 1 0 1,0-1 0-4,0-2 0 3,0-3 0 0,4 0 0 2,17-1 0-5,-3 7 0 2,0 15 0 1,-8 4 0 1,0 11 0-1,6 0 0-2,-12 5 0 2,12 2 0 0,-3 0-161-3,-2 10-409 3,-9 0-590 0</inkml:trace>
    </iact:actionData>
  </iact:action>
  <iact:action type="add" startTime="135974">
    <iact:property name="dataType"/>
    <iact:actionData xml:id="d295">
      <inkml:trace xmlns:inkml="http://www.w3.org/2003/InkML" xml:id="stk227" contextRef="#ctx0" brushRef="#br0">27801 15392 154 0,'0'0'458'7,"0"0"-184"1,0 0-74 0,0 0-2 0,0 0 14-2,0 0-78 3,12-6-26-1,-12 6 10-3,0 9-10 3,-18 25-25 0,-5 11-83 0,0 13 0-2,-2 7 0 2,6 2 0 1,2-2 0-2,14-3 0 0,3-12 0 2,0-3 0-3,7-7 0 4,28-14 0-3,6-10 0 0,-1-14 0 1,4-2 0 0,-7-7 0-2,0-38 0 1,-11-22 0 7,-5-12 0-12,-7-14 0 3,-12 4 0 3,-2 3 0 1,0 22 0-1,0 14 0-2,-16 18 0 2,5 15 0 0,-5 12 0 0,-1 5 0-2,11 0-115 2,4 0-409 0,-6 9-702-1</inkml:trace>
    </iact:actionData>
  </iact:action>
  <iact:action type="add" startTime="136470">
    <iact:property name="dataType"/>
    <iact:actionData xml:id="d296">
      <inkml:trace xmlns:inkml="http://www.w3.org/2003/InkML" xml:id="stk228" contextRef="#ctx0" brushRef="#br0">28233 16012 614 0,'0'0'452'7,"0"0"-168"-1,0 0-24 2,74-143-92 0,-57 65-16 0,-10-10-60-1,5-6-67 0,-12 0-25 1,0 4 0 0,0 6 0-2,-26 11 0 4,-4 2 0-4,-7 7 0 2,30 49-201-2,-6 5-671 2</inkml:trace>
    </iact:actionData>
  </iact:action>
  <iact:action type="add" startTime="137174">
    <iact:property name="dataType"/>
    <iact:actionData xml:id="d297">
      <inkml:trace xmlns:inkml="http://www.w3.org/2003/InkML" xml:id="stk229" contextRef="#ctx0" brushRef="#br0">29007 13098 594 0,'0'0'304'8,"0"0"-164"-1,0 0-4 1,0 0-50-1,0 0-52 0,0 0 14 2,123-31 40-2,-105 23-30-1,5 2 12 2,-4 4 32 1,-5 2-24-2,-7 0 16 0,-1 0-56 0,7 0-6 2,-11 14 6-2,1 19-32-1,-3 18-4 3,0 16 14-2,0 18-2 1,0 10 22 0,0 9-3 1,0 9-33-1,0 4 0 3,0 1 0-10,0 6 0 7,-5 8 0 0,5 4 0-1,0 3 0-1,-11 13 0 3,11 8 0-1,0 6 0 0,0-2 0-2,0-10 0 1,0-13 0 1,0-10 0 1,0-6 0-4,0-11 0 4,0-13 0-2,0-7 0 1,0-16 0-2,0-10 0 3,0-7 0-1,0-4 0 0,0-3 0-1,0-4 0 1,0-2 0 0,0-9 0 0,0-8 0-2,0-9 0 1,0-8 0 0,0-6 0 2,0 1 0-4,0 2 0 3,0-5 0 0,0 17 0 0,0-3 0 0,0-7 0-1,0 9 0 0,0-7 0 1,0-7 0-1,0-4 0 0,0-4 0 1,0 0 0 0,0 0 0-2,0 0 0 2,-12 0 0 1,-8-12 0-1,-12-8 0-3,7 3 0 4,1-3 0-2,-8-2 0 2,7-3 0-3,-4-9 0 2,23 21-93-1,2 1-941 2</inkml:trace>
    </iact:actionData>
  </iact:action>
  <iact:action type="add" startTime="138098">
    <iact:property name="dataType"/>
    <iact:actionData xml:id="d298">
      <inkml:trace xmlns:inkml="http://www.w3.org/2003/InkML" xml:id="stk230" contextRef="#ctx0" brushRef="#br0">29796 14542 1270 0,'0'0'388'6,"0"0"-128"1,0 0-131 2,0 0-129-2,0 0 0 0,0 0 0 0,140 0 0 1,-105 0 0 0,1 4 0-2,-5 1 0 2,2 2 0 0,-14 0 0 0,-8-1 0-2,-5 2 0 3,-6 3 0-2,0-5-371 1,0 3-841-2</inkml:trace>
    </iact:actionData>
  </iact:action>
  <iact:action type="add" startTime="138324">
    <iact:property name="dataType"/>
    <iact:actionData xml:id="d299">
      <inkml:trace xmlns:inkml="http://www.w3.org/2003/InkML" xml:id="stk231" contextRef="#ctx0" brushRef="#br0">29830 14916 994 0,'0'0'486'7,"0"0"-194"0,0 0-56-2,0 0-197 4,0 0-39-1,0 0 0-1,108 52 0-1,-75-47 0 2,-11 0 0 0,-1-2 0-2,0-3 0 5,2 0 0-6,-14 0-159 4,1 0-817-2</inkml:trace>
    </iact:actionData>
  </iact:action>
  <iact:action type="add" startTime="138712">
    <iact:property name="dataType"/>
    <iact:actionData xml:id="d300">
      <inkml:trace xmlns:inkml="http://www.w3.org/2003/InkML" xml:id="stk232" contextRef="#ctx0" brushRef="#br0">31352 13374 1172 0,'0'0'230'8,"0"0"-136"-3,0 0-14 4,0 0-14-2,-178 54-40 1,123-46-16 0,10-3-8 0,-10-1 16-1,10-4-10 0,4 0 2 3,2 0-8-4,19 0-2 2,7 5 4-1,6 5 4-1,4 3 4 2,-3 6 42-1,2 6 22 1,4 12-20-2,0 10 2 2,0 10 3 0,0 2-61 2,0 5 0-1,10 7 0-4,-3 11 0 2,-1 16 0 2,0 5 0-1,-2 15 0-2,-1 8 0 2,1 10 0-1,9 8 0 0,-10 2 0 1,2-6 0 1,3-14 0-3,-8-8 0 4,5-8 0-6,-3-4 0 5,1 0 0-1,-1-1 0 0,-2-3 0-2,0-13 0 2,3-10 0 0,-3-15 0-2,0-15 0 2,0-12 0 0,8-9 0 0,-8-9 0 0,2-4 0-3,5-2 0 2,2-2 0 2,-6-3 0-3,1-4 0 1,-1-3 0 2,-2-1 0-1,8 0 0-1,-6 0 0-1,9 0 0 2,6 0 0 1,13 4 0-2,-5-4 0 0,4 0 0 0,-4 0 0 2,8 0 0-1,1 0 0-3,11-17 0 4,-3-7 0-2,5-8 0 0,-4-5 0 1,-12-3 0 0,-32 31 0-1,0-1-945 1</inkml:trace>
    </iact:actionData>
  </iact:action>
  <iact:action type="add" startTime="139590">
    <iact:property name="dataType"/>
    <iact:actionData xml:id="d301">
      <inkml:trace xmlns:inkml="http://www.w3.org/2003/InkML" xml:id="stk233" contextRef="#ctx0" brushRef="#br0">31376 14054 1090 0,'0'0'436'5,"0"0"-254"4,0 0-16-2,0 0-66 2,0 0-27-2,0 0-73 2,17-34 0-3,-3 30 0 4,11 4 0-7,-2-1 0 5,5 1 0 0,5-4 0 0,5 2 0-1,-5 2 0 1,5 0 0 0,-9 0 0-1,-3 0 0 0,-1 0 0 0,-9 0 0 1,-1 0 0 0,-15 0 0 0,0 0-5-2,0 0-1193 3</inkml:trace>
    </iact:actionData>
  </iact:action>
  <iact:action type="add" startTime="139944">
    <iact:property name="dataType"/>
    <iact:actionData xml:id="d302">
      <inkml:trace xmlns:inkml="http://www.w3.org/2003/InkML" xml:id="stk234" contextRef="#ctx0" brushRef="#br0">32047 13626 946 0,'0'0'216'7,"0"0"104"-1,0 0-136 1,0 0-10 0,0 0-86 2,169 113-36-1,-146-60-18-2,-4 7-1 2,-1 2-33 0,-11-10 0-3,-4-13 0 3,-3-8 0 1,0-10 0-2,-10-8 0-1,-27-1 0 3,1-10 0-2,-7-2 0 2,1 0 0 0,-6-14-39-2,13-13 3-1,5 0-2 1,11 14 4-1,12 2 12 2,7 8 22 0,0 3 14 1,0 0 54 0,0 0-8-5,2 0-42 5,32 22-9-1,-4 12-9-2,24 5 0 2,-6 4 0-1,15-2 0 2,3-1 0-1,-3-3 0-2,-15 0 0 1,-9-1 0 2,-39-28-135-2,0-3-385-1</inkml:trace>
    </iact:actionData>
  </iact:action>
  <iact:action type="add" startTime="140475">
    <iact:property name="dataType"/>
    <iact:actionData xml:id="d303">
      <inkml:trace xmlns:inkml="http://www.w3.org/2003/InkML" xml:id="stk235" contextRef="#ctx0" brushRef="#br0">32126 14884 810 0,'0'0'282'7,"0"0"-282"0,0 0 2 0,0 0-2 0,0 0 22 3,0 0 28-3,-201 58 86-2,150-8 58 3,-5 7-60 0,15-1-72 2,9 0 28-6,12 2 10 4,13 4-28 1,7 0-20-2,0 0-11 0,23-10-41 0,30-11 0 3,1-16 0-4,13-16 0 0,-5-9 0 3,-1-9 0 0,0-47 0-1,-18-16 0-1,-9-16 0-1,-23-2 0 2,-11 1 0 0,0 8 0-1,-24 2 0 2,0 59-181-2,3 8-465 1</inkml:trace>
    </iact:actionData>
  </iact:action>
  <iact:action type="add" startTime="141090">
    <iact:property name="dataType"/>
    <iact:actionData xml:id="d304">
      <inkml:trace xmlns:inkml="http://www.w3.org/2003/InkML" xml:id="stk236" contextRef="#ctx0" brushRef="#br0">32592 13357 1020 0,'0'0'220'5,"0"0"-44"4,0 0-8-1,0 0-80 0,0 0-4-3,0 0 12 3,105 6 4 0,-70 5-26 0,2-3-53-1,0-1-21 0,2-7 0 1,-2 0 0 2,0 0 0-5,-9 0 0 2,4 0 0 3,-12 2 0-4,-8 3 0 0,-1 1 0 3,-4 1 0-2,4 12 0 1,-11 6 0-2,2 14 0 2,-2 21 0 0,0 21 0 1,0 20 0-2,0 18 0 1,0 17 0 0,0 2 0 1,0 2 0-4,0 3 0 3,0 9 0-1,0 3 0 1,0 2 0-1,0-1 0 0,0-6 0 3,0 3 0-3,5-2 0-1,8-2 0 2,-3-14 0 0,6-12 0 0,0-15 0-2,-5-19 0 2,3-18 0 0,-1-18 0 0,-11-11 0-2,3-15 0 3,-2-10 0-3,7-2 0 1,-10-11 0 0,3-4 0 0,1 0 0 2,-4 0 0-2,0 0 0 0,0 0 0 0,0 0 0 2,0 0 0-2,0-4 0-1,-4-11 0 2,-19 8 0 0,-14-4 0 0,4-1 0-1,3 5 0 0,-4-3 0 1,14 8 0 1,4-3 0-4,4-2 0 3,-8 1 0 0,0-8 0 0,-16-4 0-1,31 6-243 0,-6 4-1101 2</inkml:trace>
    </iact:actionData>
  </iact:action>
  <iact:action type="add" startTime="143107">
    <iact:property name="dataType"/>
    <iact:actionData xml:id="d305">
      <inkml:trace xmlns:inkml="http://www.w3.org/2003/InkML" xml:id="stk237" contextRef="#ctx0" brushRef="#br0">9093 3675 41 0,'0'0'1513'5,"0"0"-1169"4,0 0-195-2,0 0-149 1,0 0 0-3,0 0 0 3,0 0 0 1,-143 0 0 0,72 0 0-5,-15-3 0 4,2 1 0 0,-16 2 0 3,-1 0 0-6,-7 0 0 1,-5 0 0 3,2 0 0-2,-2 0 0 1,0 0 0-1,13 0 0 0,7 0 0 3,4 0 0-3,8 0 0 1,-1 0 0 0,0 2 0 2,-2 5 0-8,0-6 0 5,0 3 0 2,-4 2 0-2,4 1 0 0,7 3 0 0,-3 0 0 2,15-6 0-1,4-4 0-2,-11 0 0 1,3 0 0 2,-10 0 0-1,-4 0 0-2,2 0 0 2,-9 0 0 0,10 3 0 0,1 2 0-2,8 3 0 2,0-2 0 0,11-6 0 0,8 0 0-2,4 0 0 1,5 0 0 2,2 0 0-2,0 0 0 0,-2 0 0 0,-8 0 0 2,2 0 0-1,-8 5 0-2,-6 7 0 2,2-7 0 0,4 1 0 0,7 1 0-2,6-7 0 2,1 0 0 0,-4 0 0 0,-4 4 0-2,-4 7 0 1,-13 4 0 1,7-1 0 1,-2 2 0-4,2-1 0 3,6-5 0 0,14-1 0 0,0-9 0-1,11 3 0 0,0-3 0 1,-10 0 0 1,-7 4 0-3,-10 0 0 1,-10 7 0 2,-2 4 0-1,5 0 0-2,-1 4 0 1,8-8 0 1,2-5 0 1,7-4 0-3,-2 4 0 2,0-3 0 0,0 2 0 0,-1 4 0-2,2 1 0 1,5 0 0 2,1-3 0-2,5-1 0 0,10-6 0 1,-1 0 0-1,11 0 0 2,9 0 0-3,-6 0 0 2,7 0 0 0,5 0 0 0,-3 0 0-3,6 0 0 3,0 0 0 0,0 0 0 0,0 0 0-2,0 0 0 2,0 0 0 0,0 0 0 1,0 0 0-4,0 0 0 3,26 0 0 1,7 0 0-2,14 6 0 0,6-3 0 1,14-3 0 0,7 0 0 0,23 0 0-2,3-20 0 2,10-9 0 0,-5-1 0 0,-4 6 0-2,-11 11 0 1,-3 6 0 1,-7 3 0 1,1 4 0-3,-1-3 0 2,4 0 0-1,3-4 0 2,14-1 0-4,-1-8 0 3,3 2 0 1,7-2 0-2,-5-4 0 0,-1-2 0 1,-4-1 0 0,0 9 0 0,-3 1 0-2,-7 6 0 2,1 2 0 0,-7 0 0 0,-4-2 0-2,13-1 0 2,-12 2 0 0,-1 0 0 0,-12-1 0-3,9-8 0 4,-15 2 0-2,8-2 0 2,-5 7 0-3,-3 2 0 1,3 6 0 2,11 0 0-2,-2 0 0 0,7-3 0 1,3 3 0-1,0 0 0 2,-1 0 0-3,-7 0 0 2,6-2 0 0,-3-1 0 0,3 0 0-2,-3 3 0 1,4 0 0 2,8 0 0-1,-4-3 0-2,3-1 0 1,-6 4 0 2,0-7 0-1,-1-3 0-3,-12 1 0 3,-2-6 0 0,-8 4 0 1,-7 2 0-3,-8 1 0 2,4 6 0 0,-10-1 0 0,-8-4 0-2,-3 7 0 2,-1-3 0 0,-5 1 0 0,-3 0 0-3,9-1 0 3,-9-4 0 0,-1 7 0 0,-10 0 0-2,-6-1 0 2,-3 1 0 0,0 0 0 1,0 0 0-4,0 0 0 3,0 0 0 1,-12 0 0-2,-44 0 0 0,-33 0 0 1,-18 0 0 0,-19 0 0 0,-16 0 0-2,-9 0 0 2,6 0 0 0,5 0 0 0,0 0 0-3,3 11 0 3,6-1 0 1,-6 2 0-1,0 2 0-2,-3-3 0 2,5 0 0 0,4-5 0 0,-6-6 0-2,-2 0 0 2,1 0 0 0,2 0 0-1,14 0 0 0,12 0 0 0,8 0 0 2,9 0 0-1,6 2 0-2,18 2 0 2,8-4 0 0,10 0 0 0,8 0 0-2,7 0 0 1,-2 0 0 2,-3 0 0-1,-1 0 0-3,-7 0 0 4,4 0 0-2,-1 0 0 2,-4 0 0-4,5 0 0 3,6 0 0 1,-1 0 0-2,3 0 0 0,10 0 0 1,-4 0 0 0,8 0 0 0,-4 0 0-2,-5 0 0 2,3 0 0 0,-13 0 0 0,-7 0 0-3,4 0 0 3,-12 0 0 1,-2 0 0-1,1 0 0-2,-2 0 0 2,-4 14 0-1,5 5 0 2,1 1 0-4,4-3 0 4,1-5 0-1,12-4 0-1,8-3 0 0,7 0 0 0,8-2 0 2,2 0 0-1,5 1 0-2,-2-4 0 1,-6 2 0 2,-4 1 0-1,-11 2 0-3,-6 7 0 4,-1-7 0-1,-2 2 0 0,-1-2 0-2,5-3 0 2,1-2 0 0,2 6 0 0,1-4 0-2,-1 2 0 11,-4 1 0-16,-4 3 0 4,6-3 0 2,-1 5 0 1,7-1 0-1,8-7 0 1,3 4 0-1,5-6 0 0,1 0 0 2,3 0 0-2,-11 0 0-1,-6 0 0 3,4 0 0-2,-8 0 0 1,10 0 0-1,2 0 0 1,5 0 0-1,12 0 0 2,4 0 0-3,0 0 0 1,0 0 0 1,-3 0 0 0,-1 0 0-2,-8 3 0 3,3-1 0-2,1 1 0 2,0-3 0-3,6 3 0 1,2-3 0 2,0 0 0-1,0 0 0-3,0 0 0 3,0 0 0 0,0 0 0 0,0 0 0-2,0 0 0 2,0 0 0 0,18 0 0 1,14-11 0-3,0 5 0 2,-4 0 0-1,12-2 0 1,1-9 0-1,0-5 0 1,11-10 0 0,-4-7 0 0,11-3 0-2,-10 2 0 1,-1 5 0 3,-7 4 0-3,-9 3 0-1,-5 2 0 2,-2 3 0 0,-6 3 0 0,-5 7 0-2,-2 1 0 2,-9 5 0 0,-2 3 0-1,-1-2 0 0,0 4 0 1,0-1 0-1,0 3 0 1,0 0 0-2,0 0 0 2,0 0 0 0,-16 0 0 1,-17 0 0-3,-2 0 0 2,-11 11 0 0,-5 0 0 0,-1-1 0-3,-1 3 0 4,-3 4 0-1,2 8 0 0,-2 4 0-2,5-1 0 2,2-1 0-1,8 2 0 2,11-10 0-4,1-6 0 4,8 0 0-1,11-8 0-1,0 1 0-1,3 2 0 2,3 0 0 1,-4-1 0-1,8-2 0-2,0 7 0 1,0 1 0 2,8 12 0-2,21 4 0-1,20 3 0 3,13 3 0-1,8 5 0 0,18 1 0-2,3-1 0 2,-1-1 0 0,-6 0 0 0,-4-5 0-2,-16-3 0 2,-10-9 0 0,-7-2 0-1,-10-5 0 0,-10-8 0 0,-4 3 0 2,-7-5 0-2,-13 0 0 0,-3 2 0 0,0-7 0 2,0 2 0-2,0 1 0-1,0-1 0 2,0 1 0 0,0 0 0 0,-13 1 0-1,-23-2 0 1,-15 1 0 0,0-1 0 0,-1-2 0-2,-12 0 0 2,1 0 0 0,-7 0 0-2,-1-7 0 1,-3-8 0 2,10-4 0-1,5-1 0 0,5 0 0-2,14-5 0 2,5 2 0 0,6 2 0 0,6 1 0-2,7 3 0 2,7 7 0 0,6 8 0-1,3 2 0-1,0-3 0 3,0 1 0-2,0-1 0 2,0-4 0-3,0 0 0 1,0-4 0 1,0-6 0 0,0-7 0-1,0-8 0 1,32-13 0 0,10-19 0-1,25-7 0 0,7-14 0 1,-3 0 0 0,-2 10 0 0,-12 12 0-3,-17 13 0 3,-2 17 0 1,-6 10 0-2,-4 10 0 0,-4 1 0 1,-2 7 0 0,0-2 0 0,-9 4 0-2,-2 2 0 2,-3 1 0 0,-7 0 0-1,-1 0 0-1,0 0 0 3,0 1 0-2,-14 33 0 2,-27 8 0-3,-2 7 0 2,-14-1 0 0,-10-1 0-1,-1 1 0-1,3-6 0 3,6-12 0-1,6 2 0 0,13-7 0-3,4 0 0 4,12-4 0-1,8-8 0-2,9 2 0 1,1-8 0 2,6 5 0-1,0 6 0-2,0 9 0 2,0 7 0-1,0 3 0 2,19-7 0-1,-4-5 0-2,4-3 0 1,5-7 0 2,12-1 0-1,8-1 0-3,5-6 0 4,2-4 0-1,5 2 0 0,-2-5 0-2,-3 0 0 2,-38 0-113-1,-6 0-1375 0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CDCC-8A5B-4955-A5AC-4DD094916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5060E-5E32-4820-AE67-C08F7665E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3F56-F76D-4964-A721-1846EE30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F2807-9E6E-4E8E-B5F4-D4B2D65F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B1F9A-B8DA-46A0-887E-2F53B57C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62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55A1-B44A-4B99-B543-42D68919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C9DA7-9CE2-4D48-9BD6-AA61B6438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28F9-A589-4E31-B1C6-521EC541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E1F98-A847-45EC-B17C-03EF196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7F8D9-12DF-4561-B9D4-2D0EDDE5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70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E9D5B-3898-444D-8549-CD792345D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2568D-C59E-48EE-AE9F-B75B0DCB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CFFF-58ED-4087-AC68-8EA086CB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380BF-D3B7-46C9-BF5C-E791ECEB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0B40-CCBC-40DC-869A-37BBF60F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98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C8B4-47CF-4EFB-B5AE-73F679F0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5A80-DD87-4BD4-B1FF-ED662DEF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855CF-1BEA-44E8-876E-83966668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0C6A8-2D25-4B07-BBDC-59A67E75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C48F4-6DE7-4D20-A190-96F4A353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74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A26D-BA22-4DCF-9D02-C5D1578E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BBDC-14D2-4EAA-B89F-FB7F6A3D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C178D-6D20-4A58-933B-9F10796A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FF02-46BC-4348-B024-4529338B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6A966-CC92-4B32-B96B-8EDB88AA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18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CA6D-B038-4FA3-8615-64B628CF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C93F-6853-42E8-B3ED-D2DE1FCF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3A904-301E-4F7D-93D1-E14251E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64F11-E30C-4D08-B736-B03016A3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0F842-30DD-4990-A01F-5FB7BADD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D603A-33F9-4F68-A282-7C1A02B8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70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FED2-39F9-42A0-9984-B9DD94A4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86998-EA0C-48CE-8C86-23E097E05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007A2-3E5B-46E8-8746-27CB89B9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717D7-5938-4609-B8E2-8065C9232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D1C90-ECA3-4388-BF29-B172EABE2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1865F-EFA6-4868-B861-D9CB2B06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957AC-D6B3-4464-9CA5-8BFC9EF9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FC23B-2161-48F3-A9E0-CBA17861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56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FA0C-BF6B-41F4-A708-BC0BFF25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DA2CE-74D6-45F7-9360-1784A79B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AACC9-1610-4CE7-9FF0-748D8E6E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F2285-CFB9-42BE-9008-46EAB682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57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9BD7A-7F4D-459C-AF71-A897BEA4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50595-6040-4737-85C1-11A6E13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47D35-366E-458F-8B3B-7ACB08CD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74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6336-767C-4180-A524-05C54CA0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9D2B-CFB7-4ED4-8C79-D86A724B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501C3-3525-4F62-AC71-1BFF23F69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0AE79-F55B-4F86-BE6B-AD22A481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70AC9-7FF3-4090-B72B-9D648541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0A9CB-F978-4D56-8D96-5B69BBC3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66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A027-DA87-4232-9AB7-0024B2AE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BAFA5-7D8A-4497-BCC7-6A106752D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CFC45-3AD3-4FBE-B6F6-F86321C9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D505E-690A-4518-9DD0-AC85BD6A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2ECB4-9136-4F30-9838-ADA5C089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4DB46-53F7-4A20-A14F-F2EFB6DC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64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E1846-2CAC-45F7-A1E2-4E21EF9E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C278-9AA9-4C23-A5EE-464291A2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D2EDA-33DF-4C03-B6C1-91038072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311F-2C6D-4707-8136-8D3519118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63FB-1C0B-4147-9EC1-F6C064A14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40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11/relationships/inkAction" Target="../ink/inkAction6.xml"/><Relationship Id="rId3" Type="http://schemas.openxmlformats.org/officeDocument/2006/relationships/image" Target="../media/image90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01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1.png"/><Relationship Id="rId5" Type="http://schemas.microsoft.com/office/2011/relationships/inkAction" Target="../ink/inkAction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microsoft.com/office/2011/relationships/inkAction" Target="../ink/inkAction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11/relationships/inkAction" Target="../ink/inkAction9.xml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3" Type="http://schemas.openxmlformats.org/officeDocument/2006/relationships/image" Target="../media/image380.png"/><Relationship Id="rId7" Type="http://schemas.openxmlformats.org/officeDocument/2006/relationships/image" Target="../media/image1210.png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11" Type="http://schemas.microsoft.com/office/2011/relationships/inkAction" Target="../ink/inkAction10.xml"/><Relationship Id="rId10" Type="http://schemas.openxmlformats.org/officeDocument/2006/relationships/image" Target="../media/image8.png"/><Relationship Id="rId4" Type="http://schemas.openxmlformats.org/officeDocument/2006/relationships/image" Target="../media/image390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43.png"/><Relationship Id="rId5" Type="http://schemas.microsoft.com/office/2011/relationships/inkAction" Target="../ink/inkAction11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microsoft.com/office/2011/relationships/inkAction" Target="../ink/inkAction1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0.png"/><Relationship Id="rId7" Type="http://schemas.microsoft.com/office/2011/relationships/inkAction" Target="../ink/inkAction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8.png"/><Relationship Id="rId5" Type="http://schemas.openxmlformats.org/officeDocument/2006/relationships/image" Target="../media/image38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6.png"/><Relationship Id="rId12" Type="http://schemas.openxmlformats.org/officeDocument/2006/relationships/image" Target="../media/image140.png"/><Relationship Id="rId17" Type="http://schemas.microsoft.com/office/2011/relationships/inkAction" Target="../ink/inkAction1.xm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image" Target="../media/image120.png"/><Relationship Id="rId11" Type="http://schemas.openxmlformats.org/officeDocument/2006/relationships/image" Target="../media/image130.png"/><Relationship Id="rId5" Type="http://schemas.openxmlformats.org/officeDocument/2006/relationships/image" Target="../media/image310.png"/><Relationship Id="rId15" Type="http://schemas.openxmlformats.org/officeDocument/2006/relationships/image" Target="../media/image4.png"/><Relationship Id="rId10" Type="http://schemas.openxmlformats.org/officeDocument/2006/relationships/image" Target="../media/image210.png"/><Relationship Id="rId9" Type="http://schemas.openxmlformats.org/officeDocument/2006/relationships/image" Target="../media/image1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490.png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52.png"/><Relationship Id="rId11" Type="http://schemas.openxmlformats.org/officeDocument/2006/relationships/image" Target="../media/image54.png"/><Relationship Id="rId5" Type="http://schemas.openxmlformats.org/officeDocument/2006/relationships/image" Target="../media/image51.png"/><Relationship Id="rId10" Type="http://schemas.microsoft.com/office/2011/relationships/inkAction" Target="../ink/inkAction14.xml"/><Relationship Id="rId4" Type="http://schemas.openxmlformats.org/officeDocument/2006/relationships/image" Target="../media/image50.png"/><Relationship Id="rId9" Type="http://schemas.openxmlformats.org/officeDocument/2006/relationships/image" Target="../media/image13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3" Type="http://schemas.openxmlformats.org/officeDocument/2006/relationships/image" Target="../media/image55.png"/><Relationship Id="rId7" Type="http://schemas.openxmlformats.org/officeDocument/2006/relationships/image" Target="../media/image121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57.png"/><Relationship Id="rId9" Type="http://schemas.microsoft.com/office/2011/relationships/inkAction" Target="../ink/inkAction15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11/relationships/inkAction" Target="../ink/inkAction16.xml"/><Relationship Id="rId3" Type="http://schemas.openxmlformats.org/officeDocument/2006/relationships/image" Target="../media/image570.png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61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microsoft.com/office/2011/relationships/inkAction" Target="../ink/inkAction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microsoft.com/office/2011/relationships/inkAction" Target="../ink/inkAction18.xml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customXml" Target="../ink/ink1.xml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microsoft.com/office/2011/relationships/inkAction" Target="../ink/inkAction19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12.png"/><Relationship Id="rId7" Type="http://schemas.openxmlformats.org/officeDocument/2006/relationships/image" Target="../media/image56.png"/><Relationship Id="rId12" Type="http://schemas.openxmlformats.org/officeDocument/2006/relationships/image" Target="../media/image14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30.png"/><Relationship Id="rId5" Type="http://schemas.openxmlformats.org/officeDocument/2006/relationships/image" Target="../media/image310.png"/><Relationship Id="rId10" Type="http://schemas.openxmlformats.org/officeDocument/2006/relationships/image" Target="../media/image210.png"/><Relationship Id="rId4" Type="http://schemas.openxmlformats.org/officeDocument/2006/relationships/image" Target="../media/image1.png"/><Relationship Id="rId9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2" Type="http://schemas.openxmlformats.org/officeDocument/2006/relationships/image" Target="../media/image6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.png"/><Relationship Id="rId1" Type="http://schemas.openxmlformats.org/officeDocument/2006/relationships/tags" Target="../tags/tag2.xml"/><Relationship Id="rId15" Type="http://schemas.microsoft.com/office/2011/relationships/inkAction" Target="../ink/inkAction2.xm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inkAction" Target="../ink/inkAction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1.png"/><Relationship Id="rId9" Type="http://schemas.microsoft.com/office/2011/relationships/inkAction" Target="../ink/inkAction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1.png"/><Relationship Id="rId9" Type="http://schemas.microsoft.com/office/2011/relationships/inkAction" Target="../ink/inkAction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1699"/>
            <a:ext cx="9144000" cy="1223645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rgbClr val="C00000"/>
                </a:solidFill>
                <a:latin typeface="+mn-lt"/>
              </a:rPr>
              <a:t>Derivatives </a:t>
            </a:r>
            <a:br>
              <a:rPr lang="en-US" sz="7200" dirty="0">
                <a:solidFill>
                  <a:srgbClr val="C00000"/>
                </a:solidFill>
                <a:latin typeface="+mn-lt"/>
              </a:rPr>
            </a:br>
            <a:r>
              <a:rPr lang="en-US" sz="7200" dirty="0">
                <a:solidFill>
                  <a:srgbClr val="C00000"/>
                </a:solidFill>
                <a:latin typeface="+mn-lt"/>
              </a:rPr>
              <a:t>are Vectors</a:t>
            </a:r>
            <a:endParaRPr lang="en-CA" sz="7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DDDEF0-F084-4184-88ED-172A2575AFF7}"/>
              </a:ext>
            </a:extLst>
          </p:cNvPr>
          <p:cNvSpPr txBox="1">
            <a:spLocks/>
          </p:cNvSpPr>
          <p:nvPr/>
        </p:nvSpPr>
        <p:spPr>
          <a:xfrm>
            <a:off x="1524000" y="3782929"/>
            <a:ext cx="942066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</a:rPr>
              <a:t>(See “Tensors for Beginners: Vectors” Video First)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45109AA-0AEC-49D7-9846-B09EB34F7C6F}"/>
              </a:ext>
            </a:extLst>
          </p:cNvPr>
          <p:cNvSpPr txBox="1">
            <a:spLocks/>
          </p:cNvSpPr>
          <p:nvPr/>
        </p:nvSpPr>
        <p:spPr>
          <a:xfrm>
            <a:off x="1524001" y="456845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</a:rPr>
              <a:t>(See </a:t>
            </a:r>
            <a:r>
              <a:rPr lang="en-US" sz="3600" u="sng" dirty="0">
                <a:solidFill>
                  <a:srgbClr val="FF0000"/>
                </a:solidFill>
              </a:rPr>
              <a:t>Link in Description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endParaRPr lang="en-CA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7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77"/>
    </mc:Choice>
    <mc:Fallback xmlns="">
      <p:transition spd="slow" advTm="188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4A626FC-EC9C-45FE-99DB-B0AE9487D751}"/>
              </a:ext>
            </a:extLst>
          </p:cNvPr>
          <p:cNvGrpSpPr/>
          <p:nvPr/>
        </p:nvGrpSpPr>
        <p:grpSpPr>
          <a:xfrm rot="1968173">
            <a:off x="1483899" y="832855"/>
            <a:ext cx="3346780" cy="5213154"/>
            <a:chOff x="7594600" y="2908300"/>
            <a:chExt cx="1790700" cy="2789306"/>
          </a:xfrm>
        </p:grpSpPr>
        <p:cxnSp>
          <p:nvCxnSpPr>
            <p:cNvPr id="91" name="Connector: Curved 90">
              <a:extLst>
                <a:ext uri="{FF2B5EF4-FFF2-40B4-BE49-F238E27FC236}">
                  <a16:creationId xmlns:a16="http://schemas.microsoft.com/office/drawing/2014/main" id="{082A2D18-AD75-4A19-BB0C-31601D778EDD}"/>
                </a:ext>
              </a:extLst>
            </p:cNvPr>
            <p:cNvCxnSpPr/>
            <p:nvPr/>
          </p:nvCxnSpPr>
          <p:spPr>
            <a:xfrm rot="5400000" flipH="1" flipV="1">
              <a:off x="7095297" y="3407603"/>
              <a:ext cx="2789306" cy="1790700"/>
            </a:xfrm>
            <a:prstGeom prst="curvedConnector3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434E4E8-78E9-4C0E-A333-06EA99D17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4600" y="4785011"/>
              <a:ext cx="73300" cy="15239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FFA4EFC-A896-4C9E-AB56-5B9075C61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152" y="3547592"/>
              <a:ext cx="73300" cy="15239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4B4FADE-964E-4625-A547-659D7F4FEFBC}"/>
              </a:ext>
            </a:extLst>
          </p:cNvPr>
          <p:cNvGrpSpPr/>
          <p:nvPr/>
        </p:nvGrpSpPr>
        <p:grpSpPr>
          <a:xfrm>
            <a:off x="640872" y="77829"/>
            <a:ext cx="5709472" cy="5920101"/>
            <a:chOff x="469624" y="-128712"/>
            <a:chExt cx="4495125" cy="466095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9A567D5-51D7-4F02-A89C-89104CE7906D}"/>
                </a:ext>
              </a:extLst>
            </p:cNvPr>
            <p:cNvGrpSpPr/>
            <p:nvPr/>
          </p:nvGrpSpPr>
          <p:grpSpPr>
            <a:xfrm>
              <a:off x="503583" y="503583"/>
              <a:ext cx="3909391" cy="4028660"/>
              <a:chOff x="503583" y="503583"/>
              <a:chExt cx="3909391" cy="4028660"/>
            </a:xfrm>
          </p:grpSpPr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0FF3D78B-B797-4135-BBFE-4B68C71873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CCB59BB-C093-4554-A640-FE828E752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2002605-4DC1-4EB1-A125-98B1049821BB}"/>
                </a:ext>
              </a:extLst>
            </p:cNvPr>
            <p:cNvGrpSpPr/>
            <p:nvPr/>
          </p:nvGrpSpPr>
          <p:grpSpPr>
            <a:xfrm>
              <a:off x="609600" y="528638"/>
              <a:ext cx="3657324" cy="3962400"/>
              <a:chOff x="609600" y="528638"/>
              <a:chExt cx="3657324" cy="3962400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7AF7713-D7B2-4D59-8101-BDC12AB03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760128E-11AF-4374-AEED-11383EFCD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E593D28-B26E-4A76-972D-75FC77C83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99ABE67-0E89-4F92-AF24-5BA591712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3D97558-D8D3-4FB4-B7E3-839D7601DFC9}"/>
                </a:ext>
              </a:extLst>
            </p:cNvPr>
            <p:cNvGrpSpPr/>
            <p:nvPr/>
          </p:nvGrpSpPr>
          <p:grpSpPr>
            <a:xfrm>
              <a:off x="469624" y="684088"/>
              <a:ext cx="3962400" cy="3657324"/>
              <a:chOff x="469624" y="684088"/>
              <a:chExt cx="3962400" cy="3657324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0FEC4AA-14C2-4B28-BC82-F653F15841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C617724-122F-48E2-B42E-AAAD9F0EE6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863F539-76DC-4EB4-8807-55FC79B896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DA546B9-4884-4436-920A-33EE18DB61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29C4D7E-114E-4ADF-BF20-B37A8DBD0F22}"/>
                    </a:ext>
                  </a:extLst>
                </p:cNvPr>
                <p:cNvSpPr txBox="1"/>
                <p:nvPr/>
              </p:nvSpPr>
              <p:spPr>
                <a:xfrm>
                  <a:off x="4501724" y="2208482"/>
                  <a:ext cx="463025" cy="557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29C4D7E-114E-4ADF-BF20-B37A8DBD0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724" y="2208482"/>
                  <a:ext cx="463025" cy="5573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088FC43C-3B1D-4751-A947-8E3D44C3DBE7}"/>
                    </a:ext>
                  </a:extLst>
                </p:cNvPr>
                <p:cNvSpPr txBox="1"/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088FC43C-3B1D-4751-A947-8E3D44C3D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8E1C86-FE37-47F4-A664-961B3758CA57}"/>
              </a:ext>
            </a:extLst>
          </p:cNvPr>
          <p:cNvCxnSpPr>
            <a:cxnSpLocks/>
          </p:cNvCxnSpPr>
          <p:nvPr/>
        </p:nvCxnSpPr>
        <p:spPr>
          <a:xfrm flipV="1">
            <a:off x="3131521" y="3127693"/>
            <a:ext cx="1917551" cy="3254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978CB6-C2C0-4333-A595-E9A5E652EF08}"/>
              </a:ext>
            </a:extLst>
          </p:cNvPr>
          <p:cNvCxnSpPr>
            <a:cxnSpLocks/>
          </p:cNvCxnSpPr>
          <p:nvPr/>
        </p:nvCxnSpPr>
        <p:spPr>
          <a:xfrm flipV="1">
            <a:off x="3134469" y="2970878"/>
            <a:ext cx="2085231" cy="461999"/>
          </a:xfrm>
          <a:prstGeom prst="straightConnector1">
            <a:avLst/>
          </a:prstGeom>
          <a:ln w="76200">
            <a:solidFill>
              <a:srgbClr val="D17D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C06C016-1C7C-440B-B4BA-9D0CB6A27291}"/>
                  </a:ext>
                </a:extLst>
              </p:cNvPr>
              <p:cNvSpPr txBox="1"/>
              <p:nvPr/>
            </p:nvSpPr>
            <p:spPr>
              <a:xfrm>
                <a:off x="3747561" y="3437407"/>
                <a:ext cx="1111010" cy="644664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635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C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C06C016-1C7C-440B-B4BA-9D0CB6A27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561" y="3437407"/>
                <a:ext cx="1111010" cy="644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63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6007E-F09E-4650-A1D7-B1D561D89811}"/>
                  </a:ext>
                </a:extLst>
              </p:cNvPr>
              <p:cNvSpPr txBox="1"/>
              <p:nvPr/>
            </p:nvSpPr>
            <p:spPr>
              <a:xfrm>
                <a:off x="3457477" y="1848012"/>
                <a:ext cx="1834926" cy="644664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635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rgbClr val="D17DD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C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6007E-F09E-4650-A1D7-B1D561D89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477" y="1848012"/>
                <a:ext cx="1834926" cy="644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63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1B41AC-FFEB-4A16-9CA2-57DD3315193C}"/>
                  </a:ext>
                </a:extLst>
              </p:cNvPr>
              <p:cNvSpPr txBox="1"/>
              <p:nvPr/>
            </p:nvSpPr>
            <p:spPr>
              <a:xfrm>
                <a:off x="6270742" y="1025532"/>
                <a:ext cx="5409389" cy="1272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600" dirty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600" i="1">
                              <a:solidFill>
                                <a:srgbClr val="D17DD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solidFill>
                                    <a:srgbClr val="D17DD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3600" i="1">
                              <a:solidFill>
                                <a:srgbClr val="D17DD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CA" sz="3600" i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1B41AC-FFEB-4A16-9CA2-57DD33151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742" y="1025532"/>
                <a:ext cx="5409389" cy="1272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375AA8-ED2E-4F8B-A2FF-2008091FFF78}"/>
              </a:ext>
            </a:extLst>
          </p:cNvPr>
          <p:cNvCxnSpPr>
            <a:cxnSpLocks/>
          </p:cNvCxnSpPr>
          <p:nvPr/>
        </p:nvCxnSpPr>
        <p:spPr>
          <a:xfrm flipV="1">
            <a:off x="5002264" y="2465536"/>
            <a:ext cx="1046424" cy="688491"/>
          </a:xfrm>
          <a:prstGeom prst="straightConnector1">
            <a:avLst/>
          </a:prstGeom>
          <a:ln w="76200">
            <a:solidFill>
              <a:srgbClr val="FFE5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146A856-3392-4C13-963F-98FD2363F825}"/>
                  </a:ext>
                </a:extLst>
              </p:cNvPr>
              <p:cNvSpPr txBox="1"/>
              <p:nvPr/>
            </p:nvSpPr>
            <p:spPr>
              <a:xfrm>
                <a:off x="5798259" y="2610691"/>
                <a:ext cx="2785571" cy="57547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635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D17DD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CA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146A856-3392-4C13-963F-98FD2363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59" y="2610691"/>
                <a:ext cx="2785571" cy="5754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softEdge rad="63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103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270">
        <p159:morph option="byObject"/>
      </p:transition>
    </mc:Choice>
    <mc:Fallback xmlns="">
      <p:transition spd="slow" advTm="627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4A626FC-EC9C-45FE-99DB-B0AE9487D751}"/>
              </a:ext>
            </a:extLst>
          </p:cNvPr>
          <p:cNvGrpSpPr/>
          <p:nvPr/>
        </p:nvGrpSpPr>
        <p:grpSpPr>
          <a:xfrm rot="1968173">
            <a:off x="1483899" y="832855"/>
            <a:ext cx="3346780" cy="5213154"/>
            <a:chOff x="7594600" y="2908300"/>
            <a:chExt cx="1790700" cy="2789306"/>
          </a:xfrm>
        </p:grpSpPr>
        <p:cxnSp>
          <p:nvCxnSpPr>
            <p:cNvPr id="91" name="Connector: Curved 90">
              <a:extLst>
                <a:ext uri="{FF2B5EF4-FFF2-40B4-BE49-F238E27FC236}">
                  <a16:creationId xmlns:a16="http://schemas.microsoft.com/office/drawing/2014/main" id="{082A2D18-AD75-4A19-BB0C-31601D778EDD}"/>
                </a:ext>
              </a:extLst>
            </p:cNvPr>
            <p:cNvCxnSpPr/>
            <p:nvPr/>
          </p:nvCxnSpPr>
          <p:spPr>
            <a:xfrm rot="5400000" flipH="1" flipV="1">
              <a:off x="7095297" y="3407603"/>
              <a:ext cx="2789306" cy="1790700"/>
            </a:xfrm>
            <a:prstGeom prst="curvedConnector3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434E4E8-78E9-4C0E-A333-06EA99D17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4600" y="4785011"/>
              <a:ext cx="73300" cy="15239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FFA4EFC-A896-4C9E-AB56-5B9075C61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152" y="3547592"/>
              <a:ext cx="73300" cy="15239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4B4FADE-964E-4625-A547-659D7F4FEFBC}"/>
              </a:ext>
            </a:extLst>
          </p:cNvPr>
          <p:cNvGrpSpPr/>
          <p:nvPr/>
        </p:nvGrpSpPr>
        <p:grpSpPr>
          <a:xfrm>
            <a:off x="640872" y="77829"/>
            <a:ext cx="5709472" cy="5920101"/>
            <a:chOff x="469624" y="-128712"/>
            <a:chExt cx="4495125" cy="466095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9A567D5-51D7-4F02-A89C-89104CE7906D}"/>
                </a:ext>
              </a:extLst>
            </p:cNvPr>
            <p:cNvGrpSpPr/>
            <p:nvPr/>
          </p:nvGrpSpPr>
          <p:grpSpPr>
            <a:xfrm>
              <a:off x="503583" y="503583"/>
              <a:ext cx="3909391" cy="4028660"/>
              <a:chOff x="503583" y="503583"/>
              <a:chExt cx="3909391" cy="4028660"/>
            </a:xfrm>
          </p:grpSpPr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0FF3D78B-B797-4135-BBFE-4B68C71873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CCB59BB-C093-4554-A640-FE828E752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2002605-4DC1-4EB1-A125-98B1049821BB}"/>
                </a:ext>
              </a:extLst>
            </p:cNvPr>
            <p:cNvGrpSpPr/>
            <p:nvPr/>
          </p:nvGrpSpPr>
          <p:grpSpPr>
            <a:xfrm>
              <a:off x="609600" y="528638"/>
              <a:ext cx="3657324" cy="3962400"/>
              <a:chOff x="609600" y="528638"/>
              <a:chExt cx="3657324" cy="3962400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7AF7713-D7B2-4D59-8101-BDC12AB03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760128E-11AF-4374-AEED-11383EFCD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E593D28-B26E-4A76-972D-75FC77C83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99ABE67-0E89-4F92-AF24-5BA591712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3D97558-D8D3-4FB4-B7E3-839D7601DFC9}"/>
                </a:ext>
              </a:extLst>
            </p:cNvPr>
            <p:cNvGrpSpPr/>
            <p:nvPr/>
          </p:nvGrpSpPr>
          <p:grpSpPr>
            <a:xfrm>
              <a:off x="469624" y="684088"/>
              <a:ext cx="3962400" cy="3657324"/>
              <a:chOff x="469624" y="684088"/>
              <a:chExt cx="3962400" cy="3657324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0FEC4AA-14C2-4B28-BC82-F653F15841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C617724-122F-48E2-B42E-AAAD9F0EE6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863F539-76DC-4EB4-8807-55FC79B896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DA546B9-4884-4436-920A-33EE18DB61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29C4D7E-114E-4ADF-BF20-B37A8DBD0F22}"/>
                    </a:ext>
                  </a:extLst>
                </p:cNvPr>
                <p:cNvSpPr txBox="1"/>
                <p:nvPr/>
              </p:nvSpPr>
              <p:spPr>
                <a:xfrm>
                  <a:off x="4501724" y="2208482"/>
                  <a:ext cx="463025" cy="557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29C4D7E-114E-4ADF-BF20-B37A8DBD0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724" y="2208482"/>
                  <a:ext cx="463025" cy="5573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088FC43C-3B1D-4751-A947-8E3D44C3DBE7}"/>
                    </a:ext>
                  </a:extLst>
                </p:cNvPr>
                <p:cNvSpPr txBox="1"/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088FC43C-3B1D-4751-A947-8E3D44C3D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375AA8-ED2E-4F8B-A2FF-2008091FFF78}"/>
              </a:ext>
            </a:extLst>
          </p:cNvPr>
          <p:cNvCxnSpPr>
            <a:cxnSpLocks/>
          </p:cNvCxnSpPr>
          <p:nvPr/>
        </p:nvCxnSpPr>
        <p:spPr>
          <a:xfrm flipV="1">
            <a:off x="5002264" y="2465536"/>
            <a:ext cx="1046424" cy="688491"/>
          </a:xfrm>
          <a:prstGeom prst="straightConnector1">
            <a:avLst/>
          </a:prstGeom>
          <a:ln w="76200">
            <a:solidFill>
              <a:srgbClr val="FFE5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6B4E8D-B51C-446D-81A5-C79C911C7B35}"/>
                  </a:ext>
                </a:extLst>
              </p:cNvPr>
              <p:cNvSpPr txBox="1"/>
              <p:nvPr/>
            </p:nvSpPr>
            <p:spPr>
              <a:xfrm>
                <a:off x="7103286" y="778248"/>
                <a:ext cx="4650152" cy="136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6B4E8D-B51C-446D-81A5-C79C911C7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286" y="778248"/>
                <a:ext cx="4650152" cy="1367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84DD24-A497-44F4-9473-C985295423CC}"/>
                  </a:ext>
                </a:extLst>
              </p:cNvPr>
              <p:cNvSpPr txBox="1"/>
              <p:nvPr/>
            </p:nvSpPr>
            <p:spPr>
              <a:xfrm>
                <a:off x="7103286" y="2512800"/>
                <a:ext cx="4650152" cy="2548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36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36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en-CA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=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36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600" b="1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600" b="1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84DD24-A497-44F4-9473-C98529542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286" y="2512800"/>
                <a:ext cx="4650152" cy="2548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C761EE-A1A7-4017-A48B-B20E05ECBACD}"/>
              </a:ext>
            </a:extLst>
          </p:cNvPr>
          <p:cNvCxnSpPr>
            <a:cxnSpLocks/>
          </p:cNvCxnSpPr>
          <p:nvPr/>
        </p:nvCxnSpPr>
        <p:spPr>
          <a:xfrm flipV="1">
            <a:off x="713494" y="3317183"/>
            <a:ext cx="881736" cy="894978"/>
          </a:xfrm>
          <a:prstGeom prst="straightConnector1">
            <a:avLst/>
          </a:prstGeom>
          <a:ln w="76200">
            <a:solidFill>
              <a:srgbClr val="FFE5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6805F9-0796-4454-99C0-E3884DD4A41D}"/>
              </a:ext>
            </a:extLst>
          </p:cNvPr>
          <p:cNvCxnSpPr>
            <a:cxnSpLocks/>
          </p:cNvCxnSpPr>
          <p:nvPr/>
        </p:nvCxnSpPr>
        <p:spPr>
          <a:xfrm flipV="1">
            <a:off x="2077711" y="3017062"/>
            <a:ext cx="1202712" cy="344246"/>
          </a:xfrm>
          <a:prstGeom prst="straightConnector1">
            <a:avLst/>
          </a:prstGeom>
          <a:ln w="76200">
            <a:solidFill>
              <a:srgbClr val="FFE5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4FD75D-E42F-4832-8524-121434301ACF}"/>
              </a:ext>
            </a:extLst>
          </p:cNvPr>
          <p:cNvCxnSpPr>
            <a:cxnSpLocks/>
          </p:cNvCxnSpPr>
          <p:nvPr/>
        </p:nvCxnSpPr>
        <p:spPr>
          <a:xfrm flipV="1">
            <a:off x="3584190" y="3539067"/>
            <a:ext cx="1273793" cy="42325"/>
          </a:xfrm>
          <a:prstGeom prst="straightConnector1">
            <a:avLst/>
          </a:prstGeom>
          <a:ln w="76200">
            <a:solidFill>
              <a:srgbClr val="FFE5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A28669-5D0B-403F-B93B-5F036387E49B}"/>
              </a:ext>
            </a:extLst>
          </p:cNvPr>
          <p:cNvCxnSpPr>
            <a:cxnSpLocks/>
          </p:cNvCxnSpPr>
          <p:nvPr/>
        </p:nvCxnSpPr>
        <p:spPr>
          <a:xfrm flipV="1">
            <a:off x="3131521" y="3127693"/>
            <a:ext cx="1917551" cy="3254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56062EE-3831-44C0-9674-311E5406A657}"/>
                  </a:ext>
                </a:extLst>
              </p:cNvPr>
              <p:cNvSpPr txBox="1"/>
              <p:nvPr/>
            </p:nvSpPr>
            <p:spPr>
              <a:xfrm>
                <a:off x="8178716" y="5733437"/>
                <a:ext cx="37668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56062EE-3831-44C0-9674-311E5406A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716" y="5733437"/>
                <a:ext cx="3766865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C1E498-44C7-4369-8C89-AC8DBBF00A5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55560" y="375120"/>
              <a:ext cx="11101320" cy="6060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C1E498-44C7-4369-8C89-AC8DBBF00A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6200" y="365760"/>
                <a:ext cx="11120040" cy="6078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6212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0599">
        <p159:morph option="byObject"/>
      </p:transition>
    </mc:Choice>
    <mc:Fallback xmlns="">
      <p:transition spd="slow" advTm="905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uiExpand="1" build="p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/>
              <p:nvPr/>
            </p:nvSpPr>
            <p:spPr>
              <a:xfrm>
                <a:off x="503583" y="3349487"/>
                <a:ext cx="11145078" cy="2251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8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8000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8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8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8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8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8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80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80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</m:t>
                    </m:r>
                    <m:f>
                      <m:fPr>
                        <m:ctrlP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8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8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8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8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80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</m:oMath>
                </a14:m>
                <a:r>
                  <a:rPr lang="en-US" sz="8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3" y="3349487"/>
                <a:ext cx="11145078" cy="2251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/>
              <p:nvPr/>
            </p:nvSpPr>
            <p:spPr>
              <a:xfrm>
                <a:off x="1351722" y="1421295"/>
                <a:ext cx="10495722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80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8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US" sz="8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8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8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8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8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8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8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8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 </m:t>
                      </m:r>
                      <m:sSup>
                        <m:sSupPr>
                          <m:ctrlPr>
                            <a:rPr lang="en-US" sz="8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8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8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8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8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8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22" y="1421295"/>
                <a:ext cx="10495722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94DF44-1C79-4984-B784-D4FE4FB5F11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5360" y="702720"/>
              <a:ext cx="11368800" cy="5377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94DF44-1C79-4984-B784-D4FE4FB5F1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000" y="693360"/>
                <a:ext cx="11387520" cy="5396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1413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451"/>
    </mc:Choice>
    <mc:Fallback xmlns="">
      <p:transition spd="slow" advTm="68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/>
              <p:nvPr/>
            </p:nvSpPr>
            <p:spPr>
              <a:xfrm>
                <a:off x="1299956" y="3295650"/>
                <a:ext cx="9592089" cy="2098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8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8000" b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8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8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8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8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8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8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80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80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6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56" y="3295650"/>
                <a:ext cx="9592089" cy="2098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/>
              <p:nvPr/>
            </p:nvSpPr>
            <p:spPr>
              <a:xfrm>
                <a:off x="2490787" y="1238608"/>
                <a:ext cx="7210425" cy="13633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80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0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8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8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8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8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8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8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6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787" y="1238608"/>
                <a:ext cx="7210425" cy="1363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5B10F-7AE9-413D-9BF2-A20464ADA578}"/>
                  </a:ext>
                </a:extLst>
              </p:cNvPr>
              <p:cNvSpPr txBox="1"/>
              <p:nvPr/>
            </p:nvSpPr>
            <p:spPr>
              <a:xfrm>
                <a:off x="8178716" y="5733437"/>
                <a:ext cx="37668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5B10F-7AE9-413D-9BF2-A20464ADA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716" y="5733437"/>
                <a:ext cx="376686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51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90"/>
    </mc:Choice>
    <mc:Fallback xmlns="">
      <p:transition spd="slow" advTm="669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F99142-6674-4DB8-BEB4-78A8EEEBFFD1}"/>
                  </a:ext>
                </a:extLst>
              </p:cNvPr>
              <p:cNvSpPr txBox="1"/>
              <p:nvPr/>
            </p:nvSpPr>
            <p:spPr>
              <a:xfrm>
                <a:off x="3778576" y="631383"/>
                <a:ext cx="8446675" cy="758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=(2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,2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F99142-6674-4DB8-BEB4-78A8EEEBF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576" y="631383"/>
                <a:ext cx="8446675" cy="758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B242B36-47BD-4B43-948B-01357D977FB3}"/>
              </a:ext>
            </a:extLst>
          </p:cNvPr>
          <p:cNvGrpSpPr/>
          <p:nvPr/>
        </p:nvGrpSpPr>
        <p:grpSpPr>
          <a:xfrm>
            <a:off x="615085" y="683924"/>
            <a:ext cx="3031434" cy="3031435"/>
            <a:chOff x="5136794" y="617138"/>
            <a:chExt cx="1962147" cy="196214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6722EA4-C4B1-4D7D-879A-F7E436F2C7FC}"/>
                </a:ext>
              </a:extLst>
            </p:cNvPr>
            <p:cNvSpPr/>
            <p:nvPr/>
          </p:nvSpPr>
          <p:spPr>
            <a:xfrm>
              <a:off x="5136794" y="617138"/>
              <a:ext cx="1962147" cy="1962147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DBC2567-D8B9-43EE-BC77-EB0C2257C18D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>
              <a:off x="5981700" y="617138"/>
              <a:ext cx="13616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10D51B5-7A7E-4C96-B44A-5276EAF8DABD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>
              <a:off x="6117868" y="2579285"/>
              <a:ext cx="121007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E3CA86-7C96-465F-B662-382B4ED2BF8A}"/>
                  </a:ext>
                </a:extLst>
              </p:cNvPr>
              <p:cNvSpPr txBox="1"/>
              <p:nvPr/>
            </p:nvSpPr>
            <p:spPr>
              <a:xfrm>
                <a:off x="5568530" y="3200638"/>
                <a:ext cx="6224527" cy="2242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endParaRPr lang="en-CA" sz="3600" dirty="0"/>
              </a:p>
              <a:p>
                <a:r>
                  <a:rPr lang="en-US" sz="3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 </m:t>
                    </m:r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endParaRPr lang="en-CA" sz="3600" dirty="0"/>
              </a:p>
              <a:p>
                <a:endParaRPr lang="en-CA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E3CA86-7C96-465F-B662-382B4ED2B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530" y="3200638"/>
                <a:ext cx="6224527" cy="22421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/>
              <p:nvPr/>
            </p:nvSpPr>
            <p:spPr>
              <a:xfrm>
                <a:off x="4317182" y="5160307"/>
                <a:ext cx="6831565" cy="13677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36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36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en-CA" sz="36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182" y="5160307"/>
                <a:ext cx="6831565" cy="1367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8A13577A-168C-41DC-ABE6-98236FFCD933}"/>
              </a:ext>
            </a:extLst>
          </p:cNvPr>
          <p:cNvGrpSpPr/>
          <p:nvPr/>
        </p:nvGrpSpPr>
        <p:grpSpPr>
          <a:xfrm>
            <a:off x="489042" y="0"/>
            <a:ext cx="3767732" cy="3906728"/>
            <a:chOff x="469624" y="-128712"/>
            <a:chExt cx="4495125" cy="466095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5D97473-7191-4CC6-B9BE-5A062FE22FEF}"/>
                </a:ext>
              </a:extLst>
            </p:cNvPr>
            <p:cNvGrpSpPr/>
            <p:nvPr/>
          </p:nvGrpSpPr>
          <p:grpSpPr>
            <a:xfrm>
              <a:off x="503583" y="503583"/>
              <a:ext cx="3909391" cy="4028660"/>
              <a:chOff x="503583" y="503583"/>
              <a:chExt cx="3909391" cy="4028660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B54DD4C-3922-4701-B18C-58EC32970F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3DDE8B8-F088-4CA6-A174-2B417C020D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748ACD2-56FE-4F80-962E-78FA4BCB4322}"/>
                </a:ext>
              </a:extLst>
            </p:cNvPr>
            <p:cNvGrpSpPr/>
            <p:nvPr/>
          </p:nvGrpSpPr>
          <p:grpSpPr>
            <a:xfrm>
              <a:off x="609600" y="528638"/>
              <a:ext cx="3657324" cy="3962400"/>
              <a:chOff x="609600" y="528638"/>
              <a:chExt cx="3657324" cy="3962400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6D200D9-C364-44AF-9491-4B059E0F6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6717A08-74A1-4528-98CC-0AAD9D91E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EF1D600-1D6B-4952-8D4E-1305513A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69417FA-9ABF-4D14-BD91-38D772CB8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6C97F32-18E0-4358-B7E7-9619F489C6FE}"/>
                </a:ext>
              </a:extLst>
            </p:cNvPr>
            <p:cNvGrpSpPr/>
            <p:nvPr/>
          </p:nvGrpSpPr>
          <p:grpSpPr>
            <a:xfrm>
              <a:off x="469624" y="684088"/>
              <a:ext cx="3962400" cy="3657324"/>
              <a:chOff x="469624" y="684088"/>
              <a:chExt cx="3962400" cy="3657324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28A17F5-0074-4004-9174-AD17816D513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1380617-1D99-44A6-851D-185569B7B2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702C13-E00F-4DA6-B70C-13E478E2FF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756EC7E-EA85-4877-AEA6-90840A5D1D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A622F0-D4EE-4A12-9758-CD703DC17B6A}"/>
                    </a:ext>
                  </a:extLst>
                </p:cNvPr>
                <p:cNvSpPr txBox="1"/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A622F0-D4EE-4A12-9758-CD703DC17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blipFill>
                  <a:blip r:embed="rId6"/>
                  <a:stretch>
                    <a:fillRect b="-3506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9D644F3-99A4-4236-A5E9-C19CC935C07D}"/>
                    </a:ext>
                  </a:extLst>
                </p:cNvPr>
                <p:cNvSpPr txBox="1"/>
                <p:nvPr/>
              </p:nvSpPr>
              <p:spPr>
                <a:xfrm>
                  <a:off x="4501724" y="2208482"/>
                  <a:ext cx="463025" cy="557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9D644F3-99A4-4236-A5E9-C19CC935C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724" y="2208482"/>
                  <a:ext cx="463025" cy="557326"/>
                </a:xfrm>
                <a:prstGeom prst="rect">
                  <a:avLst/>
                </a:prstGeom>
                <a:blipFill>
                  <a:blip r:embed="rId7"/>
                  <a:stretch>
                    <a:fillRect b="-129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6B0E41-A53F-49CB-A3E7-610BE41A7A75}"/>
              </a:ext>
            </a:extLst>
          </p:cNvPr>
          <p:cNvCxnSpPr>
            <a:cxnSpLocks/>
            <a:endCxn id="18" idx="7"/>
          </p:cNvCxnSpPr>
          <p:nvPr/>
        </p:nvCxnSpPr>
        <p:spPr>
          <a:xfrm flipV="1">
            <a:off x="2161388" y="1127867"/>
            <a:ext cx="1041188" cy="10818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D9EC33-EAA6-4A50-A0C1-2C39F1C6C94B}"/>
                  </a:ext>
                </a:extLst>
              </p:cNvPr>
              <p:cNvSpPr txBox="1"/>
              <p:nvPr/>
            </p:nvSpPr>
            <p:spPr>
              <a:xfrm>
                <a:off x="4738826" y="1550244"/>
                <a:ext cx="4924316" cy="13677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36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36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en-US" sz="36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D9EC33-EAA6-4A50-A0C1-2C39F1C6C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26" y="1550244"/>
                <a:ext cx="4924316" cy="13677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75FE25-C26D-4C67-9F80-EA51451F4DF8}"/>
                  </a:ext>
                </a:extLst>
              </p:cNvPr>
              <p:cNvSpPr txBox="1"/>
              <p:nvPr/>
            </p:nvSpPr>
            <p:spPr>
              <a:xfrm>
                <a:off x="1030314" y="5061633"/>
                <a:ext cx="2806790" cy="14630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3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6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3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eqArr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sz="36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36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36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36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</m:sub>
                      </m:sSub>
                    </m:oMath>
                  </m:oMathPara>
                </a14:m>
                <a:endParaRPr lang="en-CA" sz="36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75FE25-C26D-4C67-9F80-EA51451F4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14" y="5061633"/>
                <a:ext cx="2806790" cy="14630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599EE14-BEDF-4AD6-8628-AB66CD9F70AC}"/>
              </a:ext>
            </a:extLst>
          </p:cNvPr>
          <p:cNvGrpSpPr/>
          <p:nvPr/>
        </p:nvGrpSpPr>
        <p:grpSpPr>
          <a:xfrm>
            <a:off x="151394" y="213154"/>
            <a:ext cx="3966632" cy="3984607"/>
            <a:chOff x="61295" y="425188"/>
            <a:chExt cx="3966632" cy="39846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31B60C0-7479-4839-AEC4-352889B69997}"/>
                </a:ext>
              </a:extLst>
            </p:cNvPr>
            <p:cNvGrpSpPr/>
            <p:nvPr/>
          </p:nvGrpSpPr>
          <p:grpSpPr>
            <a:xfrm>
              <a:off x="69108" y="425188"/>
              <a:ext cx="3958819" cy="3958819"/>
              <a:chOff x="69108" y="425188"/>
              <a:chExt cx="3958819" cy="395881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DC8CAB7-1935-422E-B7D9-77D981F6D980}"/>
                  </a:ext>
                </a:extLst>
              </p:cNvPr>
              <p:cNvGrpSpPr/>
              <p:nvPr/>
            </p:nvGrpSpPr>
            <p:grpSpPr>
              <a:xfrm>
                <a:off x="69108" y="1081447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B888FF2B-4915-4EBD-8459-FC8C446CC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0A69BB86-1367-4E90-AB8A-E944CEE8EB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0259AC7-0E4C-4240-A6C1-3FF858769F6E}"/>
                  </a:ext>
                </a:extLst>
              </p:cNvPr>
              <p:cNvGrpSpPr/>
              <p:nvPr/>
            </p:nvGrpSpPr>
            <p:grpSpPr>
              <a:xfrm rot="16200000">
                <a:off x="68489" y="1067178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ADBE59B8-8D49-444F-B66A-C0A20F2DA5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B0D72C5F-42AE-4817-BC22-795B1F028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58F7BB6-92D0-49CA-BB9F-63AC22F51B6F}"/>
                </a:ext>
              </a:extLst>
            </p:cNvPr>
            <p:cNvGrpSpPr/>
            <p:nvPr/>
          </p:nvGrpSpPr>
          <p:grpSpPr>
            <a:xfrm rot="18900000">
              <a:off x="61295" y="450976"/>
              <a:ext cx="3958819" cy="3958819"/>
              <a:chOff x="69108" y="425188"/>
              <a:chExt cx="3958819" cy="395881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1019E2E-181F-47A1-88B5-2A83DA1DA208}"/>
                  </a:ext>
                </a:extLst>
              </p:cNvPr>
              <p:cNvGrpSpPr/>
              <p:nvPr/>
            </p:nvGrpSpPr>
            <p:grpSpPr>
              <a:xfrm>
                <a:off x="69108" y="1081447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9248143-58D0-4938-95F3-FDDBE06CC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E5CAFB6B-930E-4DC6-99F7-545FD66C7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DCDDDE-F328-45A3-9B4E-058A76EA184A}"/>
                  </a:ext>
                </a:extLst>
              </p:cNvPr>
              <p:cNvGrpSpPr/>
              <p:nvPr/>
            </p:nvGrpSpPr>
            <p:grpSpPr>
              <a:xfrm rot="16200000">
                <a:off x="68489" y="1067178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3BAEA1FF-8718-4DA2-B91B-6BB9534CD2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38926911-3069-4693-B8FA-BF8AB6D4B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8ECE63-8ADB-44A9-A505-F04B9823BE14}"/>
                  </a:ext>
                </a:extLst>
              </p:cNvPr>
              <p:cNvSpPr txBox="1"/>
              <p:nvPr/>
            </p:nvSpPr>
            <p:spPr>
              <a:xfrm>
                <a:off x="3868675" y="1966069"/>
                <a:ext cx="388099" cy="467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8ECE63-8ADB-44A9-A505-F04B9823B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75" y="1966069"/>
                <a:ext cx="388099" cy="467141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09706F9-924C-4608-AA7D-BE6845497BA5}"/>
                  </a:ext>
                </a:extLst>
              </p:cNvPr>
              <p:cNvSpPr txBox="1"/>
              <p:nvPr/>
            </p:nvSpPr>
            <p:spPr>
              <a:xfrm>
                <a:off x="1964462" y="8238"/>
                <a:ext cx="393177" cy="467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09706F9-924C-4608-AA7D-BE6845497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462" y="8238"/>
                <a:ext cx="393177" cy="467141"/>
              </a:xfrm>
              <a:prstGeom prst="rect">
                <a:avLst/>
              </a:prstGeom>
              <a:blipFill>
                <a:blip r:embed="rId11"/>
                <a:stretch>
                  <a:fillRect b="-350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A73FE2-336B-4FF7-9439-44353AFC167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22040" y="1263240"/>
              <a:ext cx="10677240" cy="5566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A73FE2-336B-4FF7-9439-44353AFC16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2680" y="1253880"/>
                <a:ext cx="10695960" cy="5585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4370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61"/>
    </mc:Choice>
    <mc:Fallback xmlns="">
      <p:transition spd="slow" advTm="67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3" grpId="0"/>
      <p:bldP spid="58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F99142-6674-4DB8-BEB4-78A8EEEBFFD1}"/>
                  </a:ext>
                </a:extLst>
              </p:cNvPr>
              <p:cNvSpPr txBox="1"/>
              <p:nvPr/>
            </p:nvSpPr>
            <p:spPr>
              <a:xfrm>
                <a:off x="4907706" y="268421"/>
                <a:ext cx="8446675" cy="7176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=(2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,2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F99142-6674-4DB8-BEB4-78A8EEEBF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706" y="268421"/>
                <a:ext cx="8446675" cy="717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B242B36-47BD-4B43-948B-01357D977FB3}"/>
              </a:ext>
            </a:extLst>
          </p:cNvPr>
          <p:cNvGrpSpPr/>
          <p:nvPr/>
        </p:nvGrpSpPr>
        <p:grpSpPr>
          <a:xfrm>
            <a:off x="1035012" y="1316736"/>
            <a:ext cx="4450760" cy="4395970"/>
            <a:chOff x="5136794" y="617138"/>
            <a:chExt cx="1962147" cy="196214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6722EA4-C4B1-4D7D-879A-F7E436F2C7FC}"/>
                </a:ext>
              </a:extLst>
            </p:cNvPr>
            <p:cNvSpPr/>
            <p:nvPr/>
          </p:nvSpPr>
          <p:spPr>
            <a:xfrm>
              <a:off x="5136794" y="617138"/>
              <a:ext cx="1962147" cy="1962147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DBC2567-D8B9-43EE-BC77-EB0C2257C18D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>
              <a:off x="5981700" y="617138"/>
              <a:ext cx="13616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10D51B5-7A7E-4C96-B44A-5276EAF8DABD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>
              <a:off x="6117868" y="2579285"/>
              <a:ext cx="121007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13577A-168C-41DC-ABE6-98236FFCD933}"/>
              </a:ext>
            </a:extLst>
          </p:cNvPr>
          <p:cNvGrpSpPr/>
          <p:nvPr/>
        </p:nvGrpSpPr>
        <p:grpSpPr>
          <a:xfrm>
            <a:off x="849956" y="324958"/>
            <a:ext cx="5531794" cy="5665258"/>
            <a:chOff x="469624" y="-128712"/>
            <a:chExt cx="4495125" cy="466095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5D97473-7191-4CC6-B9BE-5A062FE22FEF}"/>
                </a:ext>
              </a:extLst>
            </p:cNvPr>
            <p:cNvGrpSpPr/>
            <p:nvPr/>
          </p:nvGrpSpPr>
          <p:grpSpPr>
            <a:xfrm>
              <a:off x="503583" y="503583"/>
              <a:ext cx="3909391" cy="4028660"/>
              <a:chOff x="503583" y="503583"/>
              <a:chExt cx="3909391" cy="4028660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B54DD4C-3922-4701-B18C-58EC32970F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3DDE8B8-F088-4CA6-A174-2B417C020D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748ACD2-56FE-4F80-962E-78FA4BCB4322}"/>
                </a:ext>
              </a:extLst>
            </p:cNvPr>
            <p:cNvGrpSpPr/>
            <p:nvPr/>
          </p:nvGrpSpPr>
          <p:grpSpPr>
            <a:xfrm>
              <a:off x="609600" y="528638"/>
              <a:ext cx="3657324" cy="3962400"/>
              <a:chOff x="609600" y="528638"/>
              <a:chExt cx="3657324" cy="3962400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6D200D9-C364-44AF-9491-4B059E0F6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6717A08-74A1-4528-98CC-0AAD9D91E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EF1D600-1D6B-4952-8D4E-1305513A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69417FA-9ABF-4D14-BD91-38D772CB8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6C97F32-18E0-4358-B7E7-9619F489C6FE}"/>
                </a:ext>
              </a:extLst>
            </p:cNvPr>
            <p:cNvGrpSpPr/>
            <p:nvPr/>
          </p:nvGrpSpPr>
          <p:grpSpPr>
            <a:xfrm>
              <a:off x="469624" y="684088"/>
              <a:ext cx="3962400" cy="3657324"/>
              <a:chOff x="469624" y="684088"/>
              <a:chExt cx="3962400" cy="3657324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28A17F5-0074-4004-9174-AD17816D513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1380617-1D99-44A6-851D-185569B7B2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702C13-E00F-4DA6-B70C-13E478E2FF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756EC7E-EA85-4877-AEA6-90840A5D1D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A622F0-D4EE-4A12-9758-CD703DC17B6A}"/>
                    </a:ext>
                  </a:extLst>
                </p:cNvPr>
                <p:cNvSpPr txBox="1"/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A622F0-D4EE-4A12-9758-CD703DC17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9D644F3-99A4-4236-A5E9-C19CC935C07D}"/>
                    </a:ext>
                  </a:extLst>
                </p:cNvPr>
                <p:cNvSpPr txBox="1"/>
                <p:nvPr/>
              </p:nvSpPr>
              <p:spPr>
                <a:xfrm>
                  <a:off x="4501724" y="2208482"/>
                  <a:ext cx="463025" cy="557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9D644F3-99A4-4236-A5E9-C19CC935C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724" y="2208482"/>
                  <a:ext cx="463025" cy="5573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6B0E41-A53F-49CB-A3E7-610BE41A7A75}"/>
              </a:ext>
            </a:extLst>
          </p:cNvPr>
          <p:cNvCxnSpPr>
            <a:cxnSpLocks/>
            <a:endCxn id="18" idx="7"/>
          </p:cNvCxnSpPr>
          <p:nvPr/>
        </p:nvCxnSpPr>
        <p:spPr>
          <a:xfrm flipV="1">
            <a:off x="3305299" y="1960510"/>
            <a:ext cx="1528675" cy="156879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599EE14-BEDF-4AD6-8628-AB66CD9F70AC}"/>
              </a:ext>
            </a:extLst>
          </p:cNvPr>
          <p:cNvGrpSpPr/>
          <p:nvPr/>
        </p:nvGrpSpPr>
        <p:grpSpPr>
          <a:xfrm>
            <a:off x="354220" y="634059"/>
            <a:ext cx="5823820" cy="5778192"/>
            <a:chOff x="61295" y="425188"/>
            <a:chExt cx="3966632" cy="39846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31B60C0-7479-4839-AEC4-352889B69997}"/>
                </a:ext>
              </a:extLst>
            </p:cNvPr>
            <p:cNvGrpSpPr/>
            <p:nvPr/>
          </p:nvGrpSpPr>
          <p:grpSpPr>
            <a:xfrm>
              <a:off x="69108" y="425188"/>
              <a:ext cx="3958819" cy="3958819"/>
              <a:chOff x="69108" y="425188"/>
              <a:chExt cx="3958819" cy="395881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DC8CAB7-1935-422E-B7D9-77D981F6D980}"/>
                  </a:ext>
                </a:extLst>
              </p:cNvPr>
              <p:cNvGrpSpPr/>
              <p:nvPr/>
            </p:nvGrpSpPr>
            <p:grpSpPr>
              <a:xfrm>
                <a:off x="69108" y="1081447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B888FF2B-4915-4EBD-8459-FC8C446CC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0A69BB86-1367-4E90-AB8A-E944CEE8EB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0259AC7-0E4C-4240-A6C1-3FF858769F6E}"/>
                  </a:ext>
                </a:extLst>
              </p:cNvPr>
              <p:cNvGrpSpPr/>
              <p:nvPr/>
            </p:nvGrpSpPr>
            <p:grpSpPr>
              <a:xfrm rot="16200000">
                <a:off x="68489" y="1067178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ADBE59B8-8D49-444F-B66A-C0A20F2DA5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B0D72C5F-42AE-4817-BC22-795B1F028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58F7BB6-92D0-49CA-BB9F-63AC22F51B6F}"/>
                </a:ext>
              </a:extLst>
            </p:cNvPr>
            <p:cNvGrpSpPr/>
            <p:nvPr/>
          </p:nvGrpSpPr>
          <p:grpSpPr>
            <a:xfrm rot="18900000">
              <a:off x="61295" y="450976"/>
              <a:ext cx="3958819" cy="3958819"/>
              <a:chOff x="69108" y="425188"/>
              <a:chExt cx="3958819" cy="395881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1019E2E-181F-47A1-88B5-2A83DA1DA208}"/>
                  </a:ext>
                </a:extLst>
              </p:cNvPr>
              <p:cNvGrpSpPr/>
              <p:nvPr/>
            </p:nvGrpSpPr>
            <p:grpSpPr>
              <a:xfrm>
                <a:off x="69108" y="1081447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9248143-58D0-4938-95F3-FDDBE06CC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E5CAFB6B-930E-4DC6-99F7-545FD66C7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DCDDDE-F328-45A3-9B4E-058A76EA184A}"/>
                  </a:ext>
                </a:extLst>
              </p:cNvPr>
              <p:cNvGrpSpPr/>
              <p:nvPr/>
            </p:nvGrpSpPr>
            <p:grpSpPr>
              <a:xfrm rot="16200000">
                <a:off x="68489" y="1067178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3BAEA1FF-8718-4DA2-B91B-6BB9534CD2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38926911-3069-4693-B8FA-BF8AB6D4B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8ECE63-8ADB-44A9-A505-F04B9823BE14}"/>
                  </a:ext>
                </a:extLst>
              </p:cNvPr>
              <p:cNvSpPr txBox="1"/>
              <p:nvPr/>
            </p:nvSpPr>
            <p:spPr>
              <a:xfrm>
                <a:off x="5811942" y="3176011"/>
                <a:ext cx="569808" cy="6774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8ECE63-8ADB-44A9-A505-F04B9823B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42" y="3176011"/>
                <a:ext cx="569808" cy="6774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09706F9-924C-4608-AA7D-BE6845497BA5}"/>
                  </a:ext>
                </a:extLst>
              </p:cNvPr>
              <p:cNvSpPr txBox="1"/>
              <p:nvPr/>
            </p:nvSpPr>
            <p:spPr>
              <a:xfrm>
                <a:off x="3016171" y="336904"/>
                <a:ext cx="577264" cy="6774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09706F9-924C-4608-AA7D-BE6845497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171" y="336904"/>
                <a:ext cx="577264" cy="6774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4BF541-7914-4BAF-8755-11920A49AAFD}"/>
                  </a:ext>
                </a:extLst>
              </p:cNvPr>
              <p:cNvSpPr txBox="1"/>
              <p:nvPr/>
            </p:nvSpPr>
            <p:spPr>
              <a:xfrm>
                <a:off x="7238057" y="1704888"/>
                <a:ext cx="2806790" cy="2148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5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5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5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54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5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5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5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54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eqArr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sz="54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5400" b="1" i="1" dirty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5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5400" b="1" i="1" dirty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54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54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</m:sub>
                      </m:sSub>
                    </m:oMath>
                  </m:oMathPara>
                </a14:m>
                <a:endParaRPr lang="en-CA" sz="5400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4BF541-7914-4BAF-8755-11920A49A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057" y="1704888"/>
                <a:ext cx="2806790" cy="2148537"/>
              </a:xfrm>
              <a:prstGeom prst="rect">
                <a:avLst/>
              </a:prstGeom>
              <a:blipFill>
                <a:blip r:embed="rId7"/>
                <a:stretch>
                  <a:fillRect r="-481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25517C-18E7-4FB4-95C8-3058F1BF765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28240" y="1149120"/>
              <a:ext cx="10812240" cy="5007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25517C-18E7-4FB4-95C8-3058F1BF76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8880" y="1139760"/>
                <a:ext cx="10830960" cy="502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257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107"/>
    </mc:Choice>
    <mc:Fallback xmlns="">
      <p:transition spd="slow" advTm="148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4A626FC-EC9C-45FE-99DB-B0AE9487D751}"/>
              </a:ext>
            </a:extLst>
          </p:cNvPr>
          <p:cNvGrpSpPr/>
          <p:nvPr/>
        </p:nvGrpSpPr>
        <p:grpSpPr>
          <a:xfrm rot="1968173">
            <a:off x="1483899" y="832855"/>
            <a:ext cx="3346780" cy="5213154"/>
            <a:chOff x="7594600" y="2908300"/>
            <a:chExt cx="1790700" cy="2789306"/>
          </a:xfrm>
        </p:grpSpPr>
        <p:cxnSp>
          <p:nvCxnSpPr>
            <p:cNvPr id="91" name="Connector: Curved 90">
              <a:extLst>
                <a:ext uri="{FF2B5EF4-FFF2-40B4-BE49-F238E27FC236}">
                  <a16:creationId xmlns:a16="http://schemas.microsoft.com/office/drawing/2014/main" id="{082A2D18-AD75-4A19-BB0C-31601D778EDD}"/>
                </a:ext>
              </a:extLst>
            </p:cNvPr>
            <p:cNvCxnSpPr/>
            <p:nvPr/>
          </p:nvCxnSpPr>
          <p:spPr>
            <a:xfrm rot="5400000" flipH="1" flipV="1">
              <a:off x="7095297" y="3407603"/>
              <a:ext cx="2789306" cy="1790700"/>
            </a:xfrm>
            <a:prstGeom prst="curvedConnector3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434E4E8-78E9-4C0E-A333-06EA99D17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4600" y="4785011"/>
              <a:ext cx="73300" cy="15239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FFA4EFC-A896-4C9E-AB56-5B9075C61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152" y="3547592"/>
              <a:ext cx="73300" cy="15239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A433EED-11F8-4FF9-AE6E-E4578B70D15D}"/>
                  </a:ext>
                </a:extLst>
              </p:cNvPr>
              <p:cNvSpPr txBox="1"/>
              <p:nvPr/>
            </p:nvSpPr>
            <p:spPr>
              <a:xfrm>
                <a:off x="7103286" y="778248"/>
                <a:ext cx="4650152" cy="1272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A433EED-11F8-4FF9-AE6E-E4578B70D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286" y="778248"/>
                <a:ext cx="4650152" cy="1272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919E79-BD9D-44DE-A46D-992E11BE2EA7}"/>
                  </a:ext>
                </a:extLst>
              </p:cNvPr>
              <p:cNvSpPr txBox="1"/>
              <p:nvPr/>
            </p:nvSpPr>
            <p:spPr>
              <a:xfrm>
                <a:off x="7103286" y="2512800"/>
                <a:ext cx="4650152" cy="25471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6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36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36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</m:oMath>
                  </m:oMathPara>
                </a14:m>
                <a:endParaRPr lang="en-CA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dirty="0">
                          <a:latin typeface="Cambria Math" panose="02040503050406030204" pitchFamily="18" charset="0"/>
                        </a:rPr>
                        <m:t>      =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36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6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36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919E79-BD9D-44DE-A46D-992E11BE2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286" y="2512800"/>
                <a:ext cx="4650152" cy="25471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4F978CB-0B64-4ED3-8FD7-0F1BB60A37FF}"/>
              </a:ext>
            </a:extLst>
          </p:cNvPr>
          <p:cNvGrpSpPr/>
          <p:nvPr/>
        </p:nvGrpSpPr>
        <p:grpSpPr>
          <a:xfrm>
            <a:off x="519137" y="811295"/>
            <a:ext cx="5831207" cy="5116993"/>
            <a:chOff x="6797040" y="451376"/>
            <a:chExt cx="4559065" cy="4000665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7AB24F3-B2A2-456A-92B0-517BEE4A78C5}"/>
                </a:ext>
              </a:extLst>
            </p:cNvPr>
            <p:cNvCxnSpPr>
              <a:cxnSpLocks/>
            </p:cNvCxnSpPr>
            <p:nvPr/>
          </p:nvCxnSpPr>
          <p:spPr>
            <a:xfrm>
              <a:off x="8854616" y="2509838"/>
              <a:ext cx="196260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E03AE20-77CF-4476-A42F-C13D1DF55B19}"/>
                </a:ext>
              </a:extLst>
            </p:cNvPr>
            <p:cNvGrpSpPr/>
            <p:nvPr/>
          </p:nvGrpSpPr>
          <p:grpSpPr>
            <a:xfrm>
              <a:off x="7022245" y="688838"/>
              <a:ext cx="3646026" cy="3647125"/>
              <a:chOff x="7022245" y="688838"/>
              <a:chExt cx="3646026" cy="3647125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0E1DA3A-43DB-487A-9A64-535DDB234CC3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7BDBE8E-8C8E-45F0-B22C-D2F58D0E49E1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02EA42E-6E41-427B-85DB-4BF3DCAED725}"/>
                </a:ext>
              </a:extLst>
            </p:cNvPr>
            <p:cNvGrpSpPr/>
            <p:nvPr/>
          </p:nvGrpSpPr>
          <p:grpSpPr>
            <a:xfrm>
              <a:off x="6797040" y="634753"/>
              <a:ext cx="4063582" cy="3817288"/>
              <a:chOff x="6797040" y="634753"/>
              <a:chExt cx="4063582" cy="3817288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AD3E64C-145D-44FC-BA15-E0C2A2E4B0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2C3C365-14D4-4D8B-B7CA-139283D86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F25E8B4-088E-4E31-8437-EDC1709F6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E7E6B0C-1388-4E21-B580-192F5BD3227A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61A89AC-FA2A-49E9-96E9-9136CEA4FA80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26D1C57-2A80-4EDA-AF14-7DC9F461B523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847438D-C149-4B4D-98AF-522727777D9E}"/>
                </a:ext>
              </a:extLst>
            </p:cNvPr>
            <p:cNvGrpSpPr/>
            <p:nvPr/>
          </p:nvGrpSpPr>
          <p:grpSpPr>
            <a:xfrm rot="21067904">
              <a:off x="7498354" y="451376"/>
              <a:ext cx="3611509" cy="3611509"/>
              <a:chOff x="7498354" y="451376"/>
              <a:chExt cx="3611509" cy="3611509"/>
            </a:xfrm>
          </p:grpSpPr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47BD121A-122B-4F69-AAF5-7C7C1A1703E1}"/>
                  </a:ext>
                </a:extLst>
              </p:cNvPr>
              <p:cNvSpPr/>
              <p:nvPr/>
            </p:nvSpPr>
            <p:spPr>
              <a:xfrm>
                <a:off x="7498354" y="45137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8D88457-3902-42ED-801B-17368B172E73}"/>
                  </a:ext>
                </a:extLst>
              </p:cNvPr>
              <p:cNvCxnSpPr>
                <a:cxnSpLocks/>
                <a:stCxn id="65" idx="0"/>
              </p:cNvCxnSpPr>
              <p:nvPr/>
            </p:nvCxnSpPr>
            <p:spPr>
              <a:xfrm flipH="1" flipV="1">
                <a:off x="10512831" y="908052"/>
                <a:ext cx="59692" cy="6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A840683-5C81-46E6-AEA6-7F6061BC89B8}"/>
                    </a:ext>
                  </a:extLst>
                </p:cNvPr>
                <p:cNvSpPr txBox="1"/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60A2827-DAA3-4032-B94F-695B7A6D8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010BE5C-4D3C-4FD4-8564-E6CFC0EBC8A8}"/>
                    </a:ext>
                  </a:extLst>
                </p:cNvPr>
                <p:cNvSpPr txBox="1"/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BE8E2E8-3137-45D2-930A-4B6E38C64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4C32C37-5DFB-42B3-BDAF-50B8F4187A0E}"/>
              </a:ext>
            </a:extLst>
          </p:cNvPr>
          <p:cNvCxnSpPr>
            <a:cxnSpLocks/>
          </p:cNvCxnSpPr>
          <p:nvPr/>
        </p:nvCxnSpPr>
        <p:spPr>
          <a:xfrm flipV="1">
            <a:off x="5002264" y="2465536"/>
            <a:ext cx="1046424" cy="688491"/>
          </a:xfrm>
          <a:prstGeom prst="straightConnector1">
            <a:avLst/>
          </a:prstGeom>
          <a:ln w="76200">
            <a:solidFill>
              <a:srgbClr val="FFE5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7D4BCF-E573-4A71-B0E6-AABD52E7C430}"/>
              </a:ext>
            </a:extLst>
          </p:cNvPr>
          <p:cNvCxnSpPr>
            <a:cxnSpLocks/>
          </p:cNvCxnSpPr>
          <p:nvPr/>
        </p:nvCxnSpPr>
        <p:spPr>
          <a:xfrm flipV="1">
            <a:off x="713494" y="3317183"/>
            <a:ext cx="881736" cy="894978"/>
          </a:xfrm>
          <a:prstGeom prst="straightConnector1">
            <a:avLst/>
          </a:prstGeom>
          <a:ln w="76200">
            <a:solidFill>
              <a:srgbClr val="FFE5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27539D-0F96-4EFE-98F5-91B870B99065}"/>
              </a:ext>
            </a:extLst>
          </p:cNvPr>
          <p:cNvCxnSpPr>
            <a:cxnSpLocks/>
          </p:cNvCxnSpPr>
          <p:nvPr/>
        </p:nvCxnSpPr>
        <p:spPr>
          <a:xfrm flipV="1">
            <a:off x="2077711" y="3017062"/>
            <a:ext cx="1202712" cy="344246"/>
          </a:xfrm>
          <a:prstGeom prst="straightConnector1">
            <a:avLst/>
          </a:prstGeom>
          <a:ln w="76200">
            <a:solidFill>
              <a:srgbClr val="FFE5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5439574-2286-49B2-9BFF-22A5A3812774}"/>
              </a:ext>
            </a:extLst>
          </p:cNvPr>
          <p:cNvCxnSpPr>
            <a:cxnSpLocks/>
          </p:cNvCxnSpPr>
          <p:nvPr/>
        </p:nvCxnSpPr>
        <p:spPr>
          <a:xfrm flipV="1">
            <a:off x="3584190" y="3539067"/>
            <a:ext cx="1273793" cy="42325"/>
          </a:xfrm>
          <a:prstGeom prst="straightConnector1">
            <a:avLst/>
          </a:prstGeom>
          <a:ln w="76200">
            <a:solidFill>
              <a:srgbClr val="FFE5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1857D29-6AE1-4E8A-9F82-A1719395FC1A}"/>
              </a:ext>
            </a:extLst>
          </p:cNvPr>
          <p:cNvCxnSpPr>
            <a:cxnSpLocks/>
          </p:cNvCxnSpPr>
          <p:nvPr/>
        </p:nvCxnSpPr>
        <p:spPr>
          <a:xfrm flipV="1">
            <a:off x="3131521" y="3127693"/>
            <a:ext cx="1917551" cy="3254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418B785-3A42-4C3E-9F98-2938F75A7184}"/>
                  </a:ext>
                </a:extLst>
              </p:cNvPr>
              <p:cNvSpPr txBox="1"/>
              <p:nvPr/>
            </p:nvSpPr>
            <p:spPr>
              <a:xfrm>
                <a:off x="8178716" y="5733437"/>
                <a:ext cx="38134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418B785-3A42-4C3E-9F98-2938F75A7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716" y="5733437"/>
                <a:ext cx="3813416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1C9E06-8E9A-426F-9FBF-F5411EBA822E}"/>
                  </a:ext>
                </a:extLst>
              </p:cNvPr>
              <p:cNvSpPr txBox="1"/>
              <p:nvPr/>
            </p:nvSpPr>
            <p:spPr>
              <a:xfrm>
                <a:off x="3548643" y="2496578"/>
                <a:ext cx="1111010" cy="644664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635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C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1C9E06-8E9A-426F-9FBF-F5411EBA8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643" y="2496578"/>
                <a:ext cx="1111010" cy="6446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softEdge rad="63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0443B7-C987-4FBE-9FB6-4CA1224EDA2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618160" y="1679760"/>
              <a:ext cx="6085800" cy="4824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0443B7-C987-4FBE-9FB6-4CA1224EDA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08800" y="1670400"/>
                <a:ext cx="6104520" cy="4843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5320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35"/>
    </mc:Choice>
    <mc:Fallback xmlns="">
      <p:transition spd="slow" advTm="393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20" grpId="0" uiExpand="1" build="p"/>
      <p:bldP spid="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/>
              <p:nvPr/>
            </p:nvSpPr>
            <p:spPr>
              <a:xfrm>
                <a:off x="389283" y="3338695"/>
                <a:ext cx="11145078" cy="2098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8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8000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8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8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8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8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8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8000" b="1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den>
                    </m:f>
                    <m:r>
                      <a:rPr lang="en-US" sz="8000" b="0" i="1" smtClean="0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</m:t>
                    </m:r>
                    <m:f>
                      <m:fPr>
                        <m:ctrlP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8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8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8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8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8000" b="1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den>
                    </m:f>
                  </m:oMath>
                </a14:m>
                <a:r>
                  <a:rPr lang="en-US" sz="8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83" y="3338695"/>
                <a:ext cx="11145078" cy="2098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/>
              <p:nvPr/>
            </p:nvSpPr>
            <p:spPr>
              <a:xfrm>
                <a:off x="1351722" y="1421295"/>
                <a:ext cx="10495722" cy="1505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80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8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acc>
                        <m:accPr>
                          <m:chr m:val="̃"/>
                          <m:ctrlPr>
                            <a:rPr lang="en-US" sz="8000" b="0" i="1" dirty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8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8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r>
                        <a:rPr lang="en-US" sz="8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8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8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8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8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8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8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 </m:t>
                      </m:r>
                      <m:acc>
                        <m:accPr>
                          <m:chr m:val="̃"/>
                          <m:ctrlPr>
                            <a:rPr lang="en-US" sz="8000" b="0" i="1" dirty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80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8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8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8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8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8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8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8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22" y="1421295"/>
                <a:ext cx="10495722" cy="1505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A363DA-4F50-4DB7-B928-26E3608E2FC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893040" y="3001680"/>
              <a:ext cx="6896880" cy="2663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A363DA-4F50-4DB7-B928-26E3608E2F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3680" y="2992320"/>
                <a:ext cx="6915600" cy="2682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4706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03"/>
    </mc:Choice>
    <mc:Fallback xmlns="">
      <p:transition spd="slow" advTm="185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/>
              <p:nvPr/>
            </p:nvSpPr>
            <p:spPr>
              <a:xfrm>
                <a:off x="1299956" y="3295650"/>
                <a:ext cx="9592089" cy="2233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8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8000" b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8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8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8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8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8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8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80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80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6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56" y="3295650"/>
                <a:ext cx="9592089" cy="2233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/>
              <p:nvPr/>
            </p:nvSpPr>
            <p:spPr>
              <a:xfrm>
                <a:off x="2490787" y="1238608"/>
                <a:ext cx="7210425" cy="1500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8000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8000" i="1" dirty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80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8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r>
                        <a:rPr lang="en-US" sz="800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8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8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8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8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6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787" y="1238608"/>
                <a:ext cx="7210425" cy="1500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5B10F-7AE9-413D-9BF2-A20464ADA578}"/>
                  </a:ext>
                </a:extLst>
              </p:cNvPr>
              <p:cNvSpPr txBox="1"/>
              <p:nvPr/>
            </p:nvSpPr>
            <p:spPr>
              <a:xfrm>
                <a:off x="8178716" y="5733437"/>
                <a:ext cx="38134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5B10F-7AE9-413D-9BF2-A20464ADA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716" y="5733437"/>
                <a:ext cx="381341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9542FD1-4666-4B09-B39E-F6719D4E2A0B}"/>
              </a:ext>
            </a:extLst>
          </p:cNvPr>
          <p:cNvSpPr txBox="1"/>
          <p:nvPr/>
        </p:nvSpPr>
        <p:spPr>
          <a:xfrm>
            <a:off x="8178716" y="5175075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sz="40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E9CD3F-8ED5-4BF2-BD13-D7A9C2C88DA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304480" y="6467760"/>
              <a:ext cx="3529080" cy="5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E9CD3F-8ED5-4BF2-BD13-D7A9C2C88D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95120" y="6458400"/>
                <a:ext cx="3547800" cy="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1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8"/>
    </mc:Choice>
    <mc:Fallback xmlns="">
      <p:transition spd="slow" advTm="45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F99142-6674-4DB8-BEB4-78A8EEEBFFD1}"/>
                  </a:ext>
                </a:extLst>
              </p:cNvPr>
              <p:cNvSpPr txBox="1"/>
              <p:nvPr/>
            </p:nvSpPr>
            <p:spPr>
              <a:xfrm>
                <a:off x="2902304" y="469157"/>
                <a:ext cx="8657190" cy="758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=(2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,2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F99142-6674-4DB8-BEB4-78A8EEEBF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304" y="469157"/>
                <a:ext cx="8657190" cy="758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95CC200-8C3B-42A7-89B5-E4C380A0CCD2}"/>
                  </a:ext>
                </a:extLst>
              </p:cNvPr>
              <p:cNvSpPr/>
              <p:nvPr/>
            </p:nvSpPr>
            <p:spPr>
              <a:xfrm>
                <a:off x="2324817" y="1916429"/>
                <a:ext cx="6237743" cy="4240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x-IV_mathan" sz="320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x-IV_mathan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320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x-IV_mathan" sz="3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x-IV_matha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320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x-IV_mathan" sz="3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200" b="0" dirty="0">
                  <a:latin typeface="Cambria Math" panose="02040503050406030204" pitchFamily="18" charset="0"/>
                </a:endParaRPr>
              </a:p>
              <a:p>
                <a:pPr fontAlgn="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x-IV_mathan" sz="280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x-IV_matha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x-IV_mathan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sz="28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b="0" dirty="0">
                  <a:latin typeface="Cambria Math" panose="02040503050406030204" pitchFamily="18" charset="0"/>
                </a:endParaRPr>
              </a:p>
              <a:p>
                <a:pPr fontAlgn="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x-IV_mathan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x-IV_matha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x-IV_mathan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x-IV_mathan" sz="2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x-IV_mathan" sz="3200" dirty="0">
                  <a:latin typeface="Cambria Math" panose="02040503050406030204" pitchFamily="18" charset="0"/>
                </a:endParaRPr>
              </a:p>
              <a:p>
                <a:pPr fontAlgn="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x-IV_mathan" sz="320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endParaRPr lang="x-IV_mathan" sz="3200" dirty="0">
                  <a:latin typeface="Cambria Math" panose="02040503050406030204" pitchFamily="18" charset="0"/>
                </a:endParaRPr>
              </a:p>
              <a:p>
                <a:pPr fontAlgn="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x-IV_mathan" sz="32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x-IV_mathan" sz="3200" dirty="0">
                  <a:latin typeface="Cambria Math" panose="02040503050406030204" pitchFamily="18" charset="0"/>
                </a:endParaRPr>
              </a:p>
              <a:p>
                <a:pPr fontAlgn="t"/>
                <a:br>
                  <a:rPr lang="x-IV_mathan" sz="3200" dirty="0">
                    <a:latin typeface="Cambria Math" panose="02040503050406030204" pitchFamily="18" charset="0"/>
                  </a:rPr>
                </a:br>
                <a:endParaRPr lang="x-IV_mathan" sz="3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95CC200-8C3B-42A7-89B5-E4C380A0C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817" y="1916429"/>
                <a:ext cx="6237743" cy="42405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FE53503-0F2F-4124-A46A-51F2F36E52F2}"/>
                  </a:ext>
                </a:extLst>
              </p:cNvPr>
              <p:cNvSpPr/>
              <p:nvPr/>
            </p:nvSpPr>
            <p:spPr>
              <a:xfrm>
                <a:off x="7420447" y="1881779"/>
                <a:ext cx="5346677" cy="4055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/>
                <a:endParaRPr lang="en-US" sz="3200" b="0" dirty="0">
                  <a:solidFill>
                    <a:srgbClr val="FF7575"/>
                  </a:solidFill>
                  <a:latin typeface="Cambria Math" panose="02040503050406030204" pitchFamily="18" charset="0"/>
                </a:endParaRPr>
              </a:p>
              <a:p>
                <a:pPr fontAlgn="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IV_mathan" sz="28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280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𝑟𝑐𝑡𝑎𝑛</m:t>
                      </m:r>
                      <m:d>
                        <m:dPr>
                          <m:ctrlPr>
                            <a:rPr lang="x-IV_matha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sz="28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x-IV_mathan" sz="28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b="0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 fontAlgn="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IV_mathan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320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𝑟𝑐𝑡𝑎𝑛</m:t>
                      </m:r>
                      <m:d>
                        <m:dPr>
                          <m:ctrlPr>
                            <a:rPr lang="x-IV_matha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x-IV_mathan" sz="3200" dirty="0">
                  <a:latin typeface="Cambria Math" panose="02040503050406030204" pitchFamily="18" charset="0"/>
                </a:endParaRPr>
              </a:p>
              <a:p>
                <a:pPr fontAlgn="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IV_mathan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320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𝑟𝑐𝑡𝑎𝑛</m:t>
                      </m:r>
                      <m:d>
                        <m:dPr>
                          <m:ctrlPr>
                            <a:rPr lang="x-IV_matha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x-IV_mathan" sz="3200" dirty="0">
                  <a:latin typeface="Cambria Math" panose="02040503050406030204" pitchFamily="18" charset="0"/>
                </a:endParaRPr>
              </a:p>
              <a:p>
                <a:pPr fontAlgn="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x-IV_mathan" sz="3200" dirty="0">
                  <a:latin typeface="Cambria Math" panose="02040503050406030204" pitchFamily="18" charset="0"/>
                </a:endParaRPr>
              </a:p>
              <a:p>
                <a:pPr fontAlgn="t"/>
                <a:endParaRPr lang="x-IV_mathan" sz="3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FE53503-0F2F-4124-A46A-51F2F36E5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447" y="1881779"/>
                <a:ext cx="5346677" cy="40550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BA7FD4-1013-4589-A72D-9931809DCCEA}"/>
                  </a:ext>
                </a:extLst>
              </p:cNvPr>
              <p:cNvSpPr txBox="1"/>
              <p:nvPr/>
            </p:nvSpPr>
            <p:spPr>
              <a:xfrm>
                <a:off x="2630486" y="5531617"/>
                <a:ext cx="6549218" cy="758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=(2,</m:t>
                      </m:r>
                      <m:r>
                        <a:rPr lang="en-US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BA7FD4-1013-4589-A72D-9931809DC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486" y="5531617"/>
                <a:ext cx="6549218" cy="7580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A0A804E-9E5C-49F6-B8E6-B03BD25EC440}"/>
              </a:ext>
            </a:extLst>
          </p:cNvPr>
          <p:cNvGrpSpPr/>
          <p:nvPr/>
        </p:nvGrpSpPr>
        <p:grpSpPr>
          <a:xfrm>
            <a:off x="522409" y="469157"/>
            <a:ext cx="1561540" cy="1561541"/>
            <a:chOff x="5136794" y="617138"/>
            <a:chExt cx="1962147" cy="196214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BDC6FCA-8529-4697-A42B-868617BAFF9F}"/>
                </a:ext>
              </a:extLst>
            </p:cNvPr>
            <p:cNvSpPr/>
            <p:nvPr/>
          </p:nvSpPr>
          <p:spPr>
            <a:xfrm>
              <a:off x="5136794" y="617138"/>
              <a:ext cx="1962147" cy="1962147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F26070-CC46-4B4C-B084-CEBECC240A78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>
              <a:off x="5981700" y="617138"/>
              <a:ext cx="13616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28B0AD9-C103-4AD3-81DC-D27317A3B642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6117868" y="2579285"/>
              <a:ext cx="121007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4C991-DB74-49BF-A7EA-FC08D242FA55}"/>
              </a:ext>
            </a:extLst>
          </p:cNvPr>
          <p:cNvGrpSpPr/>
          <p:nvPr/>
        </p:nvGrpSpPr>
        <p:grpSpPr>
          <a:xfrm>
            <a:off x="281541" y="223659"/>
            <a:ext cx="2043276" cy="2052535"/>
            <a:chOff x="61295" y="425188"/>
            <a:chExt cx="3966632" cy="398460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0190DC5-25CE-49F3-A75A-F31F4B7A9ABA}"/>
                </a:ext>
              </a:extLst>
            </p:cNvPr>
            <p:cNvGrpSpPr/>
            <p:nvPr/>
          </p:nvGrpSpPr>
          <p:grpSpPr>
            <a:xfrm>
              <a:off x="69108" y="425188"/>
              <a:ext cx="3958819" cy="3958819"/>
              <a:chOff x="69108" y="425188"/>
              <a:chExt cx="3958819" cy="395881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6EC7F74-075C-4816-9214-8FABA9B770ED}"/>
                  </a:ext>
                </a:extLst>
              </p:cNvPr>
              <p:cNvGrpSpPr/>
              <p:nvPr/>
            </p:nvGrpSpPr>
            <p:grpSpPr>
              <a:xfrm>
                <a:off x="69108" y="1081447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8B77E561-AF96-4F94-82B4-7BEA1176D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DF915606-174F-4217-AA6E-265519076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FE6D585-A78A-4B86-92DF-5B3E199A9A5D}"/>
                  </a:ext>
                </a:extLst>
              </p:cNvPr>
              <p:cNvGrpSpPr/>
              <p:nvPr/>
            </p:nvGrpSpPr>
            <p:grpSpPr>
              <a:xfrm rot="16200000">
                <a:off x="68489" y="1067178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3BEC6A2E-D1DD-4C5F-BCCE-F380E38C79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EC3AAEA8-181E-41F0-8126-B87D1D1A4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A9D76B-5A0E-4D29-B55D-7376D19BA483}"/>
                </a:ext>
              </a:extLst>
            </p:cNvPr>
            <p:cNvGrpSpPr/>
            <p:nvPr/>
          </p:nvGrpSpPr>
          <p:grpSpPr>
            <a:xfrm rot="18900000">
              <a:off x="61295" y="450976"/>
              <a:ext cx="3958819" cy="3958819"/>
              <a:chOff x="69108" y="425188"/>
              <a:chExt cx="3958819" cy="395881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27835B7-52A0-41B1-AB77-062A1058E1E8}"/>
                  </a:ext>
                </a:extLst>
              </p:cNvPr>
              <p:cNvGrpSpPr/>
              <p:nvPr/>
            </p:nvGrpSpPr>
            <p:grpSpPr>
              <a:xfrm>
                <a:off x="69108" y="1081447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84153D57-EF0A-4C5C-B49B-F1973C257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8E0CB99-C0F4-4D7E-ACCB-04491D03A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C96EC2-C4B6-4AD2-9D96-DB190D5A736C}"/>
                  </a:ext>
                </a:extLst>
              </p:cNvPr>
              <p:cNvGrpSpPr/>
              <p:nvPr/>
            </p:nvGrpSpPr>
            <p:grpSpPr>
              <a:xfrm rot="16200000">
                <a:off x="68489" y="1067178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122DD37-902E-42C8-86E2-8D55724C0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30DFFA6F-9C5C-410F-B7F3-00F37EE088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B98E89-B231-4195-A773-B6A0E9BAD369}"/>
              </a:ext>
            </a:extLst>
          </p:cNvPr>
          <p:cNvCxnSpPr>
            <a:cxnSpLocks/>
            <a:endCxn id="23" idx="7"/>
          </p:cNvCxnSpPr>
          <p:nvPr/>
        </p:nvCxnSpPr>
        <p:spPr>
          <a:xfrm flipV="1">
            <a:off x="1301167" y="697839"/>
            <a:ext cx="554100" cy="55041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830036-5EDC-439F-B128-DAA5A099717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13080" y="1108800"/>
              <a:ext cx="7809120" cy="523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830036-5EDC-439F-B128-DAA5A09971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03720" y="1099440"/>
                <a:ext cx="7827840" cy="5255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0890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11"/>
    </mc:Choice>
    <mc:Fallback xmlns="">
      <p:transition spd="slow" advTm="943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56" grpId="0" build="p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510AA29-9667-47FC-8B1C-DF968A88B8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28" t="66537" r="39162"/>
          <a:stretch/>
        </p:blipFill>
        <p:spPr>
          <a:xfrm>
            <a:off x="450573" y="2429044"/>
            <a:ext cx="4903305" cy="312786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BA226-216C-48DE-B54A-11105FB9C71A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F7E15-0BC8-4A47-B15E-37CC9C695C54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9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10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6957507" y="4567659"/>
                <a:ext cx="1519197" cy="118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507" y="4567659"/>
                <a:ext cx="1519197" cy="11898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8A630DB3-EC12-4F18-A3D9-81F5D1A7E79F}"/>
              </a:ext>
            </a:extLst>
          </p:cNvPr>
          <p:cNvSpPr/>
          <p:nvPr/>
        </p:nvSpPr>
        <p:spPr>
          <a:xfrm>
            <a:off x="3551992" y="5555283"/>
            <a:ext cx="3067909" cy="1466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5882A4-BA41-4E97-A255-E1822D6138F0}"/>
              </a:ext>
            </a:extLst>
          </p:cNvPr>
          <p:cNvCxnSpPr>
            <a:cxnSpLocks/>
          </p:cNvCxnSpPr>
          <p:nvPr/>
        </p:nvCxnSpPr>
        <p:spPr>
          <a:xfrm flipV="1">
            <a:off x="1528159" y="2506022"/>
            <a:ext cx="1824855" cy="272902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974BCC-79DB-40AB-894A-DE33143ED230}"/>
                  </a:ext>
                </a:extLst>
              </p:cNvPr>
              <p:cNvSpPr/>
              <p:nvPr/>
            </p:nvSpPr>
            <p:spPr>
              <a:xfrm>
                <a:off x="3254988" y="1930603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974BCC-79DB-40AB-894A-DE33143ED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988" y="1930603"/>
                <a:ext cx="594009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EF7CF4-AC1F-40B7-B6F9-D6704C1F432E}"/>
                  </a:ext>
                </a:extLst>
              </p:cNvPr>
              <p:cNvSpPr txBox="1"/>
              <p:nvPr/>
            </p:nvSpPr>
            <p:spPr>
              <a:xfrm>
                <a:off x="9786191" y="4571635"/>
                <a:ext cx="1129668" cy="11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EF7CF4-AC1F-40B7-B6F9-D6704C1F4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191" y="4571635"/>
                <a:ext cx="1129668" cy="11859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5420CA21-791D-42F8-8954-472FFCABFF71}"/>
              </a:ext>
            </a:extLst>
          </p:cNvPr>
          <p:cNvSpPr/>
          <p:nvPr/>
        </p:nvSpPr>
        <p:spPr>
          <a:xfrm>
            <a:off x="6653545" y="4013771"/>
            <a:ext cx="4522455" cy="18195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1D95C4-1D2E-4FCD-B3F4-C700942E8199}"/>
              </a:ext>
            </a:extLst>
          </p:cNvPr>
          <p:cNvGrpSpPr/>
          <p:nvPr/>
        </p:nvGrpSpPr>
        <p:grpSpPr>
          <a:xfrm>
            <a:off x="6289567" y="1394574"/>
            <a:ext cx="4390666" cy="2124010"/>
            <a:chOff x="6289567" y="1394574"/>
            <a:chExt cx="4390666" cy="21240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A765ABB4-6112-4CD6-BF99-C0EDB0326D09}"/>
                    </a:ext>
                  </a:extLst>
                </p:cNvPr>
                <p:cNvSpPr txBox="1"/>
                <p:nvPr/>
              </p:nvSpPr>
              <p:spPr>
                <a:xfrm>
                  <a:off x="6289567" y="1566310"/>
                  <a:ext cx="4374274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    1 </m:t>
                        </m:r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+ 1.5 </m:t>
                        </m:r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A765ABB4-6112-4CD6-BF99-C0EDB0326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567" y="1566310"/>
                  <a:ext cx="4374274" cy="61555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9660C163-A37D-4328-8B2C-852A33BC52E2}"/>
                    </a:ext>
                  </a:extLst>
                </p:cNvPr>
                <p:cNvSpPr txBox="1"/>
                <p:nvPr/>
              </p:nvSpPr>
              <p:spPr>
                <a:xfrm>
                  <a:off x="6358857" y="2646663"/>
                  <a:ext cx="4321376" cy="6927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    1 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9660C163-A37D-4328-8B2C-852A33BC52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857" y="2646663"/>
                  <a:ext cx="4321376" cy="6927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A7A4430-0C69-4B47-823B-D1EA824E1E40}"/>
                </a:ext>
              </a:extLst>
            </p:cNvPr>
            <p:cNvSpPr/>
            <p:nvPr/>
          </p:nvSpPr>
          <p:spPr>
            <a:xfrm>
              <a:off x="7368209" y="1566310"/>
              <a:ext cx="765786" cy="1952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57A6737-0802-4213-A893-2F163CBBD177}"/>
                </a:ext>
              </a:extLst>
            </p:cNvPr>
            <p:cNvSpPr/>
            <p:nvPr/>
          </p:nvSpPr>
          <p:spPr>
            <a:xfrm>
              <a:off x="9291374" y="1394574"/>
              <a:ext cx="765786" cy="1952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4432AB-8410-425D-9061-CB8CC6B05F1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96640" y="989280"/>
              <a:ext cx="9644760" cy="4265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4432AB-8410-425D-9061-CB8CC6B05F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7280" y="979920"/>
                <a:ext cx="9663480" cy="4284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708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56"/>
    </mc:Choice>
    <mc:Fallback xmlns="">
      <p:transition spd="slow" advTm="51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F99142-6674-4DB8-BEB4-78A8EEEBFFD1}"/>
                  </a:ext>
                </a:extLst>
              </p:cNvPr>
              <p:cNvSpPr txBox="1"/>
              <p:nvPr/>
            </p:nvSpPr>
            <p:spPr>
              <a:xfrm>
                <a:off x="4457455" y="631383"/>
                <a:ext cx="8446675" cy="758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=(2,</m:t>
                      </m:r>
                      <m:r>
                        <a:rPr lang="en-US" sz="36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F99142-6674-4DB8-BEB4-78A8EEEBF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455" y="631383"/>
                <a:ext cx="8446675" cy="758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E3CA86-7C96-465F-B662-382B4ED2BF8A}"/>
                  </a:ext>
                </a:extLst>
              </p:cNvPr>
              <p:cNvSpPr txBox="1"/>
              <p:nvPr/>
            </p:nvSpPr>
            <p:spPr>
              <a:xfrm>
                <a:off x="5568530" y="3200638"/>
                <a:ext cx="6224527" cy="2242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(2)=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sz="3600" dirty="0"/>
              </a:p>
              <a:p>
                <a:r>
                  <a:rPr lang="en-US" sz="3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CA" sz="3600" dirty="0"/>
              </a:p>
              <a:p>
                <a:endParaRPr lang="en-CA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E3CA86-7C96-465F-B662-382B4ED2B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530" y="3200638"/>
                <a:ext cx="6224527" cy="22421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/>
              <p:nvPr/>
            </p:nvSpPr>
            <p:spPr>
              <a:xfrm>
                <a:off x="4821802" y="5160307"/>
                <a:ext cx="4617268" cy="1272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f>
                        <m:fPr>
                          <m:ctrlPr>
                            <a:rPr lang="en-US" sz="36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f>
                        <m:fPr>
                          <m:ctrlPr>
                            <a:rPr lang="en-US" sz="36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36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802" y="5160307"/>
                <a:ext cx="4617268" cy="1272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D9EC33-EAA6-4A50-A0C1-2C39F1C6C94B}"/>
                  </a:ext>
                </a:extLst>
              </p:cNvPr>
              <p:cNvSpPr txBox="1"/>
              <p:nvPr/>
            </p:nvSpPr>
            <p:spPr>
              <a:xfrm>
                <a:off x="4738826" y="1550244"/>
                <a:ext cx="4924316" cy="1272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36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36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36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D9EC33-EAA6-4A50-A0C1-2C39F1C6C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26" y="1550244"/>
                <a:ext cx="4924316" cy="1272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75FE25-C26D-4C67-9F80-EA51451F4DF8}"/>
                  </a:ext>
                </a:extLst>
              </p:cNvPr>
              <p:cNvSpPr txBox="1"/>
              <p:nvPr/>
            </p:nvSpPr>
            <p:spPr>
              <a:xfrm>
                <a:off x="1900092" y="5080004"/>
                <a:ext cx="1040975" cy="1350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  <m:sub>
                        <m:f>
                          <m:fPr>
                            <m:ctrlPr>
                              <a:rPr lang="en-US" sz="36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6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60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sub>
                    </m:sSub>
                  </m:oMath>
                </a14:m>
                <a:r>
                  <a:rPr lang="en-CA" sz="3600" b="1" dirty="0"/>
                  <a:t> 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75FE25-C26D-4C67-9F80-EA51451F4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92" y="5080004"/>
                <a:ext cx="1040975" cy="1350754"/>
              </a:xfrm>
              <a:prstGeom prst="rect">
                <a:avLst/>
              </a:prstGeom>
              <a:blipFill>
                <a:blip r:embed="rId7"/>
                <a:stretch>
                  <a:fillRect r="-105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4D306DDB-68C7-472D-8A75-4E9746DEA60B}"/>
              </a:ext>
            </a:extLst>
          </p:cNvPr>
          <p:cNvGrpSpPr/>
          <p:nvPr/>
        </p:nvGrpSpPr>
        <p:grpSpPr>
          <a:xfrm>
            <a:off x="548343" y="573327"/>
            <a:ext cx="3865570" cy="3392110"/>
            <a:chOff x="6797040" y="451376"/>
            <a:chExt cx="4559065" cy="4000665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062C308-AB44-4C7F-943B-C736FE806CF6}"/>
                </a:ext>
              </a:extLst>
            </p:cNvPr>
            <p:cNvCxnSpPr>
              <a:cxnSpLocks/>
            </p:cNvCxnSpPr>
            <p:nvPr/>
          </p:nvCxnSpPr>
          <p:spPr>
            <a:xfrm>
              <a:off x="8854616" y="2509838"/>
              <a:ext cx="196260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2142429-540E-472A-A7D5-D49567178602}"/>
                </a:ext>
              </a:extLst>
            </p:cNvPr>
            <p:cNvGrpSpPr/>
            <p:nvPr/>
          </p:nvGrpSpPr>
          <p:grpSpPr>
            <a:xfrm>
              <a:off x="7022245" y="688838"/>
              <a:ext cx="3646026" cy="3647125"/>
              <a:chOff x="7022245" y="688838"/>
              <a:chExt cx="3646026" cy="364712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3EF6732-FF7B-4357-BC83-3E710B73DF1D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28519D5-DB3D-46B1-AE3B-081F0A07941E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6EDCCA1-8077-4280-943E-86A64A000EE2}"/>
                </a:ext>
              </a:extLst>
            </p:cNvPr>
            <p:cNvGrpSpPr/>
            <p:nvPr/>
          </p:nvGrpSpPr>
          <p:grpSpPr>
            <a:xfrm>
              <a:off x="6797040" y="634753"/>
              <a:ext cx="4063582" cy="3817288"/>
              <a:chOff x="6797040" y="634753"/>
              <a:chExt cx="4063582" cy="3817288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7540FA4-4F8F-4AB2-8111-B5D03EF2ED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3FBDFDB-2D53-47ED-AB98-4E8126000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9E8604C-A491-4EC3-9C41-16F4153A9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75F7B05-A9B8-4001-A6C0-AA610355C021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68BB328-80D9-4406-9167-97F94743F93E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3C473BE-65F0-444C-BFBC-53C070D9960E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C3CEC37-0931-4026-BA33-14DF53DDE4D7}"/>
                </a:ext>
              </a:extLst>
            </p:cNvPr>
            <p:cNvGrpSpPr/>
            <p:nvPr/>
          </p:nvGrpSpPr>
          <p:grpSpPr>
            <a:xfrm rot="21067904">
              <a:off x="7498354" y="451376"/>
              <a:ext cx="3611509" cy="3611509"/>
              <a:chOff x="7498354" y="451376"/>
              <a:chExt cx="3611509" cy="3611509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360B001A-2E94-429C-8140-F3A285BE39A1}"/>
                  </a:ext>
                </a:extLst>
              </p:cNvPr>
              <p:cNvSpPr/>
              <p:nvPr/>
            </p:nvSpPr>
            <p:spPr>
              <a:xfrm>
                <a:off x="7498354" y="45137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AACD6BC-D304-45F0-8800-925C912B6D4C}"/>
                  </a:ext>
                </a:extLst>
              </p:cNvPr>
              <p:cNvCxnSpPr>
                <a:cxnSpLocks/>
                <a:stCxn id="47" idx="0"/>
              </p:cNvCxnSpPr>
              <p:nvPr/>
            </p:nvCxnSpPr>
            <p:spPr>
              <a:xfrm flipH="1" flipV="1">
                <a:off x="10512831" y="908052"/>
                <a:ext cx="59692" cy="6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FCBBAAC-AB9F-4494-8B62-901EA7B3EFA2}"/>
                    </a:ext>
                  </a:extLst>
                </p:cNvPr>
                <p:cNvSpPr txBox="1"/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60A2827-DAA3-4032-B94F-695B7A6D8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008CA65-CFE4-4EC8-9F16-48E925DF489C}"/>
                    </a:ext>
                  </a:extLst>
                </p:cNvPr>
                <p:cNvSpPr txBox="1"/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BE8E2E8-3137-45D2-930A-4B6E38C64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7E6AA2F-4587-40E3-84BD-18E38EF453B1}"/>
              </a:ext>
            </a:extLst>
          </p:cNvPr>
          <p:cNvGrpSpPr/>
          <p:nvPr/>
        </p:nvGrpSpPr>
        <p:grpSpPr>
          <a:xfrm>
            <a:off x="296664" y="326365"/>
            <a:ext cx="3966632" cy="3984607"/>
            <a:chOff x="61295" y="425188"/>
            <a:chExt cx="3966632" cy="398460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B192E39-6B77-4952-9A00-04173D6EF5C6}"/>
                </a:ext>
              </a:extLst>
            </p:cNvPr>
            <p:cNvGrpSpPr/>
            <p:nvPr/>
          </p:nvGrpSpPr>
          <p:grpSpPr>
            <a:xfrm>
              <a:off x="524986" y="895958"/>
              <a:ext cx="3031434" cy="3031435"/>
              <a:chOff x="5136794" y="617138"/>
              <a:chExt cx="1962147" cy="1962147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57E7492-4365-4D08-ADAF-D65F01E86B13}"/>
                  </a:ext>
                </a:extLst>
              </p:cNvPr>
              <p:cNvSpPr/>
              <p:nvPr/>
            </p:nvSpPr>
            <p:spPr>
              <a:xfrm>
                <a:off x="5136794" y="617138"/>
                <a:ext cx="1962147" cy="1962147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B05934D-1DDF-4C6F-BD9C-2AC785A0426B}"/>
                  </a:ext>
                </a:extLst>
              </p:cNvPr>
              <p:cNvCxnSpPr>
                <a:cxnSpLocks/>
                <a:stCxn id="71" idx="0"/>
              </p:cNvCxnSpPr>
              <p:nvPr/>
            </p:nvCxnSpPr>
            <p:spPr>
              <a:xfrm flipH="1">
                <a:off x="5981700" y="617138"/>
                <a:ext cx="136168" cy="0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C7D0CD79-BC94-4245-8366-BC95ED55DD31}"/>
                  </a:ext>
                </a:extLst>
              </p:cNvPr>
              <p:cNvCxnSpPr>
                <a:cxnSpLocks/>
                <a:stCxn id="71" idx="4"/>
              </p:cNvCxnSpPr>
              <p:nvPr/>
            </p:nvCxnSpPr>
            <p:spPr>
              <a:xfrm>
                <a:off x="6117868" y="2579285"/>
                <a:ext cx="121007" cy="0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1AC6DD8-B6FC-42C5-BA66-B413DFF952CD}"/>
                </a:ext>
              </a:extLst>
            </p:cNvPr>
            <p:cNvGrpSpPr/>
            <p:nvPr/>
          </p:nvGrpSpPr>
          <p:grpSpPr>
            <a:xfrm>
              <a:off x="61295" y="425188"/>
              <a:ext cx="3966632" cy="3984607"/>
              <a:chOff x="61295" y="425188"/>
              <a:chExt cx="3966632" cy="3984607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2517F4B-197C-49CF-9318-E247F39CE96C}"/>
                  </a:ext>
                </a:extLst>
              </p:cNvPr>
              <p:cNvGrpSpPr/>
              <p:nvPr/>
            </p:nvGrpSpPr>
            <p:grpSpPr>
              <a:xfrm>
                <a:off x="69108" y="425188"/>
                <a:ext cx="3958819" cy="3958819"/>
                <a:chOff x="69108" y="425188"/>
                <a:chExt cx="3958819" cy="3958819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26171E7-D548-4544-9B15-148975CC04D5}"/>
                    </a:ext>
                  </a:extLst>
                </p:cNvPr>
                <p:cNvGrpSpPr/>
                <p:nvPr/>
              </p:nvGrpSpPr>
              <p:grpSpPr>
                <a:xfrm>
                  <a:off x="69108" y="1081447"/>
                  <a:ext cx="3958819" cy="2674840"/>
                  <a:chOff x="69108" y="1081447"/>
                  <a:chExt cx="3958819" cy="2674840"/>
                </a:xfrm>
              </p:grpSpPr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F7B3EF90-5F55-4313-919B-ECD991ABFC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384933" flipV="1">
                    <a:off x="69108" y="2577221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FDDAA7A3-3D48-404D-B1EF-0E6F82CE39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184933" flipV="1">
                    <a:off x="3083436" y="1081447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ECB64CB6-8521-4A70-9651-135EFB26A948}"/>
                    </a:ext>
                  </a:extLst>
                </p:cNvPr>
                <p:cNvGrpSpPr/>
                <p:nvPr/>
              </p:nvGrpSpPr>
              <p:grpSpPr>
                <a:xfrm rot="16200000">
                  <a:off x="68489" y="1067178"/>
                  <a:ext cx="3958819" cy="2674840"/>
                  <a:chOff x="69108" y="1081447"/>
                  <a:chExt cx="3958819" cy="2674840"/>
                </a:xfrm>
              </p:grpSpPr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B4DA0286-1F8E-4728-AFBF-A496B2F81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384933" flipV="1">
                    <a:off x="69108" y="2577221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51CF4250-1820-4E76-909D-8B7D1BF839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184933" flipV="1">
                    <a:off x="3083436" y="1081447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152226E-165C-4835-B5E1-09A09496C1A6}"/>
                  </a:ext>
                </a:extLst>
              </p:cNvPr>
              <p:cNvGrpSpPr/>
              <p:nvPr/>
            </p:nvGrpSpPr>
            <p:grpSpPr>
              <a:xfrm rot="18900000">
                <a:off x="61295" y="450976"/>
                <a:ext cx="3958819" cy="3958819"/>
                <a:chOff x="69108" y="425188"/>
                <a:chExt cx="3958819" cy="3958819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675AE0F-2848-4AF0-A86E-1AA032F23201}"/>
                    </a:ext>
                  </a:extLst>
                </p:cNvPr>
                <p:cNvGrpSpPr/>
                <p:nvPr/>
              </p:nvGrpSpPr>
              <p:grpSpPr>
                <a:xfrm>
                  <a:off x="69108" y="1081447"/>
                  <a:ext cx="3958819" cy="2674840"/>
                  <a:chOff x="69108" y="1081447"/>
                  <a:chExt cx="3958819" cy="2674840"/>
                </a:xfrm>
              </p:grpSpPr>
              <p:cxnSp>
                <p:nvCxnSpPr>
                  <p:cNvPr id="81" name="Straight Arrow Connector 80">
                    <a:extLst>
                      <a:ext uri="{FF2B5EF4-FFF2-40B4-BE49-F238E27FC236}">
                        <a16:creationId xmlns:a16="http://schemas.microsoft.com/office/drawing/2014/main" id="{3DB914D8-852D-4F08-9752-B31547922C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384933" flipV="1">
                    <a:off x="69108" y="2577221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Arrow Connector 81">
                    <a:extLst>
                      <a:ext uri="{FF2B5EF4-FFF2-40B4-BE49-F238E27FC236}">
                        <a16:creationId xmlns:a16="http://schemas.microsoft.com/office/drawing/2014/main" id="{097B5517-356B-4B94-A7E8-948AAF3296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184933" flipV="1">
                    <a:off x="3083436" y="1081447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3CF26F1-1B26-415E-917D-663EEF5CC491}"/>
                    </a:ext>
                  </a:extLst>
                </p:cNvPr>
                <p:cNvGrpSpPr/>
                <p:nvPr/>
              </p:nvGrpSpPr>
              <p:grpSpPr>
                <a:xfrm rot="16200000">
                  <a:off x="68489" y="1067178"/>
                  <a:ext cx="3958819" cy="2674840"/>
                  <a:chOff x="69108" y="1081447"/>
                  <a:chExt cx="3958819" cy="2674840"/>
                </a:xfrm>
              </p:grpSpPr>
              <p:cxnSp>
                <p:nvCxnSpPr>
                  <p:cNvPr id="79" name="Straight Arrow Connector 78">
                    <a:extLst>
                      <a:ext uri="{FF2B5EF4-FFF2-40B4-BE49-F238E27FC236}">
                        <a16:creationId xmlns:a16="http://schemas.microsoft.com/office/drawing/2014/main" id="{6C703176-9197-4E85-BD8C-167534FBA8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384933" flipV="1">
                    <a:off x="69108" y="2577221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CAFF1F56-2BB9-4A01-A7F7-0A423F60F8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184933" flipV="1">
                    <a:off x="3083436" y="1081447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2B5CD11-C1A6-46CD-8E27-BC14E3721222}"/>
              </a:ext>
            </a:extLst>
          </p:cNvPr>
          <p:cNvCxnSpPr>
            <a:cxnSpLocks/>
          </p:cNvCxnSpPr>
          <p:nvPr/>
        </p:nvCxnSpPr>
        <p:spPr>
          <a:xfrm flipV="1">
            <a:off x="2289768" y="1208665"/>
            <a:ext cx="1041188" cy="10818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A7CCB5-E81C-472A-96FD-0EBCCBFC037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56560" y="4610160"/>
              <a:ext cx="6352200" cy="2048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A7CCB5-E81C-472A-96FD-0EBCCBFC03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47200" y="4600800"/>
                <a:ext cx="6370920" cy="2066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7681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48"/>
    </mc:Choice>
    <mc:Fallback xmlns="">
      <p:transition spd="slow" advTm="300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3" grpId="0"/>
      <p:bldP spid="58" grpId="0"/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F99142-6674-4DB8-BEB4-78A8EEEBFFD1}"/>
                  </a:ext>
                </a:extLst>
              </p:cNvPr>
              <p:cNvSpPr txBox="1"/>
              <p:nvPr/>
            </p:nvSpPr>
            <p:spPr>
              <a:xfrm>
                <a:off x="6096000" y="324958"/>
                <a:ext cx="8446675" cy="7176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=(2,</m:t>
                      </m:r>
                      <m:r>
                        <a:rPr lang="en-US" sz="36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F99142-6674-4DB8-BEB4-78A8EEEBF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4958"/>
                <a:ext cx="8446675" cy="717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B242B36-47BD-4B43-948B-01357D977FB3}"/>
              </a:ext>
            </a:extLst>
          </p:cNvPr>
          <p:cNvGrpSpPr/>
          <p:nvPr/>
        </p:nvGrpSpPr>
        <p:grpSpPr>
          <a:xfrm>
            <a:off x="1035012" y="1316736"/>
            <a:ext cx="4450760" cy="4395970"/>
            <a:chOff x="5136794" y="617138"/>
            <a:chExt cx="1962147" cy="196214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6722EA4-C4B1-4D7D-879A-F7E436F2C7FC}"/>
                </a:ext>
              </a:extLst>
            </p:cNvPr>
            <p:cNvSpPr/>
            <p:nvPr/>
          </p:nvSpPr>
          <p:spPr>
            <a:xfrm>
              <a:off x="5136794" y="617138"/>
              <a:ext cx="1962147" cy="1962147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DBC2567-D8B9-43EE-BC77-EB0C2257C18D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>
              <a:off x="5981700" y="617138"/>
              <a:ext cx="13616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10D51B5-7A7E-4C96-B44A-5276EAF8DABD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>
              <a:off x="6117868" y="2579285"/>
              <a:ext cx="121007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6B0E41-A53F-49CB-A3E7-610BE41A7A75}"/>
              </a:ext>
            </a:extLst>
          </p:cNvPr>
          <p:cNvCxnSpPr>
            <a:cxnSpLocks/>
            <a:endCxn id="18" idx="7"/>
          </p:cNvCxnSpPr>
          <p:nvPr/>
        </p:nvCxnSpPr>
        <p:spPr>
          <a:xfrm flipV="1">
            <a:off x="3305299" y="1960510"/>
            <a:ext cx="1528675" cy="156879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599EE14-BEDF-4AD6-8628-AB66CD9F70AC}"/>
              </a:ext>
            </a:extLst>
          </p:cNvPr>
          <p:cNvGrpSpPr/>
          <p:nvPr/>
        </p:nvGrpSpPr>
        <p:grpSpPr>
          <a:xfrm>
            <a:off x="354220" y="634059"/>
            <a:ext cx="5823820" cy="5778192"/>
            <a:chOff x="61295" y="425188"/>
            <a:chExt cx="3966632" cy="39846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31B60C0-7479-4839-AEC4-352889B69997}"/>
                </a:ext>
              </a:extLst>
            </p:cNvPr>
            <p:cNvGrpSpPr/>
            <p:nvPr/>
          </p:nvGrpSpPr>
          <p:grpSpPr>
            <a:xfrm>
              <a:off x="69108" y="425188"/>
              <a:ext cx="3958819" cy="3958819"/>
              <a:chOff x="69108" y="425188"/>
              <a:chExt cx="3958819" cy="395881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DC8CAB7-1935-422E-B7D9-77D981F6D980}"/>
                  </a:ext>
                </a:extLst>
              </p:cNvPr>
              <p:cNvGrpSpPr/>
              <p:nvPr/>
            </p:nvGrpSpPr>
            <p:grpSpPr>
              <a:xfrm>
                <a:off x="69108" y="1081447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B888FF2B-4915-4EBD-8459-FC8C446CC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0A69BB86-1367-4E90-AB8A-E944CEE8EB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0259AC7-0E4C-4240-A6C1-3FF858769F6E}"/>
                  </a:ext>
                </a:extLst>
              </p:cNvPr>
              <p:cNvGrpSpPr/>
              <p:nvPr/>
            </p:nvGrpSpPr>
            <p:grpSpPr>
              <a:xfrm rot="16200000">
                <a:off x="68489" y="1067178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ADBE59B8-8D49-444F-B66A-C0A20F2DA5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B0D72C5F-42AE-4817-BC22-795B1F028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58F7BB6-92D0-49CA-BB9F-63AC22F51B6F}"/>
                </a:ext>
              </a:extLst>
            </p:cNvPr>
            <p:cNvGrpSpPr/>
            <p:nvPr/>
          </p:nvGrpSpPr>
          <p:grpSpPr>
            <a:xfrm rot="18900000">
              <a:off x="61295" y="450976"/>
              <a:ext cx="3958819" cy="3958819"/>
              <a:chOff x="69108" y="425188"/>
              <a:chExt cx="3958819" cy="395881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1019E2E-181F-47A1-88B5-2A83DA1DA208}"/>
                  </a:ext>
                </a:extLst>
              </p:cNvPr>
              <p:cNvGrpSpPr/>
              <p:nvPr/>
            </p:nvGrpSpPr>
            <p:grpSpPr>
              <a:xfrm>
                <a:off x="69108" y="1081447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9248143-58D0-4938-95F3-FDDBE06CC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E5CAFB6B-930E-4DC6-99F7-545FD66C7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DCDDDE-F328-45A3-9B4E-058A76EA184A}"/>
                  </a:ext>
                </a:extLst>
              </p:cNvPr>
              <p:cNvGrpSpPr/>
              <p:nvPr/>
            </p:nvGrpSpPr>
            <p:grpSpPr>
              <a:xfrm rot="16200000">
                <a:off x="68489" y="1067178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3BAEA1FF-8718-4DA2-B91B-6BB9534CD2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38926911-3069-4693-B8FA-BF8AB6D4B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4BF541-7914-4BAF-8755-11920A49AAFD}"/>
                  </a:ext>
                </a:extLst>
              </p:cNvPr>
              <p:cNvSpPr txBox="1"/>
              <p:nvPr/>
            </p:nvSpPr>
            <p:spPr>
              <a:xfrm>
                <a:off x="8375984" y="1730366"/>
                <a:ext cx="2591743" cy="2029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sz="54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5400" b="1" i="1" dirty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5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5400" b="1" i="1" dirty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5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5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sub>
                      </m:sSub>
                      <m:r>
                        <m:rPr>
                          <m:nor/>
                        </m:rPr>
                        <a:rPr lang="en-CA" sz="5400" b="1" dirty="0"/>
                        <m:t>  </m:t>
                      </m:r>
                    </m:oMath>
                  </m:oMathPara>
                </a14:m>
                <a:endParaRPr lang="en-CA" sz="5400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4BF541-7914-4BAF-8755-11920A49A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984" y="1730366"/>
                <a:ext cx="2591743" cy="2029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28C1A437-4171-4F89-BE2C-24DC1413A1B8}"/>
              </a:ext>
            </a:extLst>
          </p:cNvPr>
          <p:cNvGrpSpPr/>
          <p:nvPr/>
        </p:nvGrpSpPr>
        <p:grpSpPr>
          <a:xfrm>
            <a:off x="769200" y="996868"/>
            <a:ext cx="5566554" cy="4884755"/>
            <a:chOff x="6797040" y="451376"/>
            <a:chExt cx="4559065" cy="400066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92D49DA-90AA-4DC1-BDF4-2A196BF6295C}"/>
                </a:ext>
              </a:extLst>
            </p:cNvPr>
            <p:cNvCxnSpPr>
              <a:cxnSpLocks/>
            </p:cNvCxnSpPr>
            <p:nvPr/>
          </p:nvCxnSpPr>
          <p:spPr>
            <a:xfrm>
              <a:off x="8854616" y="2509838"/>
              <a:ext cx="196260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F2F8665-0456-443E-8293-3A620B8D0BA2}"/>
                </a:ext>
              </a:extLst>
            </p:cNvPr>
            <p:cNvGrpSpPr/>
            <p:nvPr/>
          </p:nvGrpSpPr>
          <p:grpSpPr>
            <a:xfrm>
              <a:off x="7022245" y="688838"/>
              <a:ext cx="3646026" cy="3647125"/>
              <a:chOff x="7022245" y="688838"/>
              <a:chExt cx="3646026" cy="3647125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6BD42D2-38D2-4444-A498-938BAD34312B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AD8B13A-6755-4E8C-978E-D4452B4649AD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361AECB-43A9-454F-9E47-DBA9AAEE3600}"/>
                </a:ext>
              </a:extLst>
            </p:cNvPr>
            <p:cNvGrpSpPr/>
            <p:nvPr/>
          </p:nvGrpSpPr>
          <p:grpSpPr>
            <a:xfrm>
              <a:off x="6797040" y="634753"/>
              <a:ext cx="4063582" cy="3817288"/>
              <a:chOff x="6797040" y="634753"/>
              <a:chExt cx="4063582" cy="3817288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A13FC60-F6AA-4EA5-9FC7-2FED7C8C44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6B2FFCB-DDFD-40CC-8699-F2607935A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6E37E00-4CEB-4750-8104-9ED0D3DB6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FDAF56C-F86A-4DCF-B885-F5847F567B28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759C909-251C-4258-93EB-E435F9CAFAEB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4D6653B-9962-4F34-BEE8-237B37B4EC1B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8507642-2B4E-4D90-BA19-0EAA283DBD65}"/>
                </a:ext>
              </a:extLst>
            </p:cNvPr>
            <p:cNvGrpSpPr/>
            <p:nvPr/>
          </p:nvGrpSpPr>
          <p:grpSpPr>
            <a:xfrm rot="21067904">
              <a:off x="7498354" y="451376"/>
              <a:ext cx="3611509" cy="3611509"/>
              <a:chOff x="7498354" y="451376"/>
              <a:chExt cx="3611509" cy="3611509"/>
            </a:xfrm>
          </p:grpSpPr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73575471-EF9E-4DE6-805B-C67BA405348A}"/>
                  </a:ext>
                </a:extLst>
              </p:cNvPr>
              <p:cNvSpPr/>
              <p:nvPr/>
            </p:nvSpPr>
            <p:spPr>
              <a:xfrm>
                <a:off x="7498354" y="45137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BFE515E-E2F5-421C-BB98-85F48EF2EB7A}"/>
                  </a:ext>
                </a:extLst>
              </p:cNvPr>
              <p:cNvCxnSpPr>
                <a:cxnSpLocks/>
                <a:stCxn id="79" idx="0"/>
              </p:cNvCxnSpPr>
              <p:nvPr/>
            </p:nvCxnSpPr>
            <p:spPr>
              <a:xfrm flipH="1" flipV="1">
                <a:off x="10512831" y="908052"/>
                <a:ext cx="59692" cy="6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176B967-610A-4F14-B715-EB315BB470D2}"/>
                    </a:ext>
                  </a:extLst>
                </p:cNvPr>
                <p:cNvSpPr txBox="1"/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60A2827-DAA3-4032-B94F-695B7A6D8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A794287-D895-41E9-92E4-E0A19E07C646}"/>
                    </a:ext>
                  </a:extLst>
                </p:cNvPr>
                <p:cNvSpPr txBox="1"/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BE8E2E8-3137-45D2-930A-4B6E38C64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C91E0D-55CC-4F7B-9A42-E0F35FD0289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21760" y="131040"/>
              <a:ext cx="7179840" cy="5877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C91E0D-55CC-4F7B-9A42-E0F35FD028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2400" y="121680"/>
                <a:ext cx="7198560" cy="58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6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66"/>
    </mc:Choice>
    <mc:Fallback xmlns="">
      <p:transition spd="slow" advTm="71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75FE25-C26D-4C67-9F80-EA51451F4DF8}"/>
                  </a:ext>
                </a:extLst>
              </p:cNvPr>
              <p:cNvSpPr txBox="1"/>
              <p:nvPr/>
            </p:nvSpPr>
            <p:spPr>
              <a:xfrm>
                <a:off x="10092982" y="2457188"/>
                <a:ext cx="1040975" cy="1640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  <m:sub>
                        <m:f>
                          <m:fPr>
                            <m:ctrlPr>
                              <a:rPr lang="en-US" sz="44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4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44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440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sub>
                    </m:sSub>
                  </m:oMath>
                </a14:m>
                <a:r>
                  <a:rPr lang="en-CA" sz="4400" b="1" dirty="0"/>
                  <a:t> 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75FE25-C26D-4C67-9F80-EA51451F4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982" y="2457188"/>
                <a:ext cx="1040975" cy="1640706"/>
              </a:xfrm>
              <a:prstGeom prst="rect">
                <a:avLst/>
              </a:prstGeom>
              <a:blipFill>
                <a:blip r:embed="rId3"/>
                <a:stretch>
                  <a:fillRect r="-3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7E6AA2F-4587-40E3-84BD-18E38EF453B1}"/>
              </a:ext>
            </a:extLst>
          </p:cNvPr>
          <p:cNvGrpSpPr/>
          <p:nvPr/>
        </p:nvGrpSpPr>
        <p:grpSpPr>
          <a:xfrm>
            <a:off x="528893" y="344346"/>
            <a:ext cx="3966632" cy="3984607"/>
            <a:chOff x="61295" y="425188"/>
            <a:chExt cx="3966632" cy="398460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B192E39-6B77-4952-9A00-04173D6EF5C6}"/>
                </a:ext>
              </a:extLst>
            </p:cNvPr>
            <p:cNvGrpSpPr/>
            <p:nvPr/>
          </p:nvGrpSpPr>
          <p:grpSpPr>
            <a:xfrm>
              <a:off x="524986" y="895958"/>
              <a:ext cx="3031434" cy="3031435"/>
              <a:chOff x="5136794" y="617138"/>
              <a:chExt cx="1962147" cy="1962147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57E7492-4365-4D08-ADAF-D65F01E86B13}"/>
                  </a:ext>
                </a:extLst>
              </p:cNvPr>
              <p:cNvSpPr/>
              <p:nvPr/>
            </p:nvSpPr>
            <p:spPr>
              <a:xfrm>
                <a:off x="5136794" y="617138"/>
                <a:ext cx="1962147" cy="1962147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B05934D-1DDF-4C6F-BD9C-2AC785A0426B}"/>
                  </a:ext>
                </a:extLst>
              </p:cNvPr>
              <p:cNvCxnSpPr>
                <a:cxnSpLocks/>
                <a:stCxn id="71" idx="0"/>
              </p:cNvCxnSpPr>
              <p:nvPr/>
            </p:nvCxnSpPr>
            <p:spPr>
              <a:xfrm flipH="1">
                <a:off x="5981700" y="617138"/>
                <a:ext cx="136168" cy="0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C7D0CD79-BC94-4245-8366-BC95ED55DD31}"/>
                  </a:ext>
                </a:extLst>
              </p:cNvPr>
              <p:cNvCxnSpPr>
                <a:cxnSpLocks/>
                <a:stCxn id="71" idx="4"/>
              </p:cNvCxnSpPr>
              <p:nvPr/>
            </p:nvCxnSpPr>
            <p:spPr>
              <a:xfrm>
                <a:off x="6117868" y="2579285"/>
                <a:ext cx="121007" cy="0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1AC6DD8-B6FC-42C5-BA66-B413DFF952CD}"/>
                </a:ext>
              </a:extLst>
            </p:cNvPr>
            <p:cNvGrpSpPr/>
            <p:nvPr/>
          </p:nvGrpSpPr>
          <p:grpSpPr>
            <a:xfrm>
              <a:off x="61295" y="425188"/>
              <a:ext cx="3966632" cy="3984607"/>
              <a:chOff x="61295" y="425188"/>
              <a:chExt cx="3966632" cy="3984607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2517F4B-197C-49CF-9318-E247F39CE96C}"/>
                  </a:ext>
                </a:extLst>
              </p:cNvPr>
              <p:cNvGrpSpPr/>
              <p:nvPr/>
            </p:nvGrpSpPr>
            <p:grpSpPr>
              <a:xfrm>
                <a:off x="69108" y="425188"/>
                <a:ext cx="3958819" cy="3958819"/>
                <a:chOff x="69108" y="425188"/>
                <a:chExt cx="3958819" cy="3958819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26171E7-D548-4544-9B15-148975CC04D5}"/>
                    </a:ext>
                  </a:extLst>
                </p:cNvPr>
                <p:cNvGrpSpPr/>
                <p:nvPr/>
              </p:nvGrpSpPr>
              <p:grpSpPr>
                <a:xfrm>
                  <a:off x="69108" y="1081447"/>
                  <a:ext cx="3958819" cy="2674840"/>
                  <a:chOff x="69108" y="1081447"/>
                  <a:chExt cx="3958819" cy="2674840"/>
                </a:xfrm>
              </p:grpSpPr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F7B3EF90-5F55-4313-919B-ECD991ABFC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384933" flipV="1">
                    <a:off x="69108" y="2577221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FDDAA7A3-3D48-404D-B1EF-0E6F82CE39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184933" flipV="1">
                    <a:off x="3083436" y="1081447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ECB64CB6-8521-4A70-9651-135EFB26A948}"/>
                    </a:ext>
                  </a:extLst>
                </p:cNvPr>
                <p:cNvGrpSpPr/>
                <p:nvPr/>
              </p:nvGrpSpPr>
              <p:grpSpPr>
                <a:xfrm rot="16200000">
                  <a:off x="68489" y="1067178"/>
                  <a:ext cx="3958819" cy="2674840"/>
                  <a:chOff x="69108" y="1081447"/>
                  <a:chExt cx="3958819" cy="2674840"/>
                </a:xfrm>
              </p:grpSpPr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B4DA0286-1F8E-4728-AFBF-A496B2F81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384933" flipV="1">
                    <a:off x="69108" y="2577221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51CF4250-1820-4E76-909D-8B7D1BF839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184933" flipV="1">
                    <a:off x="3083436" y="1081447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152226E-165C-4835-B5E1-09A09496C1A6}"/>
                  </a:ext>
                </a:extLst>
              </p:cNvPr>
              <p:cNvGrpSpPr/>
              <p:nvPr/>
            </p:nvGrpSpPr>
            <p:grpSpPr>
              <a:xfrm rot="18900000">
                <a:off x="61295" y="450976"/>
                <a:ext cx="3958819" cy="3958819"/>
                <a:chOff x="69108" y="425188"/>
                <a:chExt cx="3958819" cy="3958819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675AE0F-2848-4AF0-A86E-1AA032F23201}"/>
                    </a:ext>
                  </a:extLst>
                </p:cNvPr>
                <p:cNvGrpSpPr/>
                <p:nvPr/>
              </p:nvGrpSpPr>
              <p:grpSpPr>
                <a:xfrm>
                  <a:off x="69108" y="1081447"/>
                  <a:ext cx="3958819" cy="2674840"/>
                  <a:chOff x="69108" y="1081447"/>
                  <a:chExt cx="3958819" cy="2674840"/>
                </a:xfrm>
              </p:grpSpPr>
              <p:cxnSp>
                <p:nvCxnSpPr>
                  <p:cNvPr id="81" name="Straight Arrow Connector 80">
                    <a:extLst>
                      <a:ext uri="{FF2B5EF4-FFF2-40B4-BE49-F238E27FC236}">
                        <a16:creationId xmlns:a16="http://schemas.microsoft.com/office/drawing/2014/main" id="{3DB914D8-852D-4F08-9752-B31547922C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384933" flipV="1">
                    <a:off x="69108" y="2577221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Arrow Connector 81">
                    <a:extLst>
                      <a:ext uri="{FF2B5EF4-FFF2-40B4-BE49-F238E27FC236}">
                        <a16:creationId xmlns:a16="http://schemas.microsoft.com/office/drawing/2014/main" id="{097B5517-356B-4B94-A7E8-948AAF3296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184933" flipV="1">
                    <a:off x="3083436" y="1081447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3CF26F1-1B26-415E-917D-663EEF5CC491}"/>
                    </a:ext>
                  </a:extLst>
                </p:cNvPr>
                <p:cNvGrpSpPr/>
                <p:nvPr/>
              </p:nvGrpSpPr>
              <p:grpSpPr>
                <a:xfrm rot="16200000">
                  <a:off x="68489" y="1067178"/>
                  <a:ext cx="3958819" cy="2674840"/>
                  <a:chOff x="69108" y="1081447"/>
                  <a:chExt cx="3958819" cy="2674840"/>
                </a:xfrm>
              </p:grpSpPr>
              <p:cxnSp>
                <p:nvCxnSpPr>
                  <p:cNvPr id="79" name="Straight Arrow Connector 78">
                    <a:extLst>
                      <a:ext uri="{FF2B5EF4-FFF2-40B4-BE49-F238E27FC236}">
                        <a16:creationId xmlns:a16="http://schemas.microsoft.com/office/drawing/2014/main" id="{6C703176-9197-4E85-BD8C-167534FBA8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384933" flipV="1">
                    <a:off x="69108" y="2577221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CAFF1F56-2BB9-4A01-A7F7-0A423F60F8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184933" flipV="1">
                    <a:off x="3083436" y="1081447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705A09-73CD-4AE1-B4D7-D2B067BE14FF}"/>
                  </a:ext>
                </a:extLst>
              </p:cNvPr>
              <p:cNvSpPr txBox="1"/>
              <p:nvPr/>
            </p:nvSpPr>
            <p:spPr>
              <a:xfrm>
                <a:off x="5353789" y="2363855"/>
                <a:ext cx="2806790" cy="17677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4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4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4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4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eqArr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sz="44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1" i="1" dirty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4400" b="1" i="1" dirty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44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44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</m:sub>
                      </m:sSub>
                    </m:oMath>
                  </m:oMathPara>
                </a14:m>
                <a:endParaRPr lang="en-CA" sz="4400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705A09-73CD-4AE1-B4D7-D2B067BE1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89" y="2363855"/>
                <a:ext cx="2806790" cy="1767728"/>
              </a:xfrm>
              <a:prstGeom prst="rect">
                <a:avLst/>
              </a:prstGeom>
              <a:blipFill>
                <a:blip r:embed="rId4"/>
                <a:stretch>
                  <a:fillRect r="-21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A9C243A-61C1-4C25-9F6A-DEDF9AA70F58}"/>
                  </a:ext>
                </a:extLst>
              </p:cNvPr>
              <p:cNvSpPr txBox="1"/>
              <p:nvPr/>
            </p:nvSpPr>
            <p:spPr>
              <a:xfrm>
                <a:off x="791236" y="4830634"/>
                <a:ext cx="10927867" cy="13677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6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36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36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sz="36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6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0</m:t>
                      </m:r>
                      <m:f>
                        <m:fPr>
                          <m:ctrlPr>
                            <a:rPr lang="en-US" sz="36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+1</m:t>
                      </m:r>
                      <m:f>
                        <m:fPr>
                          <m:ctrlPr>
                            <a:rPr lang="en-US" sz="36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</m:oMath>
                  </m:oMathPara>
                </a14:m>
                <a:endParaRPr lang="en-CA" sz="36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A9C243A-61C1-4C25-9F6A-DEDF9AA70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6" y="4830634"/>
                <a:ext cx="10927867" cy="1367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651B21-4903-4513-9B6C-F71D18DE2C52}"/>
              </a:ext>
            </a:extLst>
          </p:cNvPr>
          <p:cNvCxnSpPr>
            <a:cxnSpLocks/>
          </p:cNvCxnSpPr>
          <p:nvPr/>
        </p:nvCxnSpPr>
        <p:spPr>
          <a:xfrm flipV="1">
            <a:off x="2534688" y="1282023"/>
            <a:ext cx="1041188" cy="10818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B77895-1A44-44A9-9DAB-B5BA5D566CF1}"/>
                  </a:ext>
                </a:extLst>
              </p:cNvPr>
              <p:cNvSpPr txBox="1"/>
              <p:nvPr/>
            </p:nvSpPr>
            <p:spPr>
              <a:xfrm>
                <a:off x="2046272" y="1170197"/>
                <a:ext cx="1111010" cy="644664"/>
              </a:xfrm>
              <a:prstGeom prst="rect">
                <a:avLst/>
              </a:prstGeom>
              <a:noFill/>
              <a:effectLst>
                <a:softEdge rad="635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C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B77895-1A44-44A9-9DAB-B5BA5D56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272" y="1170197"/>
                <a:ext cx="1111010" cy="644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63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86A0FF5-4E28-41A7-9072-DCBF4277661C}"/>
                  </a:ext>
                </a:extLst>
              </p:cNvPr>
              <p:cNvSpPr txBox="1"/>
              <p:nvPr/>
            </p:nvSpPr>
            <p:spPr>
              <a:xfrm>
                <a:off x="3806539" y="123419"/>
                <a:ext cx="8657190" cy="13833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=(2,</m:t>
                      </m:r>
                      <m:r>
                        <a:rPr lang="en-US" sz="36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86A0FF5-4E28-41A7-9072-DCBF42776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39" y="123419"/>
                <a:ext cx="8657190" cy="13833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86425F-3ADD-4A13-8E93-3ED59109921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43680" y="6029640"/>
              <a:ext cx="10833840" cy="411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86425F-3ADD-4A13-8E93-3ED5910992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4320" y="6020280"/>
                <a:ext cx="10852560" cy="430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0648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09"/>
    </mc:Choice>
    <mc:Fallback xmlns="">
      <p:transition spd="slow" advTm="227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7" grpId="0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/>
              <p:nvPr/>
            </p:nvSpPr>
            <p:spPr>
              <a:xfrm>
                <a:off x="523461" y="3451618"/>
                <a:ext cx="11145078" cy="1711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6000" b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6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60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6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6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60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  <m:r>
                      <a:rPr lang="en-US" sz="6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6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6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6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6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sz="6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61" y="3451618"/>
                <a:ext cx="11145078" cy="17114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/>
              <p:nvPr/>
            </p:nvSpPr>
            <p:spPr>
              <a:xfrm>
                <a:off x="876300" y="1402245"/>
                <a:ext cx="11315700" cy="11483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6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6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6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6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6000" b="0" i="1" dirty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6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6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6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sz="6000" b="0" i="1" dirty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6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6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6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6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1402245"/>
                <a:ext cx="11315700" cy="1148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3DC1D2-6F10-4953-9E6D-58B50865C86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33600" y="1231920"/>
              <a:ext cx="10800720" cy="451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3DC1D2-6F10-4953-9E6D-58B50865C8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240" y="1222560"/>
                <a:ext cx="10819440" cy="45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602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49"/>
    </mc:Choice>
    <mc:Fallback xmlns="">
      <p:transition spd="slow" advTm="42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/>
              <p:nvPr/>
            </p:nvSpPr>
            <p:spPr>
              <a:xfrm>
                <a:off x="1299956" y="3295650"/>
                <a:ext cx="9592089" cy="16980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6000" b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6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6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6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sz="6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6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6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56" y="3295650"/>
                <a:ext cx="9592089" cy="1698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/>
              <p:nvPr/>
            </p:nvSpPr>
            <p:spPr>
              <a:xfrm>
                <a:off x="3019424" y="1764195"/>
                <a:ext cx="7210425" cy="1144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6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6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60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̃"/>
                          <m:ctrlPr>
                            <a:rPr lang="en-US" sz="6000" b="0" i="1" dirty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6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6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6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6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24" y="1764195"/>
                <a:ext cx="7210425" cy="1144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CAFA1C-A9EF-48F0-A546-C47B21918CDE}"/>
                  </a:ext>
                </a:extLst>
              </p:cNvPr>
              <p:cNvSpPr txBox="1"/>
              <p:nvPr/>
            </p:nvSpPr>
            <p:spPr>
              <a:xfrm>
                <a:off x="8323141" y="5380398"/>
                <a:ext cx="381341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CAFA1C-A9EF-48F0-A546-C47B21918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141" y="5380398"/>
                <a:ext cx="3813416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03F850-EA8A-41B4-A04C-3FEC1FE5BAD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51000" y="1711800"/>
              <a:ext cx="8254080" cy="3502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03F850-EA8A-41B4-A04C-3FEC1FE5BA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1640" y="1702440"/>
                <a:ext cx="8272800" cy="35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93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32"/>
    </mc:Choice>
    <mc:Fallback xmlns="">
      <p:transition spd="slow" advTm="271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/>
              <p:nvPr/>
            </p:nvSpPr>
            <p:spPr>
              <a:xfrm>
                <a:off x="1299956" y="3295650"/>
                <a:ext cx="9592089" cy="16980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6000" b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6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6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6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sz="6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6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6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56" y="3295650"/>
                <a:ext cx="9592089" cy="1698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/>
              <p:nvPr/>
            </p:nvSpPr>
            <p:spPr>
              <a:xfrm>
                <a:off x="3019424" y="1764195"/>
                <a:ext cx="7210425" cy="1144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6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6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60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̃"/>
                          <m:ctrlPr>
                            <a:rPr lang="en-US" sz="6000" b="0" i="1" dirty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6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6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6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6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24" y="1764195"/>
                <a:ext cx="7210425" cy="1144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CAFA1C-A9EF-48F0-A546-C47B21918CDE}"/>
                  </a:ext>
                </a:extLst>
              </p:cNvPr>
              <p:cNvSpPr txBox="1"/>
              <p:nvPr/>
            </p:nvSpPr>
            <p:spPr>
              <a:xfrm>
                <a:off x="8323141" y="5380398"/>
                <a:ext cx="381341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CAFA1C-A9EF-48F0-A546-C47B21918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141" y="5380398"/>
                <a:ext cx="3813416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03F850-EA8A-41B4-A04C-3FEC1FE5BAD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51000" y="1711800"/>
              <a:ext cx="8254080" cy="3502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03F850-EA8A-41B4-A04C-3FEC1FE5BA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1640" y="1702440"/>
                <a:ext cx="8272800" cy="35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03F7CF7-4C34-4897-B153-1DD18CE9E35C}"/>
                  </a:ext>
                </a:extLst>
              </p14:cNvPr>
              <p14:cNvContentPartPr/>
              <p14:nvPr/>
            </p14:nvContentPartPr>
            <p14:xfrm>
              <a:off x="3021381" y="185494"/>
              <a:ext cx="5090040" cy="1453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03F7CF7-4C34-4897-B153-1DD18CE9E3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12381" y="176494"/>
                <a:ext cx="5107680" cy="14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30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32"/>
    </mc:Choice>
    <mc:Fallback xmlns="">
      <p:transition spd="slow" advTm="271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/>
              <p:nvPr/>
            </p:nvSpPr>
            <p:spPr>
              <a:xfrm>
                <a:off x="6289567" y="1566310"/>
                <a:ext cx="437427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1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+ 1.5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567" y="1566310"/>
                <a:ext cx="437427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660C163-A37D-4328-8B2C-852A33BC52E2}"/>
                  </a:ext>
                </a:extLst>
              </p:cNvPr>
              <p:cNvSpPr txBox="1"/>
              <p:nvPr/>
            </p:nvSpPr>
            <p:spPr>
              <a:xfrm>
                <a:off x="6358857" y="2646663"/>
                <a:ext cx="4321376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1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660C163-A37D-4328-8B2C-852A33BC5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7" y="2646663"/>
                <a:ext cx="4321376" cy="692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D510AA29-9667-47FC-8B1C-DF968A88B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28" t="66537" r="39162"/>
          <a:stretch/>
        </p:blipFill>
        <p:spPr>
          <a:xfrm>
            <a:off x="450573" y="2429044"/>
            <a:ext cx="4903305" cy="312786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BA226-216C-48DE-B54A-11105FB9C71A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F7E15-0BC8-4A47-B15E-37CC9C695C54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9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10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6957507" y="4567659"/>
                <a:ext cx="1519197" cy="118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507" y="4567659"/>
                <a:ext cx="1519197" cy="11898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8A630DB3-EC12-4F18-A3D9-81F5D1A7E79F}"/>
              </a:ext>
            </a:extLst>
          </p:cNvPr>
          <p:cNvSpPr/>
          <p:nvPr/>
        </p:nvSpPr>
        <p:spPr>
          <a:xfrm>
            <a:off x="3551992" y="5555283"/>
            <a:ext cx="3067909" cy="1466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5882A4-BA41-4E97-A255-E1822D6138F0}"/>
              </a:ext>
            </a:extLst>
          </p:cNvPr>
          <p:cNvCxnSpPr>
            <a:cxnSpLocks/>
          </p:cNvCxnSpPr>
          <p:nvPr/>
        </p:nvCxnSpPr>
        <p:spPr>
          <a:xfrm flipV="1">
            <a:off x="1528159" y="2506022"/>
            <a:ext cx="1824855" cy="272902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974BCC-79DB-40AB-894A-DE33143ED230}"/>
                  </a:ext>
                </a:extLst>
              </p:cNvPr>
              <p:cNvSpPr/>
              <p:nvPr/>
            </p:nvSpPr>
            <p:spPr>
              <a:xfrm>
                <a:off x="3254988" y="1930603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974BCC-79DB-40AB-894A-DE33143ED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988" y="1930603"/>
                <a:ext cx="594009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EF7CF4-AC1F-40B7-B6F9-D6704C1F432E}"/>
                  </a:ext>
                </a:extLst>
              </p:cNvPr>
              <p:cNvSpPr txBox="1"/>
              <p:nvPr/>
            </p:nvSpPr>
            <p:spPr>
              <a:xfrm>
                <a:off x="9786191" y="4571635"/>
                <a:ext cx="1129668" cy="11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EF7CF4-AC1F-40B7-B6F9-D6704C1F4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191" y="4571635"/>
                <a:ext cx="1129668" cy="11859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5420CA21-791D-42F8-8954-472FFCABFF71}"/>
              </a:ext>
            </a:extLst>
          </p:cNvPr>
          <p:cNvSpPr/>
          <p:nvPr/>
        </p:nvSpPr>
        <p:spPr>
          <a:xfrm>
            <a:off x="6653545" y="4013771"/>
            <a:ext cx="4522455" cy="18195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31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2"/>
    </mc:Choice>
    <mc:Fallback xmlns="">
      <p:transition spd="slow" advTm="446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1685360" y="876774"/>
            <a:ext cx="135447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Vector</a:t>
            </a:r>
            <a:endParaRPr lang="en-CA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630DB3-EC12-4F18-A3D9-81F5D1A7E79F}"/>
              </a:ext>
            </a:extLst>
          </p:cNvPr>
          <p:cNvSpPr/>
          <p:nvPr/>
        </p:nvSpPr>
        <p:spPr>
          <a:xfrm>
            <a:off x="3551992" y="5555283"/>
            <a:ext cx="3067909" cy="1466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5882A4-BA41-4E97-A255-E1822D6138F0}"/>
              </a:ext>
            </a:extLst>
          </p:cNvPr>
          <p:cNvCxnSpPr>
            <a:cxnSpLocks/>
          </p:cNvCxnSpPr>
          <p:nvPr/>
        </p:nvCxnSpPr>
        <p:spPr>
          <a:xfrm flipV="1">
            <a:off x="1016000" y="2636651"/>
            <a:ext cx="1824855" cy="272902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974BCC-79DB-40AB-894A-DE33143ED230}"/>
                  </a:ext>
                </a:extLst>
              </p:cNvPr>
              <p:cNvSpPr/>
              <p:nvPr/>
            </p:nvSpPr>
            <p:spPr>
              <a:xfrm>
                <a:off x="2742829" y="2061232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974BCC-79DB-40AB-894A-DE33143ED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829" y="2061232"/>
                <a:ext cx="594009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4738AFD-CC3D-4BD6-9317-FA2C5224EB62}"/>
              </a:ext>
            </a:extLst>
          </p:cNvPr>
          <p:cNvGrpSpPr/>
          <p:nvPr/>
        </p:nvGrpSpPr>
        <p:grpSpPr>
          <a:xfrm>
            <a:off x="6838137" y="874151"/>
            <a:ext cx="4993555" cy="5406031"/>
            <a:chOff x="6838137" y="874151"/>
            <a:chExt cx="4993555" cy="54060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D75D21-5FCC-4701-9B18-1AA2A6515E6C}"/>
                </a:ext>
              </a:extLst>
            </p:cNvPr>
            <p:cNvSpPr txBox="1"/>
            <p:nvPr/>
          </p:nvSpPr>
          <p:spPr>
            <a:xfrm>
              <a:off x="7887274" y="874151"/>
              <a:ext cx="2463751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000" dirty="0">
                  <a:solidFill>
                    <a:schemeClr val="accent5">
                      <a:lumMod val="50000"/>
                    </a:schemeClr>
                  </a:solidFill>
                </a:rPr>
                <a:t>Vector Field</a:t>
              </a:r>
              <a:endParaRPr lang="en-CA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00B164-A326-4A05-A957-28C4CDD33FFA}"/>
                    </a:ext>
                  </a:extLst>
                </p:cNvPr>
                <p:cNvSpPr/>
                <p:nvPr/>
              </p:nvSpPr>
              <p:spPr>
                <a:xfrm>
                  <a:off x="10520307" y="1039474"/>
                  <a:ext cx="1311385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00B164-A326-4A05-A957-28C4CDD33F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0307" y="1039474"/>
                  <a:ext cx="1311385" cy="70788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518DD9-8DD3-4713-A5BA-82E3F2674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38137" y="1747360"/>
              <a:ext cx="4337863" cy="4532822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F85327-DB64-43D2-8984-2D5538C9894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023200" y="1730520"/>
              <a:ext cx="583200" cy="17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F85327-DB64-43D2-8984-2D5538C989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013840" y="1721160"/>
                <a:ext cx="601920" cy="191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2898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42"/>
    </mc:Choice>
    <mc:Fallback xmlns="">
      <p:transition spd="slow" advTm="225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E45B1F7-6C08-402A-B5FF-728B7ACA9DC9}"/>
              </a:ext>
            </a:extLst>
          </p:cNvPr>
          <p:cNvGrpSpPr/>
          <p:nvPr/>
        </p:nvGrpSpPr>
        <p:grpSpPr>
          <a:xfrm>
            <a:off x="6522517" y="1538892"/>
            <a:ext cx="1962147" cy="1962147"/>
            <a:chOff x="5136794" y="617138"/>
            <a:chExt cx="1962147" cy="196214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7517FF7-51D8-4B8F-8C99-9DD0E1176B75}"/>
                </a:ext>
              </a:extLst>
            </p:cNvPr>
            <p:cNvSpPr/>
            <p:nvPr/>
          </p:nvSpPr>
          <p:spPr>
            <a:xfrm>
              <a:off x="5136794" y="617138"/>
              <a:ext cx="1962147" cy="1962147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A83398D-D4CF-4495-A28D-B8F735E38FD1}"/>
                </a:ext>
              </a:extLst>
            </p:cNvPr>
            <p:cNvCxnSpPr>
              <a:cxnSpLocks/>
              <a:stCxn id="95" idx="0"/>
            </p:cNvCxnSpPr>
            <p:nvPr/>
          </p:nvCxnSpPr>
          <p:spPr>
            <a:xfrm flipH="1">
              <a:off x="5981700" y="617138"/>
              <a:ext cx="13616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3407D05-82F2-4DCC-AAF3-ED6BAB7BCA12}"/>
                </a:ext>
              </a:extLst>
            </p:cNvPr>
            <p:cNvCxnSpPr>
              <a:cxnSpLocks/>
              <a:stCxn id="95" idx="4"/>
            </p:cNvCxnSpPr>
            <p:nvPr/>
          </p:nvCxnSpPr>
          <p:spPr>
            <a:xfrm>
              <a:off x="6117868" y="2579285"/>
              <a:ext cx="121007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186DBAB-11C9-4158-B4B2-C0741F3EE85A}"/>
              </a:ext>
            </a:extLst>
          </p:cNvPr>
          <p:cNvGrpSpPr/>
          <p:nvPr/>
        </p:nvGrpSpPr>
        <p:grpSpPr>
          <a:xfrm>
            <a:off x="3843860" y="3349853"/>
            <a:ext cx="1689100" cy="2908415"/>
            <a:chOff x="5130800" y="3238500"/>
            <a:chExt cx="1689100" cy="2908415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EA54F7B-7775-41D2-B722-194C25A2EBE2}"/>
                </a:ext>
              </a:extLst>
            </p:cNvPr>
            <p:cNvSpPr/>
            <p:nvPr/>
          </p:nvSpPr>
          <p:spPr>
            <a:xfrm>
              <a:off x="5130800" y="3238500"/>
              <a:ext cx="1689100" cy="2908415"/>
            </a:xfrm>
            <a:custGeom>
              <a:avLst/>
              <a:gdLst>
                <a:gd name="connsiteX0" fmla="*/ 0 w 1689100"/>
                <a:gd name="connsiteY0" fmla="*/ 0 h 2908415"/>
                <a:gd name="connsiteX1" fmla="*/ 800100 w 1689100"/>
                <a:gd name="connsiteY1" fmla="*/ 2908300 h 2908415"/>
                <a:gd name="connsiteX2" fmla="*/ 1689100 w 1689100"/>
                <a:gd name="connsiteY2" fmla="*/ 88900 h 290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9100" h="2908415">
                  <a:moveTo>
                    <a:pt x="0" y="0"/>
                  </a:moveTo>
                  <a:cubicBezTo>
                    <a:pt x="259291" y="1446741"/>
                    <a:pt x="518583" y="2893483"/>
                    <a:pt x="800100" y="2908300"/>
                  </a:cubicBezTo>
                  <a:cubicBezTo>
                    <a:pt x="1081617" y="2923117"/>
                    <a:pt x="1385358" y="1506008"/>
                    <a:pt x="1689100" y="88900"/>
                  </a:cubicBezTo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C000"/>
                </a:solidFill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5769C53-775F-438D-8023-9FD1620D5BFC}"/>
                </a:ext>
              </a:extLst>
            </p:cNvPr>
            <p:cNvCxnSpPr>
              <a:cxnSpLocks/>
            </p:cNvCxnSpPr>
            <p:nvPr/>
          </p:nvCxnSpPr>
          <p:spPr>
            <a:xfrm>
              <a:off x="5380993" y="4568882"/>
              <a:ext cx="28870" cy="12382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6103731-E2F0-4704-B90B-E5AFDFC789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0658" y="4471990"/>
              <a:ext cx="41592" cy="158804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D72F67F-436D-4099-B739-DB1F722842C0}"/>
              </a:ext>
            </a:extLst>
          </p:cNvPr>
          <p:cNvGrpSpPr/>
          <p:nvPr/>
        </p:nvGrpSpPr>
        <p:grpSpPr>
          <a:xfrm rot="20980279">
            <a:off x="8574215" y="2062446"/>
            <a:ext cx="2473087" cy="3852235"/>
            <a:chOff x="7594600" y="2908300"/>
            <a:chExt cx="1790700" cy="2789306"/>
          </a:xfrm>
        </p:grpSpPr>
        <p:cxnSp>
          <p:nvCxnSpPr>
            <p:cNvPr id="169" name="Connector: Curved 168">
              <a:extLst>
                <a:ext uri="{FF2B5EF4-FFF2-40B4-BE49-F238E27FC236}">
                  <a16:creationId xmlns:a16="http://schemas.microsoft.com/office/drawing/2014/main" id="{4A1DF15A-4C51-4A63-893E-4E37A70E8C69}"/>
                </a:ext>
              </a:extLst>
            </p:cNvPr>
            <p:cNvCxnSpPr/>
            <p:nvPr/>
          </p:nvCxnSpPr>
          <p:spPr>
            <a:xfrm rot="5400000" flipH="1" flipV="1">
              <a:off x="7095297" y="3407603"/>
              <a:ext cx="2789306" cy="1790700"/>
            </a:xfrm>
            <a:prstGeom prst="curvedConnector3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F4353D0B-6F5A-4B75-96BA-EE13298E3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4600" y="4785011"/>
              <a:ext cx="73300" cy="15239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95183E2-44EF-41B8-98AC-2B87B61C78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152" y="3547592"/>
              <a:ext cx="73300" cy="15239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217808D-8046-47CD-9C84-B6F5983BE1B1}"/>
              </a:ext>
            </a:extLst>
          </p:cNvPr>
          <p:cNvGrpSpPr/>
          <p:nvPr/>
        </p:nvGrpSpPr>
        <p:grpSpPr>
          <a:xfrm>
            <a:off x="691398" y="1190903"/>
            <a:ext cx="2343163" cy="4918213"/>
            <a:chOff x="1777712" y="779393"/>
            <a:chExt cx="2343163" cy="4918213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8708314-C89D-424C-A696-2BB42171C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7712" y="779393"/>
              <a:ext cx="2343163" cy="4918213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D27DF05-CF57-4F48-B3FA-B90B9CD91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8416" y="4628789"/>
              <a:ext cx="48508" cy="101817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1517C7D-E81C-4F2A-BA26-17C30CBDB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7713" y="2243125"/>
              <a:ext cx="48508" cy="101817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EDFDB81-5C08-41CF-9580-ACB8A9E654EC}"/>
              </a:ext>
            </a:extLst>
          </p:cNvPr>
          <p:cNvSpPr txBox="1"/>
          <p:nvPr/>
        </p:nvSpPr>
        <p:spPr>
          <a:xfrm>
            <a:off x="291975" y="334931"/>
            <a:ext cx="1186934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u="sng" dirty="0"/>
              <a:t>Curves</a:t>
            </a:r>
            <a:r>
              <a:rPr lang="en-US" sz="4000" dirty="0"/>
              <a:t> can give us vector fields from the </a:t>
            </a:r>
            <a:r>
              <a:rPr lang="en-US" sz="4000" u="sng" dirty="0">
                <a:solidFill>
                  <a:srgbClr val="FF0000"/>
                </a:solidFill>
              </a:rPr>
              <a:t>tangent vectors</a:t>
            </a:r>
            <a:r>
              <a:rPr lang="en-US" sz="4000" dirty="0"/>
              <a:t>.</a:t>
            </a:r>
            <a:endParaRPr lang="en-CA" sz="4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8F34D2-2CCB-4F1E-A5B6-5F8EEF86EFCB}"/>
              </a:ext>
            </a:extLst>
          </p:cNvPr>
          <p:cNvGrpSpPr/>
          <p:nvPr/>
        </p:nvGrpSpPr>
        <p:grpSpPr>
          <a:xfrm>
            <a:off x="6236694" y="1240713"/>
            <a:ext cx="2557347" cy="2568936"/>
            <a:chOff x="61295" y="425188"/>
            <a:chExt cx="3966632" cy="398460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B580A43-2A70-4C55-9DBB-B1F0971EDA99}"/>
                </a:ext>
              </a:extLst>
            </p:cNvPr>
            <p:cNvGrpSpPr/>
            <p:nvPr/>
          </p:nvGrpSpPr>
          <p:grpSpPr>
            <a:xfrm>
              <a:off x="69108" y="425188"/>
              <a:ext cx="3958819" cy="3958819"/>
              <a:chOff x="69108" y="425188"/>
              <a:chExt cx="3958819" cy="395881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F541676-987F-4876-9ADB-380B1772ED05}"/>
                  </a:ext>
                </a:extLst>
              </p:cNvPr>
              <p:cNvGrpSpPr/>
              <p:nvPr/>
            </p:nvGrpSpPr>
            <p:grpSpPr>
              <a:xfrm>
                <a:off x="69108" y="1081447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E75011EC-0CC8-4BD5-9F59-8989E2C60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600F51E7-71B2-4B2F-B919-74E0F1DF16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9730DCD-8262-4892-885A-5F263B81A3A7}"/>
                  </a:ext>
                </a:extLst>
              </p:cNvPr>
              <p:cNvGrpSpPr/>
              <p:nvPr/>
            </p:nvGrpSpPr>
            <p:grpSpPr>
              <a:xfrm rot="16200000">
                <a:off x="68489" y="1067178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E7F8EB8C-9105-4AD9-A2EA-5E0A54E81F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F52A808F-58C1-4A28-963B-CA5177A7B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954C12E-670C-4CA9-8E9E-BFC8B6E7E775}"/>
                </a:ext>
              </a:extLst>
            </p:cNvPr>
            <p:cNvGrpSpPr/>
            <p:nvPr/>
          </p:nvGrpSpPr>
          <p:grpSpPr>
            <a:xfrm rot="18900000">
              <a:off x="61295" y="450976"/>
              <a:ext cx="3958819" cy="3958819"/>
              <a:chOff x="69108" y="425188"/>
              <a:chExt cx="3958819" cy="395881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C8F3931-AF8A-4BA1-837E-567EA7800AB1}"/>
                  </a:ext>
                </a:extLst>
              </p:cNvPr>
              <p:cNvGrpSpPr/>
              <p:nvPr/>
            </p:nvGrpSpPr>
            <p:grpSpPr>
              <a:xfrm>
                <a:off x="69108" y="1081447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106414C7-E2C5-4B77-A0C2-6F5148F200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0624D620-689E-41D4-B5BB-895E3B4299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2538664-C696-4432-B76E-02CAF45BEBCC}"/>
                  </a:ext>
                </a:extLst>
              </p:cNvPr>
              <p:cNvGrpSpPr/>
              <p:nvPr/>
            </p:nvGrpSpPr>
            <p:grpSpPr>
              <a:xfrm rot="16200000">
                <a:off x="68489" y="1067178"/>
                <a:ext cx="3958819" cy="2674840"/>
                <a:chOff x="69108" y="1081447"/>
                <a:chExt cx="3958819" cy="267484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486D6B40-8CF0-477F-A8D9-963BF0E45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384933" flipV="1">
                  <a:off x="69108" y="2577221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A61D452B-30EB-4FFF-8BDF-37571A6A8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184933" flipV="1">
                  <a:off x="3083436" y="1081447"/>
                  <a:ext cx="944491" cy="1179066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3AE6FC-B8E9-4C41-96F6-DB56783E6BCD}"/>
              </a:ext>
            </a:extLst>
          </p:cNvPr>
          <p:cNvGrpSpPr/>
          <p:nvPr/>
        </p:nvGrpSpPr>
        <p:grpSpPr>
          <a:xfrm>
            <a:off x="8893329" y="1543751"/>
            <a:ext cx="2038510" cy="3969416"/>
            <a:chOff x="8893329" y="1543751"/>
            <a:chExt cx="2038510" cy="3969416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8A5B8F30-8A64-4ACA-B05B-03E685195C70}"/>
                </a:ext>
              </a:extLst>
            </p:cNvPr>
            <p:cNvCxnSpPr>
              <a:cxnSpLocks/>
            </p:cNvCxnSpPr>
            <p:nvPr/>
          </p:nvCxnSpPr>
          <p:spPr>
            <a:xfrm rot="19012106">
              <a:off x="9802911" y="3765805"/>
              <a:ext cx="569644" cy="2742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3B57954-726D-429D-B1AE-BB128F4C1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78744" y="1543751"/>
              <a:ext cx="239865" cy="119113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8D7C255-5064-4D8E-8772-E92AC0455C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3329" y="4225705"/>
              <a:ext cx="188599" cy="128746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4C1BB41-20E6-4CD3-8649-CF995584C4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69569" y="3636120"/>
              <a:ext cx="536670" cy="9105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4543AC9-F616-499D-8D8E-A24459DC7B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5169" y="2607820"/>
              <a:ext cx="536670" cy="9105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4DE2-CD04-40A2-87BA-4D2619B4C8BA}"/>
              </a:ext>
            </a:extLst>
          </p:cNvPr>
          <p:cNvGrpSpPr/>
          <p:nvPr/>
        </p:nvGrpSpPr>
        <p:grpSpPr>
          <a:xfrm>
            <a:off x="3879785" y="3192446"/>
            <a:ext cx="1724368" cy="3058202"/>
            <a:chOff x="3879785" y="3192446"/>
            <a:chExt cx="1724368" cy="305820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80827F-5CF7-4EEC-837A-BCC65751C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107" y="3192446"/>
              <a:ext cx="313046" cy="133108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530E54-FA99-4237-BC24-1820A5846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4139" y="6250647"/>
              <a:ext cx="538178" cy="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D558621-C20A-43EC-9556-0CCEB656E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9805" y="4854745"/>
              <a:ext cx="313046" cy="93822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41088B1-09CF-4DA8-AE92-C20D67855681}"/>
                </a:ext>
              </a:extLst>
            </p:cNvPr>
            <p:cNvCxnSpPr>
              <a:cxnSpLocks/>
            </p:cNvCxnSpPr>
            <p:nvPr/>
          </p:nvCxnSpPr>
          <p:spPr>
            <a:xfrm>
              <a:off x="3879785" y="3574961"/>
              <a:ext cx="235487" cy="14552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4DAF294-C6D1-48D8-BE7D-1522D3AFF600}"/>
                </a:ext>
              </a:extLst>
            </p:cNvPr>
            <p:cNvCxnSpPr>
              <a:cxnSpLocks/>
            </p:cNvCxnSpPr>
            <p:nvPr/>
          </p:nvCxnSpPr>
          <p:spPr>
            <a:xfrm rot="9000000" flipV="1">
              <a:off x="4161439" y="5241803"/>
              <a:ext cx="313046" cy="93822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557597-56D5-43BB-B593-6CF2D9D36B42}"/>
              </a:ext>
            </a:extLst>
          </p:cNvPr>
          <p:cNvGrpSpPr/>
          <p:nvPr/>
        </p:nvGrpSpPr>
        <p:grpSpPr>
          <a:xfrm>
            <a:off x="1235029" y="1473951"/>
            <a:ext cx="1668345" cy="3504846"/>
            <a:chOff x="1235029" y="1473951"/>
            <a:chExt cx="1668345" cy="3504846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90E8FDF-4F61-4C8F-8DB4-82B61B5C9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5029" y="3988563"/>
              <a:ext cx="473121" cy="9902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1485656-C30F-4C61-81E5-2EDB8B8B7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6150" y="2759680"/>
              <a:ext cx="473121" cy="9902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4B1BE53-3ED4-44A9-A0C6-5FC9160E29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0253" y="1473951"/>
              <a:ext cx="473121" cy="9902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83C698-80DA-4AD1-816C-8464461F848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8680" y="299160"/>
              <a:ext cx="11688840" cy="78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83C698-80DA-4AD1-816C-8464461F84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320" y="289800"/>
                <a:ext cx="11707560" cy="808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170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72"/>
    </mc:Choice>
    <mc:Fallback xmlns="">
      <p:transition spd="slow" advTm="205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4A626FC-EC9C-45FE-99DB-B0AE9487D751}"/>
              </a:ext>
            </a:extLst>
          </p:cNvPr>
          <p:cNvGrpSpPr/>
          <p:nvPr/>
        </p:nvGrpSpPr>
        <p:grpSpPr>
          <a:xfrm rot="1968173">
            <a:off x="1483899" y="832855"/>
            <a:ext cx="3346780" cy="5213154"/>
            <a:chOff x="7594600" y="2908300"/>
            <a:chExt cx="1790700" cy="2789306"/>
          </a:xfrm>
        </p:grpSpPr>
        <p:cxnSp>
          <p:nvCxnSpPr>
            <p:cNvPr id="91" name="Connector: Curved 90">
              <a:extLst>
                <a:ext uri="{FF2B5EF4-FFF2-40B4-BE49-F238E27FC236}">
                  <a16:creationId xmlns:a16="http://schemas.microsoft.com/office/drawing/2014/main" id="{082A2D18-AD75-4A19-BB0C-31601D778EDD}"/>
                </a:ext>
              </a:extLst>
            </p:cNvPr>
            <p:cNvCxnSpPr/>
            <p:nvPr/>
          </p:nvCxnSpPr>
          <p:spPr>
            <a:xfrm rot="5400000" flipH="1" flipV="1">
              <a:off x="7095297" y="3407603"/>
              <a:ext cx="2789306" cy="1790700"/>
            </a:xfrm>
            <a:prstGeom prst="curvedConnector3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434E4E8-78E9-4C0E-A333-06EA99D17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4600" y="4785011"/>
              <a:ext cx="73300" cy="15239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FFA4EFC-A896-4C9E-AB56-5B9075C61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152" y="3547592"/>
              <a:ext cx="73300" cy="15239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4B4FADE-964E-4625-A547-659D7F4FEFBC}"/>
              </a:ext>
            </a:extLst>
          </p:cNvPr>
          <p:cNvGrpSpPr/>
          <p:nvPr/>
        </p:nvGrpSpPr>
        <p:grpSpPr>
          <a:xfrm>
            <a:off x="640872" y="77829"/>
            <a:ext cx="5709472" cy="5920101"/>
            <a:chOff x="469624" y="-128712"/>
            <a:chExt cx="4495125" cy="466095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9A567D5-51D7-4F02-A89C-89104CE7906D}"/>
                </a:ext>
              </a:extLst>
            </p:cNvPr>
            <p:cNvGrpSpPr/>
            <p:nvPr/>
          </p:nvGrpSpPr>
          <p:grpSpPr>
            <a:xfrm>
              <a:off x="503583" y="503583"/>
              <a:ext cx="3909391" cy="4028660"/>
              <a:chOff x="503583" y="503583"/>
              <a:chExt cx="3909391" cy="4028660"/>
            </a:xfrm>
          </p:grpSpPr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0FF3D78B-B797-4135-BBFE-4B68C71873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CCB59BB-C093-4554-A640-FE828E752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2002605-4DC1-4EB1-A125-98B1049821BB}"/>
                </a:ext>
              </a:extLst>
            </p:cNvPr>
            <p:cNvGrpSpPr/>
            <p:nvPr/>
          </p:nvGrpSpPr>
          <p:grpSpPr>
            <a:xfrm>
              <a:off x="609600" y="528638"/>
              <a:ext cx="3657324" cy="3962400"/>
              <a:chOff x="609600" y="528638"/>
              <a:chExt cx="3657324" cy="3962400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7AF7713-D7B2-4D59-8101-BDC12AB03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760128E-11AF-4374-AEED-11383EFCD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E593D28-B26E-4A76-972D-75FC77C83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99ABE67-0E89-4F92-AF24-5BA591712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3D97558-D8D3-4FB4-B7E3-839D7601DFC9}"/>
                </a:ext>
              </a:extLst>
            </p:cNvPr>
            <p:cNvGrpSpPr/>
            <p:nvPr/>
          </p:nvGrpSpPr>
          <p:grpSpPr>
            <a:xfrm>
              <a:off x="469624" y="684088"/>
              <a:ext cx="3962400" cy="3657324"/>
              <a:chOff x="469624" y="684088"/>
              <a:chExt cx="3962400" cy="3657324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0FEC4AA-14C2-4B28-BC82-F653F15841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C617724-122F-48E2-B42E-AAAD9F0EE6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863F539-76DC-4EB4-8807-55FC79B896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DA546B9-4884-4436-920A-33EE18DB61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29C4D7E-114E-4ADF-BF20-B37A8DBD0F22}"/>
                    </a:ext>
                  </a:extLst>
                </p:cNvPr>
                <p:cNvSpPr txBox="1"/>
                <p:nvPr/>
              </p:nvSpPr>
              <p:spPr>
                <a:xfrm>
                  <a:off x="4501724" y="2208482"/>
                  <a:ext cx="463025" cy="557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29C4D7E-114E-4ADF-BF20-B37A8DBD0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724" y="2208482"/>
                  <a:ext cx="463025" cy="5573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088FC43C-3B1D-4751-A947-8E3D44C3DBE7}"/>
                    </a:ext>
                  </a:extLst>
                </p:cNvPr>
                <p:cNvSpPr txBox="1"/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088FC43C-3B1D-4751-A947-8E3D44C3D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8E1C86-FE37-47F4-A664-961B3758CA57}"/>
              </a:ext>
            </a:extLst>
          </p:cNvPr>
          <p:cNvCxnSpPr>
            <a:cxnSpLocks/>
          </p:cNvCxnSpPr>
          <p:nvPr/>
        </p:nvCxnSpPr>
        <p:spPr>
          <a:xfrm flipV="1">
            <a:off x="3131521" y="3127693"/>
            <a:ext cx="1917551" cy="3254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978CB6-C2C0-4333-A595-E9A5E652EF08}"/>
              </a:ext>
            </a:extLst>
          </p:cNvPr>
          <p:cNvCxnSpPr>
            <a:cxnSpLocks/>
          </p:cNvCxnSpPr>
          <p:nvPr/>
        </p:nvCxnSpPr>
        <p:spPr>
          <a:xfrm flipV="1">
            <a:off x="3134469" y="2218493"/>
            <a:ext cx="2841485" cy="1214383"/>
          </a:xfrm>
          <a:prstGeom prst="straightConnector1">
            <a:avLst/>
          </a:prstGeom>
          <a:ln w="76200">
            <a:solidFill>
              <a:srgbClr val="D17D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C06C016-1C7C-440B-B4BA-9D0CB6A27291}"/>
                  </a:ext>
                </a:extLst>
              </p:cNvPr>
              <p:cNvSpPr txBox="1"/>
              <p:nvPr/>
            </p:nvSpPr>
            <p:spPr>
              <a:xfrm>
                <a:off x="3747561" y="3437407"/>
                <a:ext cx="1111010" cy="644664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635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C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C06C016-1C7C-440B-B4BA-9D0CB6A27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561" y="3437407"/>
                <a:ext cx="1111010" cy="644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63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6007E-F09E-4650-A1D7-B1D561D89811}"/>
                  </a:ext>
                </a:extLst>
              </p:cNvPr>
              <p:cNvSpPr txBox="1"/>
              <p:nvPr/>
            </p:nvSpPr>
            <p:spPr>
              <a:xfrm>
                <a:off x="3457477" y="1848012"/>
                <a:ext cx="1834926" cy="644664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635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rgbClr val="D17DD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C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6007E-F09E-4650-A1D7-B1D561D89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477" y="1848012"/>
                <a:ext cx="1834926" cy="644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63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1B41AC-FFEB-4A16-9CA2-57DD3315193C}"/>
                  </a:ext>
                </a:extLst>
              </p:cNvPr>
              <p:cNvSpPr txBox="1"/>
              <p:nvPr/>
            </p:nvSpPr>
            <p:spPr>
              <a:xfrm>
                <a:off x="6270742" y="1025532"/>
                <a:ext cx="5409389" cy="1272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600" dirty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600" i="1">
                              <a:solidFill>
                                <a:srgbClr val="D17DD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solidFill>
                                    <a:srgbClr val="D17DD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3600" i="1">
                              <a:solidFill>
                                <a:srgbClr val="D17DD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CA" sz="3600" i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1B41AC-FFEB-4A16-9CA2-57DD33151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742" y="1025532"/>
                <a:ext cx="5409389" cy="1272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375AA8-ED2E-4F8B-A2FF-2008091FFF78}"/>
              </a:ext>
            </a:extLst>
          </p:cNvPr>
          <p:cNvCxnSpPr>
            <a:cxnSpLocks/>
          </p:cNvCxnSpPr>
          <p:nvPr/>
        </p:nvCxnSpPr>
        <p:spPr>
          <a:xfrm flipV="1">
            <a:off x="5002264" y="2264720"/>
            <a:ext cx="942129" cy="88930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3CC4EC2-7AA1-4F1F-A1AB-784AE0758490}"/>
                  </a:ext>
                </a:extLst>
              </p:cNvPr>
              <p:cNvSpPr txBox="1"/>
              <p:nvPr/>
            </p:nvSpPr>
            <p:spPr>
              <a:xfrm>
                <a:off x="5798259" y="2610691"/>
                <a:ext cx="2785571" cy="57547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635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D17DD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CA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3CC4EC2-7AA1-4F1F-A1AB-784AE075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59" y="2610691"/>
                <a:ext cx="2785571" cy="5754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softEdge rad="63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A908C5-DC8E-4476-AF9A-1754D1CFC0E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137479" y="3916259"/>
              <a:ext cx="2" cy="2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A908C5-DC8E-4476-AF9A-1754D1CFC0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37479" y="3916259"/>
                <a:ext cx="2" cy="2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95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503"/>
    </mc:Choice>
    <mc:Fallback xmlns="">
      <p:transition spd="slow" advTm="1185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4A626FC-EC9C-45FE-99DB-B0AE9487D751}"/>
              </a:ext>
            </a:extLst>
          </p:cNvPr>
          <p:cNvGrpSpPr/>
          <p:nvPr/>
        </p:nvGrpSpPr>
        <p:grpSpPr>
          <a:xfrm rot="1968173">
            <a:off x="1483899" y="832855"/>
            <a:ext cx="3346780" cy="5213154"/>
            <a:chOff x="7594600" y="2908300"/>
            <a:chExt cx="1790700" cy="2789306"/>
          </a:xfrm>
        </p:grpSpPr>
        <p:cxnSp>
          <p:nvCxnSpPr>
            <p:cNvPr id="91" name="Connector: Curved 90">
              <a:extLst>
                <a:ext uri="{FF2B5EF4-FFF2-40B4-BE49-F238E27FC236}">
                  <a16:creationId xmlns:a16="http://schemas.microsoft.com/office/drawing/2014/main" id="{082A2D18-AD75-4A19-BB0C-31601D778EDD}"/>
                </a:ext>
              </a:extLst>
            </p:cNvPr>
            <p:cNvCxnSpPr/>
            <p:nvPr/>
          </p:nvCxnSpPr>
          <p:spPr>
            <a:xfrm rot="5400000" flipH="1" flipV="1">
              <a:off x="7095297" y="3407603"/>
              <a:ext cx="2789306" cy="1790700"/>
            </a:xfrm>
            <a:prstGeom prst="curvedConnector3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434E4E8-78E9-4C0E-A333-06EA99D17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4600" y="4785011"/>
              <a:ext cx="73300" cy="15239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FFA4EFC-A896-4C9E-AB56-5B9075C61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152" y="3547592"/>
              <a:ext cx="73300" cy="15239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4B4FADE-964E-4625-A547-659D7F4FEFBC}"/>
              </a:ext>
            </a:extLst>
          </p:cNvPr>
          <p:cNvGrpSpPr/>
          <p:nvPr/>
        </p:nvGrpSpPr>
        <p:grpSpPr>
          <a:xfrm>
            <a:off x="640872" y="77829"/>
            <a:ext cx="5709472" cy="5920101"/>
            <a:chOff x="469624" y="-128712"/>
            <a:chExt cx="4495125" cy="466095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9A567D5-51D7-4F02-A89C-89104CE7906D}"/>
                </a:ext>
              </a:extLst>
            </p:cNvPr>
            <p:cNvGrpSpPr/>
            <p:nvPr/>
          </p:nvGrpSpPr>
          <p:grpSpPr>
            <a:xfrm>
              <a:off x="503583" y="503583"/>
              <a:ext cx="3909391" cy="4028660"/>
              <a:chOff x="503583" y="503583"/>
              <a:chExt cx="3909391" cy="4028660"/>
            </a:xfrm>
          </p:grpSpPr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0FF3D78B-B797-4135-BBFE-4B68C71873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CCB59BB-C093-4554-A640-FE828E752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2002605-4DC1-4EB1-A125-98B1049821BB}"/>
                </a:ext>
              </a:extLst>
            </p:cNvPr>
            <p:cNvGrpSpPr/>
            <p:nvPr/>
          </p:nvGrpSpPr>
          <p:grpSpPr>
            <a:xfrm>
              <a:off x="609600" y="528638"/>
              <a:ext cx="3657324" cy="3962400"/>
              <a:chOff x="609600" y="528638"/>
              <a:chExt cx="3657324" cy="3962400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7AF7713-D7B2-4D59-8101-BDC12AB03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760128E-11AF-4374-AEED-11383EFCD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E593D28-B26E-4A76-972D-75FC77C83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99ABE67-0E89-4F92-AF24-5BA591712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3D97558-D8D3-4FB4-B7E3-839D7601DFC9}"/>
                </a:ext>
              </a:extLst>
            </p:cNvPr>
            <p:cNvGrpSpPr/>
            <p:nvPr/>
          </p:nvGrpSpPr>
          <p:grpSpPr>
            <a:xfrm>
              <a:off x="469624" y="684088"/>
              <a:ext cx="3962400" cy="3657324"/>
              <a:chOff x="469624" y="684088"/>
              <a:chExt cx="3962400" cy="3657324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0FEC4AA-14C2-4B28-BC82-F653F15841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C617724-122F-48E2-B42E-AAAD9F0EE6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863F539-76DC-4EB4-8807-55FC79B896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DA546B9-4884-4436-920A-33EE18DB61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29C4D7E-114E-4ADF-BF20-B37A8DBD0F22}"/>
                    </a:ext>
                  </a:extLst>
                </p:cNvPr>
                <p:cNvSpPr txBox="1"/>
                <p:nvPr/>
              </p:nvSpPr>
              <p:spPr>
                <a:xfrm>
                  <a:off x="4501724" y="2208482"/>
                  <a:ext cx="463025" cy="557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29C4D7E-114E-4ADF-BF20-B37A8DBD0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724" y="2208482"/>
                  <a:ext cx="463025" cy="5573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088FC43C-3B1D-4751-A947-8E3D44C3DBE7}"/>
                    </a:ext>
                  </a:extLst>
                </p:cNvPr>
                <p:cNvSpPr txBox="1"/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088FC43C-3B1D-4751-A947-8E3D44C3D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8E1C86-FE37-47F4-A664-961B3758CA57}"/>
              </a:ext>
            </a:extLst>
          </p:cNvPr>
          <p:cNvCxnSpPr>
            <a:cxnSpLocks/>
          </p:cNvCxnSpPr>
          <p:nvPr/>
        </p:nvCxnSpPr>
        <p:spPr>
          <a:xfrm flipV="1">
            <a:off x="3131521" y="3127693"/>
            <a:ext cx="1917551" cy="3254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978CB6-C2C0-4333-A595-E9A5E652EF08}"/>
              </a:ext>
            </a:extLst>
          </p:cNvPr>
          <p:cNvCxnSpPr>
            <a:cxnSpLocks/>
          </p:cNvCxnSpPr>
          <p:nvPr/>
        </p:nvCxnSpPr>
        <p:spPr>
          <a:xfrm flipV="1">
            <a:off x="3134469" y="2218493"/>
            <a:ext cx="2841485" cy="1214383"/>
          </a:xfrm>
          <a:prstGeom prst="straightConnector1">
            <a:avLst/>
          </a:prstGeom>
          <a:ln w="76200">
            <a:solidFill>
              <a:srgbClr val="D17D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C06C016-1C7C-440B-B4BA-9D0CB6A27291}"/>
                  </a:ext>
                </a:extLst>
              </p:cNvPr>
              <p:cNvSpPr txBox="1"/>
              <p:nvPr/>
            </p:nvSpPr>
            <p:spPr>
              <a:xfrm>
                <a:off x="3747561" y="3437407"/>
                <a:ext cx="1111010" cy="644664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635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C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C06C016-1C7C-440B-B4BA-9D0CB6A27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561" y="3437407"/>
                <a:ext cx="1111010" cy="644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63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6007E-F09E-4650-A1D7-B1D561D89811}"/>
                  </a:ext>
                </a:extLst>
              </p:cNvPr>
              <p:cNvSpPr txBox="1"/>
              <p:nvPr/>
            </p:nvSpPr>
            <p:spPr>
              <a:xfrm>
                <a:off x="3457477" y="1848012"/>
                <a:ext cx="1834926" cy="644664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635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rgbClr val="D17DD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C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6007E-F09E-4650-A1D7-B1D561D89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477" y="1848012"/>
                <a:ext cx="1834926" cy="644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63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1B41AC-FFEB-4A16-9CA2-57DD3315193C}"/>
                  </a:ext>
                </a:extLst>
              </p:cNvPr>
              <p:cNvSpPr txBox="1"/>
              <p:nvPr/>
            </p:nvSpPr>
            <p:spPr>
              <a:xfrm>
                <a:off x="6270742" y="1025532"/>
                <a:ext cx="5409389" cy="1272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600" dirty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600" i="1">
                              <a:solidFill>
                                <a:srgbClr val="D17DD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solidFill>
                                    <a:srgbClr val="D17DD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3600" i="1">
                              <a:solidFill>
                                <a:srgbClr val="D17DD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CA" sz="3600" i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1B41AC-FFEB-4A16-9CA2-57DD33151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742" y="1025532"/>
                <a:ext cx="5409389" cy="1272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375AA8-ED2E-4F8B-A2FF-2008091FFF78}"/>
              </a:ext>
            </a:extLst>
          </p:cNvPr>
          <p:cNvCxnSpPr>
            <a:cxnSpLocks/>
          </p:cNvCxnSpPr>
          <p:nvPr/>
        </p:nvCxnSpPr>
        <p:spPr>
          <a:xfrm flipV="1">
            <a:off x="5002264" y="2264720"/>
            <a:ext cx="942129" cy="88930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3CC4EC2-7AA1-4F1F-A1AB-784AE0758490}"/>
                  </a:ext>
                </a:extLst>
              </p:cNvPr>
              <p:cNvSpPr txBox="1"/>
              <p:nvPr/>
            </p:nvSpPr>
            <p:spPr>
              <a:xfrm>
                <a:off x="5798259" y="2610691"/>
                <a:ext cx="2785571" cy="57547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635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D17DD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CA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3CC4EC2-7AA1-4F1F-A1AB-784AE075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59" y="2610691"/>
                <a:ext cx="2785571" cy="5754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softEdge rad="63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17A596-872D-4D3E-8997-71A711F89B7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480440" y="2302560"/>
              <a:ext cx="754200" cy="15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17A596-872D-4D3E-8997-71A711F89B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71080" y="2293200"/>
                <a:ext cx="772920" cy="169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3382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58"/>
    </mc:Choice>
    <mc:Fallback xmlns="">
      <p:transition spd="slow" advTm="27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4A626FC-EC9C-45FE-99DB-B0AE9487D751}"/>
              </a:ext>
            </a:extLst>
          </p:cNvPr>
          <p:cNvGrpSpPr/>
          <p:nvPr/>
        </p:nvGrpSpPr>
        <p:grpSpPr>
          <a:xfrm rot="1968173">
            <a:off x="1483899" y="832855"/>
            <a:ext cx="3346780" cy="5213154"/>
            <a:chOff x="7594600" y="2908300"/>
            <a:chExt cx="1790700" cy="2789306"/>
          </a:xfrm>
        </p:grpSpPr>
        <p:cxnSp>
          <p:nvCxnSpPr>
            <p:cNvPr id="91" name="Connector: Curved 90">
              <a:extLst>
                <a:ext uri="{FF2B5EF4-FFF2-40B4-BE49-F238E27FC236}">
                  <a16:creationId xmlns:a16="http://schemas.microsoft.com/office/drawing/2014/main" id="{082A2D18-AD75-4A19-BB0C-31601D778EDD}"/>
                </a:ext>
              </a:extLst>
            </p:cNvPr>
            <p:cNvCxnSpPr/>
            <p:nvPr/>
          </p:nvCxnSpPr>
          <p:spPr>
            <a:xfrm rot="5400000" flipH="1" flipV="1">
              <a:off x="7095297" y="3407603"/>
              <a:ext cx="2789306" cy="1790700"/>
            </a:xfrm>
            <a:prstGeom prst="curvedConnector3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434E4E8-78E9-4C0E-A333-06EA99D17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4600" y="4785011"/>
              <a:ext cx="73300" cy="15239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FFA4EFC-A896-4C9E-AB56-5B9075C61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152" y="3547592"/>
              <a:ext cx="73300" cy="15239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4B4FADE-964E-4625-A547-659D7F4FEFBC}"/>
              </a:ext>
            </a:extLst>
          </p:cNvPr>
          <p:cNvGrpSpPr/>
          <p:nvPr/>
        </p:nvGrpSpPr>
        <p:grpSpPr>
          <a:xfrm>
            <a:off x="640872" y="77829"/>
            <a:ext cx="5032833" cy="5920101"/>
            <a:chOff x="469624" y="-128712"/>
            <a:chExt cx="3962400" cy="466095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9A567D5-51D7-4F02-A89C-89104CE7906D}"/>
                </a:ext>
              </a:extLst>
            </p:cNvPr>
            <p:cNvGrpSpPr/>
            <p:nvPr/>
          </p:nvGrpSpPr>
          <p:grpSpPr>
            <a:xfrm>
              <a:off x="503583" y="503583"/>
              <a:ext cx="3909391" cy="4028660"/>
              <a:chOff x="503583" y="503583"/>
              <a:chExt cx="3909391" cy="4028660"/>
            </a:xfrm>
          </p:grpSpPr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0FF3D78B-B797-4135-BBFE-4B68C71873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CCB59BB-C093-4554-A640-FE828E752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2002605-4DC1-4EB1-A125-98B1049821BB}"/>
                </a:ext>
              </a:extLst>
            </p:cNvPr>
            <p:cNvGrpSpPr/>
            <p:nvPr/>
          </p:nvGrpSpPr>
          <p:grpSpPr>
            <a:xfrm>
              <a:off x="609600" y="528638"/>
              <a:ext cx="3657324" cy="3962400"/>
              <a:chOff x="609600" y="528638"/>
              <a:chExt cx="3657324" cy="3962400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7AF7713-D7B2-4D59-8101-BDC12AB03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760128E-11AF-4374-AEED-11383EFCD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E593D28-B26E-4A76-972D-75FC77C83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99ABE67-0E89-4F92-AF24-5BA591712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3D97558-D8D3-4FB4-B7E3-839D7601DFC9}"/>
                </a:ext>
              </a:extLst>
            </p:cNvPr>
            <p:cNvGrpSpPr/>
            <p:nvPr/>
          </p:nvGrpSpPr>
          <p:grpSpPr>
            <a:xfrm>
              <a:off x="469624" y="684088"/>
              <a:ext cx="3962400" cy="3657324"/>
              <a:chOff x="469624" y="684088"/>
              <a:chExt cx="3962400" cy="3657324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0FEC4AA-14C2-4B28-BC82-F653F15841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C617724-122F-48E2-B42E-AAAD9F0EE6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863F539-76DC-4EB4-8807-55FC79B896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DA546B9-4884-4436-920A-33EE18DB61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088FC43C-3B1D-4751-A947-8E3D44C3DBE7}"/>
                    </a:ext>
                  </a:extLst>
                </p:cNvPr>
                <p:cNvSpPr txBox="1"/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088FC43C-3B1D-4751-A947-8E3D44C3D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8E1C86-FE37-47F4-A664-961B3758CA57}"/>
              </a:ext>
            </a:extLst>
          </p:cNvPr>
          <p:cNvCxnSpPr>
            <a:cxnSpLocks/>
          </p:cNvCxnSpPr>
          <p:nvPr/>
        </p:nvCxnSpPr>
        <p:spPr>
          <a:xfrm flipV="1">
            <a:off x="3131521" y="3127693"/>
            <a:ext cx="1917551" cy="3254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978CB6-C2C0-4333-A595-E9A5E652EF08}"/>
              </a:ext>
            </a:extLst>
          </p:cNvPr>
          <p:cNvCxnSpPr>
            <a:cxnSpLocks/>
          </p:cNvCxnSpPr>
          <p:nvPr/>
        </p:nvCxnSpPr>
        <p:spPr>
          <a:xfrm flipV="1">
            <a:off x="3134469" y="2218493"/>
            <a:ext cx="2841485" cy="1214383"/>
          </a:xfrm>
          <a:prstGeom prst="straightConnector1">
            <a:avLst/>
          </a:prstGeom>
          <a:ln w="76200">
            <a:solidFill>
              <a:srgbClr val="D17D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375AA8-ED2E-4F8B-A2FF-2008091FFF78}"/>
              </a:ext>
            </a:extLst>
          </p:cNvPr>
          <p:cNvCxnSpPr>
            <a:cxnSpLocks/>
          </p:cNvCxnSpPr>
          <p:nvPr/>
        </p:nvCxnSpPr>
        <p:spPr>
          <a:xfrm flipV="1">
            <a:off x="5002264" y="2264720"/>
            <a:ext cx="942129" cy="889305"/>
          </a:xfrm>
          <a:prstGeom prst="straightConnector1">
            <a:avLst/>
          </a:prstGeom>
          <a:ln w="76200">
            <a:solidFill>
              <a:srgbClr val="FFE5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55F8C2-F894-407A-B241-FCAEF4C5AD74}"/>
                  </a:ext>
                </a:extLst>
              </p:cNvPr>
              <p:cNvSpPr txBox="1"/>
              <p:nvPr/>
            </p:nvSpPr>
            <p:spPr>
              <a:xfrm>
                <a:off x="5762234" y="3046410"/>
                <a:ext cx="58811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55F8C2-F894-407A-B241-FCAEF4C5A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234" y="3046410"/>
                <a:ext cx="58811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204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58"/>
    </mc:Choice>
    <mc:Fallback xmlns="">
      <p:transition spd="slow" advTm="275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4A626FC-EC9C-45FE-99DB-B0AE9487D751}"/>
              </a:ext>
            </a:extLst>
          </p:cNvPr>
          <p:cNvGrpSpPr/>
          <p:nvPr/>
        </p:nvGrpSpPr>
        <p:grpSpPr>
          <a:xfrm rot="1968173">
            <a:off x="1483899" y="832855"/>
            <a:ext cx="3346780" cy="5213154"/>
            <a:chOff x="7594600" y="2908300"/>
            <a:chExt cx="1790700" cy="2789306"/>
          </a:xfrm>
        </p:grpSpPr>
        <p:cxnSp>
          <p:nvCxnSpPr>
            <p:cNvPr id="91" name="Connector: Curved 90">
              <a:extLst>
                <a:ext uri="{FF2B5EF4-FFF2-40B4-BE49-F238E27FC236}">
                  <a16:creationId xmlns:a16="http://schemas.microsoft.com/office/drawing/2014/main" id="{082A2D18-AD75-4A19-BB0C-31601D778EDD}"/>
                </a:ext>
              </a:extLst>
            </p:cNvPr>
            <p:cNvCxnSpPr/>
            <p:nvPr/>
          </p:nvCxnSpPr>
          <p:spPr>
            <a:xfrm rot="5400000" flipH="1" flipV="1">
              <a:off x="7095297" y="3407603"/>
              <a:ext cx="2789306" cy="1790700"/>
            </a:xfrm>
            <a:prstGeom prst="curvedConnector3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434E4E8-78E9-4C0E-A333-06EA99D17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4600" y="4785011"/>
              <a:ext cx="73300" cy="15239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FFA4EFC-A896-4C9E-AB56-5B9075C61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152" y="3547592"/>
              <a:ext cx="73300" cy="15239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4B4FADE-964E-4625-A547-659D7F4FEFBC}"/>
              </a:ext>
            </a:extLst>
          </p:cNvPr>
          <p:cNvGrpSpPr/>
          <p:nvPr/>
        </p:nvGrpSpPr>
        <p:grpSpPr>
          <a:xfrm>
            <a:off x="640872" y="77829"/>
            <a:ext cx="5709472" cy="5920101"/>
            <a:chOff x="469624" y="-128712"/>
            <a:chExt cx="4495125" cy="466095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9A567D5-51D7-4F02-A89C-89104CE7906D}"/>
                </a:ext>
              </a:extLst>
            </p:cNvPr>
            <p:cNvGrpSpPr/>
            <p:nvPr/>
          </p:nvGrpSpPr>
          <p:grpSpPr>
            <a:xfrm>
              <a:off x="503583" y="503583"/>
              <a:ext cx="3909391" cy="4028660"/>
              <a:chOff x="503583" y="503583"/>
              <a:chExt cx="3909391" cy="4028660"/>
            </a:xfrm>
          </p:grpSpPr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0FF3D78B-B797-4135-BBFE-4B68C71873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CCB59BB-C093-4554-A640-FE828E752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2002605-4DC1-4EB1-A125-98B1049821BB}"/>
                </a:ext>
              </a:extLst>
            </p:cNvPr>
            <p:cNvGrpSpPr/>
            <p:nvPr/>
          </p:nvGrpSpPr>
          <p:grpSpPr>
            <a:xfrm>
              <a:off x="609600" y="528638"/>
              <a:ext cx="3657324" cy="3962400"/>
              <a:chOff x="609600" y="528638"/>
              <a:chExt cx="3657324" cy="3962400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7AF7713-D7B2-4D59-8101-BDC12AB03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760128E-11AF-4374-AEED-11383EFCD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E593D28-B26E-4A76-972D-75FC77C83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99ABE67-0E89-4F92-AF24-5BA591712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3D97558-D8D3-4FB4-B7E3-839D7601DFC9}"/>
                </a:ext>
              </a:extLst>
            </p:cNvPr>
            <p:cNvGrpSpPr/>
            <p:nvPr/>
          </p:nvGrpSpPr>
          <p:grpSpPr>
            <a:xfrm>
              <a:off x="469624" y="684088"/>
              <a:ext cx="3962400" cy="3657324"/>
              <a:chOff x="469624" y="684088"/>
              <a:chExt cx="3962400" cy="3657324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0FEC4AA-14C2-4B28-BC82-F653F15841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C617724-122F-48E2-B42E-AAAD9F0EE6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863F539-76DC-4EB4-8807-55FC79B896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DA546B9-4884-4436-920A-33EE18DB61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29C4D7E-114E-4ADF-BF20-B37A8DBD0F22}"/>
                    </a:ext>
                  </a:extLst>
                </p:cNvPr>
                <p:cNvSpPr txBox="1"/>
                <p:nvPr/>
              </p:nvSpPr>
              <p:spPr>
                <a:xfrm>
                  <a:off x="4501724" y="2208482"/>
                  <a:ext cx="463025" cy="557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29C4D7E-114E-4ADF-BF20-B37A8DBD0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724" y="2208482"/>
                  <a:ext cx="463025" cy="5573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088FC43C-3B1D-4751-A947-8E3D44C3DBE7}"/>
                    </a:ext>
                  </a:extLst>
                </p:cNvPr>
                <p:cNvSpPr txBox="1"/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088FC43C-3B1D-4751-A947-8E3D44C3D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8E1C86-FE37-47F4-A664-961B3758CA57}"/>
              </a:ext>
            </a:extLst>
          </p:cNvPr>
          <p:cNvCxnSpPr>
            <a:cxnSpLocks/>
          </p:cNvCxnSpPr>
          <p:nvPr/>
        </p:nvCxnSpPr>
        <p:spPr>
          <a:xfrm flipV="1">
            <a:off x="3131521" y="3127693"/>
            <a:ext cx="1917551" cy="3254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978CB6-C2C0-4333-A595-E9A5E652EF08}"/>
              </a:ext>
            </a:extLst>
          </p:cNvPr>
          <p:cNvCxnSpPr>
            <a:cxnSpLocks/>
          </p:cNvCxnSpPr>
          <p:nvPr/>
        </p:nvCxnSpPr>
        <p:spPr>
          <a:xfrm flipV="1">
            <a:off x="3134469" y="2970878"/>
            <a:ext cx="2085231" cy="461999"/>
          </a:xfrm>
          <a:prstGeom prst="straightConnector1">
            <a:avLst/>
          </a:prstGeom>
          <a:ln w="76200">
            <a:solidFill>
              <a:srgbClr val="D17D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375AA8-ED2E-4F8B-A2FF-2008091FFF78}"/>
              </a:ext>
            </a:extLst>
          </p:cNvPr>
          <p:cNvCxnSpPr>
            <a:cxnSpLocks/>
          </p:cNvCxnSpPr>
          <p:nvPr/>
        </p:nvCxnSpPr>
        <p:spPr>
          <a:xfrm flipV="1">
            <a:off x="5002264" y="2465536"/>
            <a:ext cx="1046424" cy="688491"/>
          </a:xfrm>
          <a:prstGeom prst="straightConnector1">
            <a:avLst/>
          </a:prstGeom>
          <a:ln w="76200">
            <a:solidFill>
              <a:srgbClr val="FFE5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213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270">
        <p159:morph option="byObject"/>
      </p:transition>
    </mc:Choice>
    <mc:Fallback xmlns="">
      <p:transition spd="slow" advTm="627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9.1|15.7|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|14.7|3.6|7.3|1|3.9|1.4|4.5|10.7|3.8|9.8|4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3.5|6.6|6|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1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9|7|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9|7|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|17.7|19|6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|3.7|8.1|6.8|7.6|12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15228</TotalTime>
  <Words>547</Words>
  <Application>Microsoft Office PowerPoint</Application>
  <PresentationFormat>Widescreen</PresentationFormat>
  <Paragraphs>132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Derivatives  are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185</cp:revision>
  <dcterms:created xsi:type="dcterms:W3CDTF">2018-02-11T21:49:55Z</dcterms:created>
  <dcterms:modified xsi:type="dcterms:W3CDTF">2020-07-04T23:34:38Z</dcterms:modified>
</cp:coreProperties>
</file>