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6B363-37C9-1240-8868-47ED3B727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259F46-D907-FA43-AACD-19790767F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E37B10-9935-9344-AB0D-1522B138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EA18-CF56-A349-8C37-D0EFD1868937}" type="datetimeFigureOut">
              <a:rPr lang="de-DE" smtClean="0"/>
              <a:t>16.04.20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6318EA-551B-CD4E-9CCB-BD12EC79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AECE89-7A90-8642-94DD-353B71F2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5397-FA73-DE46-8F63-4C02F531EB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4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67569-5E08-EE4D-9E97-25598FDA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F1EF85-899A-E046-92F9-A922E64B5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9B40A8-23CC-0549-875A-4A91ED4BA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EA18-CF56-A349-8C37-D0EFD1868937}" type="datetimeFigureOut">
              <a:rPr lang="de-DE" smtClean="0"/>
              <a:t>16.04.20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791F10-5930-864C-9571-5B5BD149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A6F466-E836-EF46-BA38-BFD5A2F1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5397-FA73-DE46-8F63-4C02F531EB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71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D29151-8757-E748-9A1C-6927B96ED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CCB588-08F7-574C-B78E-B7FF9B302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C05233-67DC-3D4D-9560-3533A184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EA18-CF56-A349-8C37-D0EFD1868937}" type="datetimeFigureOut">
              <a:rPr lang="de-DE" smtClean="0"/>
              <a:t>16.04.20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423C86-AD87-C749-A75D-2C534FB6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4D686C-1943-7746-A9A4-37666CB3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5397-FA73-DE46-8F63-4C02F531EB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05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1518E-3062-6F40-A120-C1902DB3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DF069A-8451-5745-B764-9D6D4412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53CFD8-F7FC-324E-B4F1-E9549FB1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EA18-CF56-A349-8C37-D0EFD1868937}" type="datetimeFigureOut">
              <a:rPr lang="de-DE" smtClean="0"/>
              <a:t>16.04.20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AD33BD-3048-AA49-9DCB-46C61916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9DFECF-7836-AC4C-9D54-2A464040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5397-FA73-DE46-8F63-4C02F531EB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80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EE0DC-3D72-9F47-B25E-62147EC8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5C5C74-BF25-3D45-8C30-2E35FF2C5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68CDF8-8CB1-8B44-8EF7-1316F2D3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EA18-CF56-A349-8C37-D0EFD1868937}" type="datetimeFigureOut">
              <a:rPr lang="de-DE" smtClean="0"/>
              <a:t>16.04.20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E1AFAD-E45D-EA48-846F-197F0422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AFE553-7FFD-AC40-950E-94BF1DDF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5397-FA73-DE46-8F63-4C02F531EB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61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5BA19-20B8-4545-8AC2-8031FE38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46BE0B-446E-A047-81EC-6F3323CCF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FB57AA-9CE0-5541-8FA2-AAE6D5DD5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05B874-B947-E643-8219-6A9D229A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EA18-CF56-A349-8C37-D0EFD1868937}" type="datetimeFigureOut">
              <a:rPr lang="de-DE" smtClean="0"/>
              <a:t>16.04.20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7E8E29-E3BA-8A43-BD6E-CA088AA5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2D0950-F18D-AF4C-A0C3-144A03D8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5397-FA73-DE46-8F63-4C02F531EB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12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1505B-005C-AB41-8A71-71B02971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549091-669F-A84F-9BE8-05C549298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913A2B-AFEC-2B40-8437-DC55C25DC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55C099-F9D8-3148-9D31-FE39A9AAF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D1A1E3-B9A3-294F-A5C5-0785432CC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9A7F65-4095-7745-8333-496AD3EC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EA18-CF56-A349-8C37-D0EFD1868937}" type="datetimeFigureOut">
              <a:rPr lang="de-DE" smtClean="0"/>
              <a:t>16.04.20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97DCDA-96FB-D04E-8EF2-7F23B7F2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3789E2-0CEE-1E4E-8F26-CC8EDF8F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5397-FA73-DE46-8F63-4C02F531EB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91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D1FE4-2F9D-DC4C-8B52-DD2C34C2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C6C8B9C-FECA-924E-B3E2-EE844608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EA18-CF56-A349-8C37-D0EFD1868937}" type="datetimeFigureOut">
              <a:rPr lang="de-DE" smtClean="0"/>
              <a:t>16.04.20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0F3F3B-0875-4B4F-B393-D3319ADA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63045A-8037-4C44-A9F3-BA21858F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5397-FA73-DE46-8F63-4C02F531EB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44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712002-51BE-C44A-B644-9226BD81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EA18-CF56-A349-8C37-D0EFD1868937}" type="datetimeFigureOut">
              <a:rPr lang="de-DE" smtClean="0"/>
              <a:t>16.04.20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E08C71-D9C2-AD4B-B2F7-5C95C868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67D715-E979-D14C-8863-89776FE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5397-FA73-DE46-8F63-4C02F531EB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38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EB275-08B5-FA44-B7C2-00235A9E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AF1A0F-804F-DA4A-92D0-AF262AC19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553977-38CC-AE47-9E89-9FE9CB3EA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E1FBE5-1C17-F843-A121-79F4A04F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EA18-CF56-A349-8C37-D0EFD1868937}" type="datetimeFigureOut">
              <a:rPr lang="de-DE" smtClean="0"/>
              <a:t>16.04.20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76A2D9-7FFD-4D46-9B19-FA006542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A3C940-73C7-CB48-BB87-5EDDB89B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5397-FA73-DE46-8F63-4C02F531EB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536C2-F820-3747-9D36-CF9A42ED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4C4CE5-8FFB-0D48-BAB6-0E4DAF0C7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E7B1B6-7D55-7749-BB2A-1ECBED186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444E38-DC53-B34E-B518-B335FDD4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EA18-CF56-A349-8C37-D0EFD1868937}" type="datetimeFigureOut">
              <a:rPr lang="de-DE" smtClean="0"/>
              <a:t>16.04.20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E180D8-3FFA-FD46-A076-AA5EDEFB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62CC1A-0987-AA44-ACEA-5BEC5A76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5397-FA73-DE46-8F63-4C02F531EB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53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F7C388-E1BF-5541-8FC4-8D94CE087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7319FB-BD43-1349-AF16-4EE435AA1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EC7B71-B7EB-244F-9DC6-5DBAF98EE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FEA18-CF56-A349-8C37-D0EFD1868937}" type="datetimeFigureOut">
              <a:rPr lang="de-DE" smtClean="0"/>
              <a:t>16.04.20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F4B2F0-19F1-3343-83C9-FB2F67E65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906ACA-0293-7E43-8319-D26BCC433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E5397-FA73-DE46-8F63-4C02F531EB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44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9DFCB88-7BB2-DB4F-AA65-79219B8077CE}"/>
              </a:ext>
            </a:extLst>
          </p:cNvPr>
          <p:cNvSpPr/>
          <p:nvPr/>
        </p:nvSpPr>
        <p:spPr>
          <a:xfrm>
            <a:off x="2706130" y="371570"/>
            <a:ext cx="1446663" cy="61148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C83B797-5FCA-2C49-A6CD-112796B9E5F8}"/>
              </a:ext>
            </a:extLst>
          </p:cNvPr>
          <p:cNvSpPr/>
          <p:nvPr/>
        </p:nvSpPr>
        <p:spPr>
          <a:xfrm>
            <a:off x="8773669" y="413627"/>
            <a:ext cx="1247661" cy="1439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1094D7D-47F5-2843-87BD-045DFADDF190}"/>
              </a:ext>
            </a:extLst>
          </p:cNvPr>
          <p:cNvSpPr/>
          <p:nvPr/>
        </p:nvSpPr>
        <p:spPr>
          <a:xfrm>
            <a:off x="8938425" y="306535"/>
            <a:ext cx="1247661" cy="1439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952DDAD-2806-424A-88AB-430684840FC6}"/>
              </a:ext>
            </a:extLst>
          </p:cNvPr>
          <p:cNvSpPr/>
          <p:nvPr/>
        </p:nvSpPr>
        <p:spPr>
          <a:xfrm>
            <a:off x="9103181" y="199443"/>
            <a:ext cx="1247661" cy="1439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AE4C7B8-5ABD-1E4F-808F-B3F33E0F073B}"/>
              </a:ext>
            </a:extLst>
          </p:cNvPr>
          <p:cNvSpPr/>
          <p:nvPr/>
        </p:nvSpPr>
        <p:spPr>
          <a:xfrm>
            <a:off x="8773669" y="2468968"/>
            <a:ext cx="1247661" cy="1439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7D63CBE-73F5-974F-8845-2433CF97FF74}"/>
              </a:ext>
            </a:extLst>
          </p:cNvPr>
          <p:cNvSpPr/>
          <p:nvPr/>
        </p:nvSpPr>
        <p:spPr>
          <a:xfrm>
            <a:off x="8938425" y="2361876"/>
            <a:ext cx="1247661" cy="1439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1B5425-DF94-0F43-8403-9888E7CA6F4E}"/>
              </a:ext>
            </a:extLst>
          </p:cNvPr>
          <p:cNvSpPr/>
          <p:nvPr/>
        </p:nvSpPr>
        <p:spPr>
          <a:xfrm>
            <a:off x="9103181" y="2254784"/>
            <a:ext cx="1247661" cy="1439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207824B-8177-3941-8E4B-CF670E04384C}"/>
              </a:ext>
            </a:extLst>
          </p:cNvPr>
          <p:cNvSpPr txBox="1"/>
          <p:nvPr/>
        </p:nvSpPr>
        <p:spPr>
          <a:xfrm>
            <a:off x="10503243" y="556054"/>
            <a:ext cx="150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Available</a:t>
            </a:r>
            <a:r>
              <a:rPr lang="de-DE" dirty="0"/>
              <a:t> Parameters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F5399CA-579A-AD41-9B49-A09630F05C55}"/>
              </a:ext>
            </a:extLst>
          </p:cNvPr>
          <p:cNvSpPr txBox="1"/>
          <p:nvPr/>
        </p:nvSpPr>
        <p:spPr>
          <a:xfrm>
            <a:off x="9103182" y="189466"/>
            <a:ext cx="1235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CPU </a:t>
            </a:r>
            <a:r>
              <a:rPr lang="de-DE" dirty="0" err="1"/>
              <a:t>frequency</a:t>
            </a:r>
            <a:endParaRPr lang="de-DE" dirty="0"/>
          </a:p>
          <a:p>
            <a:r>
              <a:rPr lang="de-DE" dirty="0" err="1"/>
              <a:t>Or</a:t>
            </a:r>
            <a:br>
              <a:rPr lang="de-DE" dirty="0"/>
            </a:br>
            <a:r>
              <a:rPr lang="de-DE" dirty="0"/>
              <a:t>OMP Threads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0A79E25-941F-9D40-94CE-C8C7CF22E15E}"/>
              </a:ext>
            </a:extLst>
          </p:cNvPr>
          <p:cNvSpPr txBox="1"/>
          <p:nvPr/>
        </p:nvSpPr>
        <p:spPr>
          <a:xfrm>
            <a:off x="10568032" y="2758653"/>
            <a:ext cx="162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E22B9F6-1DE8-B542-B54C-EC40ACB86BD9}"/>
              </a:ext>
            </a:extLst>
          </p:cNvPr>
          <p:cNvSpPr txBox="1"/>
          <p:nvPr/>
        </p:nvSpPr>
        <p:spPr>
          <a:xfrm>
            <a:off x="9103181" y="2610541"/>
            <a:ext cx="1235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TIMER</a:t>
            </a:r>
          </a:p>
          <a:p>
            <a:r>
              <a:rPr lang="de-DE" dirty="0" err="1"/>
              <a:t>Or</a:t>
            </a:r>
            <a:endParaRPr lang="de-DE" dirty="0"/>
          </a:p>
          <a:p>
            <a:r>
              <a:rPr lang="de-DE" dirty="0"/>
              <a:t>LIKWID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839F3D9-7BF6-8D42-8B5C-6DB7578958EC}"/>
              </a:ext>
            </a:extLst>
          </p:cNvPr>
          <p:cNvSpPr txBox="1"/>
          <p:nvPr/>
        </p:nvSpPr>
        <p:spPr>
          <a:xfrm rot="16200000">
            <a:off x="370248" y="3244333"/>
            <a:ext cx="611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LOOP_ADAPT API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5264D2B-CA61-A043-89ED-FABFBEF9687C}"/>
              </a:ext>
            </a:extLst>
          </p:cNvPr>
          <p:cNvSpPr/>
          <p:nvPr/>
        </p:nvSpPr>
        <p:spPr>
          <a:xfrm>
            <a:off x="5905020" y="4329705"/>
            <a:ext cx="1247661" cy="1439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B4C3F14-0892-BD46-B91E-06344E28CF73}"/>
              </a:ext>
            </a:extLst>
          </p:cNvPr>
          <p:cNvSpPr/>
          <p:nvPr/>
        </p:nvSpPr>
        <p:spPr>
          <a:xfrm>
            <a:off x="6065658" y="4178318"/>
            <a:ext cx="1247661" cy="1439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B1B2C66-A3C7-F646-A25B-D8FC2B25DF25}"/>
              </a:ext>
            </a:extLst>
          </p:cNvPr>
          <p:cNvSpPr txBox="1"/>
          <p:nvPr/>
        </p:nvSpPr>
        <p:spPr>
          <a:xfrm>
            <a:off x="6065658" y="4460291"/>
            <a:ext cx="123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Loops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DC6C8F0-FFED-1948-9414-C79EAC959DDD}"/>
              </a:ext>
            </a:extLst>
          </p:cNvPr>
          <p:cNvSpPr txBox="1"/>
          <p:nvPr/>
        </p:nvSpPr>
        <p:spPr>
          <a:xfrm>
            <a:off x="6065658" y="4898261"/>
            <a:ext cx="1247661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Parameters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083B264-B244-E647-9A12-CAE61FDABAEC}"/>
              </a:ext>
            </a:extLst>
          </p:cNvPr>
          <p:cNvSpPr txBox="1"/>
          <p:nvPr/>
        </p:nvSpPr>
        <p:spPr>
          <a:xfrm>
            <a:off x="6065658" y="5258233"/>
            <a:ext cx="1247661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Policy</a:t>
            </a:r>
            <a:endParaRPr lang="de-DE" dirty="0"/>
          </a:p>
        </p:txBody>
      </p:sp>
      <p:cxnSp>
        <p:nvCxnSpPr>
          <p:cNvPr id="25" name="Gewinkelte Verbindung 24">
            <a:extLst>
              <a:ext uri="{FF2B5EF4-FFF2-40B4-BE49-F238E27FC236}">
                <a16:creationId xmlns:a16="http://schemas.microsoft.com/office/drawing/2014/main" id="{709C3F05-0B7C-E441-B6D2-12CF730DE626}"/>
              </a:ext>
            </a:extLst>
          </p:cNvPr>
          <p:cNvCxnSpPr>
            <a:stCxn id="22" idx="3"/>
            <a:endCxn id="5" idx="1"/>
          </p:cNvCxnSpPr>
          <p:nvPr/>
        </p:nvCxnSpPr>
        <p:spPr>
          <a:xfrm flipV="1">
            <a:off x="7313319" y="1133571"/>
            <a:ext cx="1460350" cy="3949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4A6E1C5A-AD4C-FB42-97BE-7A24F807E50E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7313319" y="5442899"/>
            <a:ext cx="1447995" cy="97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1DCCFCA0-A73C-EB4E-A66B-6373F9DC084C}"/>
              </a:ext>
            </a:extLst>
          </p:cNvPr>
          <p:cNvSpPr/>
          <p:nvPr/>
        </p:nvSpPr>
        <p:spPr>
          <a:xfrm>
            <a:off x="8761314" y="4820005"/>
            <a:ext cx="1247661" cy="1439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04611D5-B4A4-E34A-8F3B-54AF1ED8B441}"/>
              </a:ext>
            </a:extLst>
          </p:cNvPr>
          <p:cNvSpPr/>
          <p:nvPr/>
        </p:nvSpPr>
        <p:spPr>
          <a:xfrm>
            <a:off x="8926070" y="4712913"/>
            <a:ext cx="1247661" cy="1439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E1CCDD4-7A94-E44C-8F32-B5031477D72B}"/>
              </a:ext>
            </a:extLst>
          </p:cNvPr>
          <p:cNvSpPr/>
          <p:nvPr/>
        </p:nvSpPr>
        <p:spPr>
          <a:xfrm>
            <a:off x="9090826" y="4605821"/>
            <a:ext cx="1247661" cy="1439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BC1D34B-C5BB-EA46-834A-EB94DBDA9877}"/>
              </a:ext>
            </a:extLst>
          </p:cNvPr>
          <p:cNvSpPr txBox="1"/>
          <p:nvPr/>
        </p:nvSpPr>
        <p:spPr>
          <a:xfrm>
            <a:off x="9090826" y="4961578"/>
            <a:ext cx="1235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MIN_TIME</a:t>
            </a:r>
          </a:p>
          <a:p>
            <a:r>
              <a:rPr lang="de-DE" dirty="0" err="1"/>
              <a:t>Or</a:t>
            </a:r>
            <a:endParaRPr lang="de-DE" dirty="0"/>
          </a:p>
          <a:p>
            <a:r>
              <a:rPr lang="de-DE" dirty="0"/>
              <a:t>MAX_TIME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DF72E97-2221-B342-93C4-6293ADE738B5}"/>
              </a:ext>
            </a:extLst>
          </p:cNvPr>
          <p:cNvSpPr txBox="1"/>
          <p:nvPr/>
        </p:nvSpPr>
        <p:spPr>
          <a:xfrm>
            <a:off x="10503243" y="5100077"/>
            <a:ext cx="162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Policies</a:t>
            </a:r>
            <a:endParaRPr lang="de-DE" dirty="0"/>
          </a:p>
        </p:txBody>
      </p:sp>
      <p:cxnSp>
        <p:nvCxnSpPr>
          <p:cNvPr id="36" name="Gewinkelte Verbindung 35">
            <a:extLst>
              <a:ext uri="{FF2B5EF4-FFF2-40B4-BE49-F238E27FC236}">
                <a16:creationId xmlns:a16="http://schemas.microsoft.com/office/drawing/2014/main" id="{4930D6D6-8DC5-964B-8BB7-2697B58020D5}"/>
              </a:ext>
            </a:extLst>
          </p:cNvPr>
          <p:cNvCxnSpPr>
            <a:stCxn id="31" idx="0"/>
            <a:endCxn id="8" idx="1"/>
          </p:cNvCxnSpPr>
          <p:nvPr/>
        </p:nvCxnSpPr>
        <p:spPr>
          <a:xfrm rot="16200000" flipV="1">
            <a:off x="8535709" y="3426873"/>
            <a:ext cx="1416909" cy="940988"/>
          </a:xfrm>
          <a:prstGeom prst="bentConnector4">
            <a:avLst>
              <a:gd name="adj1" fmla="val 24595"/>
              <a:gd name="adj2" fmla="val 124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winkelte Verbindung 37">
            <a:extLst>
              <a:ext uri="{FF2B5EF4-FFF2-40B4-BE49-F238E27FC236}">
                <a16:creationId xmlns:a16="http://schemas.microsoft.com/office/drawing/2014/main" id="{0578A5F2-65F6-1048-B324-E2E0409E0296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4152793" y="3429000"/>
            <a:ext cx="1752227" cy="1620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2A344E2C-9FDA-7845-B78F-07C5BC1E0D4A}"/>
              </a:ext>
            </a:extLst>
          </p:cNvPr>
          <p:cNvSpPr/>
          <p:nvPr/>
        </p:nvSpPr>
        <p:spPr>
          <a:xfrm>
            <a:off x="6026351" y="208186"/>
            <a:ext cx="1247661" cy="1439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5BEDC2A5-806F-BF45-908E-4FF64EBF2EC9}"/>
              </a:ext>
            </a:extLst>
          </p:cNvPr>
          <p:cNvSpPr txBox="1"/>
          <p:nvPr/>
        </p:nvSpPr>
        <p:spPr>
          <a:xfrm>
            <a:off x="6030474" y="457721"/>
            <a:ext cx="1235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Thread </a:t>
            </a:r>
            <a:r>
              <a:rPr lang="de-DE" dirty="0" err="1"/>
              <a:t>storage</a:t>
            </a:r>
            <a:endParaRPr lang="de-DE" dirty="0"/>
          </a:p>
        </p:txBody>
      </p:sp>
      <p:cxnSp>
        <p:nvCxnSpPr>
          <p:cNvPr id="46" name="Gewinkelte Verbindung 45">
            <a:extLst>
              <a:ext uri="{FF2B5EF4-FFF2-40B4-BE49-F238E27FC236}">
                <a16:creationId xmlns:a16="http://schemas.microsoft.com/office/drawing/2014/main" id="{E297A3DE-5577-BF47-AC97-45C0D6F2C57F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4128539" y="780887"/>
            <a:ext cx="1901935" cy="474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C21FB404-E83A-1E4A-B802-911BF47EA76A}"/>
              </a:ext>
            </a:extLst>
          </p:cNvPr>
          <p:cNvSpPr/>
          <p:nvPr/>
        </p:nvSpPr>
        <p:spPr>
          <a:xfrm>
            <a:off x="5721178" y="0"/>
            <a:ext cx="6470822" cy="685800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4EFF0E9-F0D2-844C-BCB7-52AD999FCA25}"/>
              </a:ext>
            </a:extLst>
          </p:cNvPr>
          <p:cNvSpPr txBox="1"/>
          <p:nvPr/>
        </p:nvSpPr>
        <p:spPr>
          <a:xfrm>
            <a:off x="7710013" y="6398922"/>
            <a:ext cx="243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LOOP_ADAPT Library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18BA1AFE-B825-C047-B69D-C2533FAC5013}"/>
              </a:ext>
            </a:extLst>
          </p:cNvPr>
          <p:cNvSpPr/>
          <p:nvPr/>
        </p:nvSpPr>
        <p:spPr>
          <a:xfrm>
            <a:off x="511206" y="371570"/>
            <a:ext cx="1446663" cy="61148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6151AB34-E7AE-5D4E-9C92-918BE1AE6E17}"/>
              </a:ext>
            </a:extLst>
          </p:cNvPr>
          <p:cNvSpPr txBox="1"/>
          <p:nvPr/>
        </p:nvSpPr>
        <p:spPr>
          <a:xfrm rot="16200000">
            <a:off x="-1822893" y="3244332"/>
            <a:ext cx="611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User </a:t>
            </a:r>
            <a:r>
              <a:rPr lang="de-DE" dirty="0" err="1"/>
              <a:t>Appliucation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729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Macintosh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2</cp:revision>
  <dcterms:created xsi:type="dcterms:W3CDTF">2020-04-16T16:39:58Z</dcterms:created>
  <dcterms:modified xsi:type="dcterms:W3CDTF">2020-04-16T16:53:11Z</dcterms:modified>
</cp:coreProperties>
</file>