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ie Hicks" initials="D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CC0000"/>
    <a:srgbClr val="FF7171"/>
    <a:srgbClr val="FFD1D1"/>
    <a:srgbClr val="00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7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94743-D013-4626-A7B8-9FB319F8D4A1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B40BF-03C3-4EAC-9155-6B37659AE8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4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Table 1 and Figure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40BF-03C3-4EAC-9155-6B37659AE8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2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2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4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6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85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5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4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1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D41D-B248-44A4-873A-D2EE6B6608BD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90898-7B3A-4927-8388-28BEC6620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8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/>
          <p:cNvGrpSpPr/>
          <p:nvPr/>
        </p:nvGrpSpPr>
        <p:grpSpPr>
          <a:xfrm>
            <a:off x="4860032" y="710252"/>
            <a:ext cx="3960440" cy="5455052"/>
            <a:chOff x="4788024" y="548680"/>
            <a:chExt cx="3960440" cy="5455052"/>
          </a:xfrm>
        </p:grpSpPr>
        <p:grpSp>
          <p:nvGrpSpPr>
            <p:cNvPr id="25" name="Group 24"/>
            <p:cNvGrpSpPr/>
            <p:nvPr/>
          </p:nvGrpSpPr>
          <p:grpSpPr>
            <a:xfrm>
              <a:off x="4788024" y="548680"/>
              <a:ext cx="3960440" cy="5455052"/>
              <a:chOff x="939618" y="691660"/>
              <a:chExt cx="3960440" cy="5455052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618" y="691660"/>
                <a:ext cx="3960440" cy="5104255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295670" y="5931268"/>
                <a:ext cx="16420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 smtClean="0"/>
                  <a:t>Age at diagnosis (years)</a:t>
                </a:r>
                <a:endParaRPr lang="en-GB" sz="800" dirty="0" smtClean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180046" y="566098"/>
              <a:ext cx="3493729" cy="5234518"/>
              <a:chOff x="1331640" y="709078"/>
              <a:chExt cx="3493729" cy="523451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967473" y="709078"/>
                <a:ext cx="857896" cy="4943658"/>
                <a:chOff x="3551807" y="1700808"/>
                <a:chExt cx="857896" cy="4943658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3851920" y="1700808"/>
                  <a:ext cx="4187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 smtClean="0"/>
                    <a:t>Male</a:t>
                  </a:r>
                  <a:endParaRPr lang="en-GB" sz="8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851920" y="2061428"/>
                  <a:ext cx="3407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 smtClean="0"/>
                    <a:t>STR</a:t>
                  </a:r>
                  <a:endParaRPr lang="en-GB" sz="8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699683" y="3179756"/>
                  <a:ext cx="6609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 smtClean="0"/>
                    <a:t>DN/MBEN</a:t>
                  </a:r>
                  <a:endParaRPr lang="en-GB" sz="8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875728" y="3509968"/>
                  <a:ext cx="3407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 smtClean="0"/>
                    <a:t>LCA</a:t>
                  </a:r>
                  <a:endParaRPr lang="en-GB" sz="8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851920" y="2399105"/>
                  <a:ext cx="3883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 smtClean="0"/>
                    <a:t>M2+</a:t>
                  </a:r>
                  <a:endParaRPr lang="en-GB" sz="8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835989" y="2807705"/>
                  <a:ext cx="3883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 smtClean="0"/>
                    <a:t>CLA</a:t>
                  </a:r>
                  <a:endParaRPr lang="en-GB" sz="8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849645" y="3908545"/>
                  <a:ext cx="4343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 smtClean="0"/>
                    <a:t>WNT</a:t>
                  </a:r>
                  <a:endParaRPr lang="en-GB" sz="8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53407" y="4239542"/>
                  <a:ext cx="4479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 smtClean="0"/>
                    <a:t>SHH</a:t>
                  </a:r>
                  <a:endParaRPr lang="en-GB" sz="8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833116" y="4615458"/>
                  <a:ext cx="50856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 smtClean="0"/>
                    <a:t>Grp3</a:t>
                  </a:r>
                  <a:endParaRPr lang="en-GB" sz="8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824407" y="4971623"/>
                  <a:ext cx="50856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 smtClean="0"/>
                    <a:t>Grp4</a:t>
                  </a:r>
                  <a:endParaRPr lang="en-GB" sz="8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617615" y="5288894"/>
                  <a:ext cx="7920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i="1" dirty="0" smtClean="0"/>
                    <a:t>MYC</a:t>
                  </a:r>
                </a:p>
                <a:p>
                  <a:pPr algn="ctr"/>
                  <a:r>
                    <a:rPr lang="en-GB" sz="800" dirty="0" smtClean="0"/>
                    <a:t>amplification</a:t>
                  </a:r>
                  <a:endParaRPr lang="en-GB" sz="8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05127" y="5638953"/>
                  <a:ext cx="7920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i="1" dirty="0" smtClean="0"/>
                    <a:t>MYCN</a:t>
                  </a:r>
                </a:p>
                <a:p>
                  <a:pPr algn="ctr"/>
                  <a:r>
                    <a:rPr lang="en-GB" sz="800" dirty="0" smtClean="0"/>
                    <a:t>amplification</a:t>
                  </a:r>
                  <a:endParaRPr lang="en-GB" sz="8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51807" y="6057424"/>
                  <a:ext cx="8522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i="1" dirty="0" smtClean="0"/>
                    <a:t>TP53</a:t>
                  </a:r>
                  <a:r>
                    <a:rPr lang="en-GB" sz="800" dirty="0" smtClean="0"/>
                    <a:t> mutation</a:t>
                  </a:r>
                  <a:endParaRPr lang="en-GB" sz="800" dirty="0" smtClean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742962" y="6429022"/>
                  <a:ext cx="54100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 smtClean="0"/>
                    <a:t>iso17q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 rot="16200000">
                <a:off x="971310" y="3047954"/>
                <a:ext cx="9361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 smtClean="0"/>
                  <a:t>Case density</a:t>
                </a:r>
                <a:endParaRPr lang="en-GB" sz="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19672" y="5728152"/>
                <a:ext cx="2369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 smtClean="0"/>
                  <a:t>0</a:t>
                </a:r>
                <a:endParaRPr lang="en-GB" sz="800" dirty="0" smtClean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68528" y="5726830"/>
                <a:ext cx="2369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 smtClean="0"/>
                  <a:t>5</a:t>
                </a:r>
                <a:endParaRPr lang="en-GB" sz="800" dirty="0" smtClean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248782" y="5721192"/>
                <a:ext cx="3191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 smtClean="0"/>
                  <a:t>16</a:t>
                </a:r>
                <a:endParaRPr lang="en-GB" sz="8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45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10335</TotalTime>
  <Words>35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</dc:title>
  <dc:creator>ndh31</dc:creator>
  <cp:lastModifiedBy>Reza Rafiee</cp:lastModifiedBy>
  <cp:revision>327</cp:revision>
  <cp:lastPrinted>2016-01-20T10:29:35Z</cp:lastPrinted>
  <dcterms:created xsi:type="dcterms:W3CDTF">2014-12-17T09:56:26Z</dcterms:created>
  <dcterms:modified xsi:type="dcterms:W3CDTF">2017-03-31T16:13:35Z</dcterms:modified>
</cp:coreProperties>
</file>