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ca2b3c-b982-46f8-8fec-b2e12f2faa25}">
          <p14:sldIdLst>
            <p14:sldId id="257"/>
            <p14:sldId id="258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77"/>
            <p14:sldId id="283"/>
            <p14:sldId id="284"/>
            <p14:sldId id="285"/>
            <p14:sldId id="286"/>
            <p14:sldId id="25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8995"/>
            <a:ext cx="9144000" cy="3454400"/>
          </a:xfrm>
        </p:spPr>
        <p:txBody>
          <a:bodyPr/>
          <a:lstStyle/>
          <a:p>
            <a:r>
              <a:rPr lang="en-IN" altLang="en-US" dirty="0">
                <a:latin typeface="Algerian" panose="04020705040A02060702" charset="0"/>
                <a:cs typeface="Algerian" panose="04020705040A02060702" charset="0"/>
              </a:rPr>
              <a:t>WORLD POPULATION ANALYSIS</a:t>
            </a:r>
            <a:endParaRPr lang="en-IN" altLang="en-US" dirty="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4045"/>
            <a:ext cx="9144000" cy="833755"/>
          </a:xfrm>
        </p:spPr>
        <p:txBody>
          <a:bodyPr/>
          <a:lstStyle/>
          <a:p>
            <a:r>
              <a:rPr lang="en-IN" altLang="en-US"/>
              <a:t>RAGAVENDRA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2665">
                <a:latin typeface="Algerian" panose="04020705040A02060702" charset="0"/>
                <a:cs typeface="Algerian" panose="04020705040A02060702" charset="0"/>
              </a:rPr>
              <a:t>As can be seen in the graphic, the Asian continent alone constitutes more than 55 percent of the world's population in 2022. .</a:t>
            </a:r>
            <a:r>
              <a:rPr lang="en-IN" altLang="en-US" sz="2665">
                <a:latin typeface="Algerian" panose="04020705040A02060702" charset="0"/>
                <a:cs typeface="Algerian" panose="04020705040A02060702" charset="0"/>
              </a:rPr>
              <a:t>AND CHECKOUT THE 2010 POPULATION BELOW</a:t>
            </a:r>
            <a:endParaRPr lang="en-IN" altLang="en-US" sz="2665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281555"/>
            <a:ext cx="5181600" cy="39725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81555"/>
            <a:ext cx="5412740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200">
                <a:latin typeface="Algerian" panose="04020705040A02060702" charset="0"/>
                <a:cs typeface="Algerian" panose="04020705040A02060702" charset="0"/>
              </a:rPr>
              <a:t>Population Ratio And Count By Continent (2010)</a:t>
            </a:r>
            <a:endParaRPr lang="en-US" sz="3200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081530"/>
            <a:ext cx="5181600" cy="36671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81530"/>
            <a:ext cx="518160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>
                <a:latin typeface="Algerian" panose="04020705040A02060702" charset="0"/>
                <a:cs typeface="Algerian" panose="04020705040A02060702" charset="0"/>
              </a:rPr>
              <a:t>2000 population</a:t>
            </a:r>
            <a:endParaRPr lang="en-IN" altLang="en-US" sz="3600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16280" y="2346960"/>
            <a:ext cx="5181600" cy="36118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46960"/>
            <a:ext cx="5181600" cy="36125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555">
                <a:latin typeface="Algerian" panose="04020705040A02060702" charset="0"/>
                <a:cs typeface="Algerian" panose="04020705040A02060702" charset="0"/>
              </a:rPr>
              <a:t>Population Ratio And Count By Continent (2000)</a:t>
            </a:r>
            <a:endParaRPr lang="en-US" sz="3555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426970"/>
            <a:ext cx="5181600" cy="316293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27605"/>
            <a:ext cx="51816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>
                <a:latin typeface="Algerian" panose="04020705040A02060702" charset="0"/>
                <a:cs typeface="Algerian" panose="04020705040A02060702" charset="0"/>
              </a:rPr>
              <a:t>1980 POPULATION</a:t>
            </a:r>
            <a:endParaRPr lang="en-IN" altLang="en-US" sz="4000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377440"/>
            <a:ext cx="5181600" cy="32766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76805"/>
            <a:ext cx="5181600" cy="32778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Population Ratio And Count By Continent (1980)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05405"/>
            <a:ext cx="5181600" cy="30943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04770"/>
            <a:ext cx="5181600" cy="30949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4000">
                <a:latin typeface="Algerian" panose="04020705040A02060702" charset="0"/>
                <a:cs typeface="Algerian" panose="04020705040A02060702" charset="0"/>
              </a:rPr>
              <a:t>Insights About Continent Variable</a:t>
            </a:r>
            <a:r>
              <a:rPr lang="en-US">
                <a:latin typeface="Algerian" panose="04020705040A02060702" charset="0"/>
                <a:cs typeface="Algerian" panose="04020705040A02060702" charset="0"/>
              </a:rPr>
              <a:t> 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Although the population has increased over the past 10 years, there has not been a great change in the continents in percentage.</a:t>
            </a:r>
            <a:endParaRPr lang="en-US"/>
          </a:p>
          <a:p>
            <a:endParaRPr lang="en-US"/>
          </a:p>
          <a:p>
            <a:r>
              <a:rPr lang="en-US"/>
              <a:t>Asia, Africa and Europe alone constitute more than 80 percent of the world's population.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Number of People By Countries (2022)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258060"/>
            <a:ext cx="5181600" cy="316865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58060"/>
            <a:ext cx="5181600" cy="3168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Number of People By Countries (2010)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54935"/>
            <a:ext cx="5181600" cy="28359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54300"/>
            <a:ext cx="5181600" cy="2837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Number of People By Countries (2000)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57475"/>
            <a:ext cx="5181600" cy="289052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58110"/>
            <a:ext cx="5181600" cy="2889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IMPORT REQUIRED LIBRARIES</a:t>
            </a:r>
            <a:endParaRPr lang="en-IN" alt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50415"/>
            <a:ext cx="10515600" cy="39306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Number of People By Countries (1980)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475865"/>
            <a:ext cx="5181600" cy="303657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5865"/>
            <a:ext cx="5181600" cy="30372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Population Ratio And Count By Country (2022</a:t>
            </a:r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)</a:t>
            </a:r>
            <a:endParaRPr lang="en-IN" alt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65730"/>
            <a:ext cx="5181600" cy="28721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65730"/>
            <a:ext cx="5181600" cy="28714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Population Ratio And Count By Country (1980)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804160"/>
            <a:ext cx="5181600" cy="266827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04795"/>
            <a:ext cx="51816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POPULATION GROWTH</a:t>
            </a:r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 in 40 years</a:t>
            </a:r>
            <a:endParaRPr lang="en-IN" alt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476500"/>
            <a:ext cx="5181600" cy="26435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7135"/>
            <a:ext cx="5181600" cy="26435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4800">
                <a:latin typeface="Algerian" panose="04020705040A02060702" charset="0"/>
                <a:cs typeface="Algerian" panose="04020705040A02060702" charset="0"/>
              </a:rPr>
              <a:t>INSIGHTS ABOUT COUNTRY VARIABLE</a:t>
            </a:r>
            <a:endParaRPr lang="en-US" sz="480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/>
              <a:t>In 2022 and in 1980 India and China alone constitute more than 65 percent of the world's population.</a:t>
            </a:r>
            <a:endParaRPr lang="en-US"/>
          </a:p>
          <a:p>
            <a:endParaRPr lang="en-US"/>
          </a:p>
          <a:p>
            <a:r>
              <a:rPr lang="en-US"/>
              <a:t>India,China ad Pakistan most growth countries in 40 year.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2.2 NUMERICAL COLUMNS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Only 2 numerical column in the dataset we are going to review:</a:t>
            </a:r>
            <a:endParaRPr lang="en-US"/>
          </a:p>
          <a:p>
            <a:endParaRPr lang="en-US"/>
          </a:p>
          <a:p>
            <a:r>
              <a:rPr lang="en-US"/>
              <a:t>Area</a:t>
            </a:r>
            <a:endParaRPr lang="en-US"/>
          </a:p>
          <a:p>
            <a:endParaRPr lang="en-US"/>
          </a:p>
          <a:p>
            <a:r>
              <a:rPr lang="en-US"/>
              <a:t>Density Per KM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Top 5 Biggest Countries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74620"/>
            <a:ext cx="5181600" cy="28111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75255"/>
            <a:ext cx="518160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Top 5 Smallest Countries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593340"/>
            <a:ext cx="5181600" cy="27724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92705"/>
            <a:ext cx="5181600" cy="27736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Top 5 Countries Km^2 Per Population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02865"/>
            <a:ext cx="5181600" cy="27108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02865"/>
            <a:ext cx="5181600" cy="27101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CONCLUSION</a:t>
            </a:r>
            <a:endParaRPr lang="en-IN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/>
              <a:t>As we see Russia by far biggest country in the world.</a:t>
            </a:r>
            <a:endParaRPr lang="en-US"/>
          </a:p>
          <a:p>
            <a:endParaRPr lang="en-US"/>
          </a:p>
          <a:p>
            <a:r>
              <a:rPr lang="en-US"/>
              <a:t>If we look at the side of data density per population China and India too much crowded than the other countries.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READ THE DATASET</a:t>
            </a:r>
            <a:endParaRPr lang="en-IN" alt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528570"/>
            <a:ext cx="10515600" cy="29444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714750" y="2713990"/>
            <a:ext cx="6153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4000">
                <a:latin typeface="Algerian" panose="04020705040A02060702" charset="0"/>
                <a:cs typeface="Algerian" panose="04020705040A02060702" charset="0"/>
                <a:sym typeface="+mn-ea"/>
              </a:rPr>
              <a:t>       THANK YOU</a:t>
            </a:r>
            <a:endParaRPr lang="en-IN" altLang="en-US" sz="4000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Univariate Analysis 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In this section, we'll explore each columns in the dataset to see the distributions of features, and to get some useful informations. Mainly two parts in the section: Analysis on categorical columns; Analysis on numeric columns.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Algerian" panose="04020705040A02060702" charset="0"/>
                <a:cs typeface="Algerian" panose="04020705040A02060702" charset="0"/>
              </a:rPr>
              <a:t>2.1. Categorical Columns</a:t>
            </a:r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 AND CONTINENTS</a:t>
            </a:r>
            <a:endParaRPr lang="en-IN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0385"/>
            <a:ext cx="10515600" cy="4351338"/>
          </a:xfrm>
        </p:spPr>
        <p:txBody>
          <a:bodyPr>
            <a:normAutofit fontScale="90000" lnSpcReduction="10000"/>
          </a:bodyPr>
          <a:p>
            <a:r>
              <a:rPr lang="en-US"/>
              <a:t>Only 2 categorical column in the dataset:</a:t>
            </a:r>
            <a:endParaRPr lang="en-US"/>
          </a:p>
          <a:p>
            <a:r>
              <a:rPr lang="en-US"/>
              <a:t>Continent, Country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b="1"/>
              <a:t>There's 6 categorical values in column 'Continent' each are:</a:t>
            </a:r>
            <a:endParaRPr lang="en-US" b="1"/>
          </a:p>
          <a:p>
            <a:r>
              <a:rPr lang="en-US"/>
              <a:t>Africa</a:t>
            </a:r>
            <a:endParaRPr lang="en-US"/>
          </a:p>
          <a:p>
            <a:r>
              <a:rPr lang="en-US"/>
              <a:t>Asia</a:t>
            </a:r>
            <a:endParaRPr lang="en-US"/>
          </a:p>
          <a:p>
            <a:r>
              <a:rPr lang="en-US"/>
              <a:t>Europe</a:t>
            </a:r>
            <a:endParaRPr lang="en-US"/>
          </a:p>
          <a:p>
            <a:r>
              <a:rPr lang="en-US"/>
              <a:t>North America</a:t>
            </a:r>
            <a:endParaRPr lang="en-US"/>
          </a:p>
          <a:p>
            <a:r>
              <a:rPr lang="en-US"/>
              <a:t>Oceania</a:t>
            </a:r>
            <a:endParaRPr lang="en-US"/>
          </a:p>
          <a:p>
            <a:r>
              <a:rPr lang="en-US"/>
              <a:t>South America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110">
                <a:latin typeface="Algerian" panose="04020705040A02060702" charset="0"/>
                <a:cs typeface="Algerian" panose="04020705040A02060702" charset="0"/>
              </a:rPr>
              <a:t>Afric</a:t>
            </a:r>
            <a:r>
              <a:rPr lang="en-IN" altLang="en-US" sz="3110">
                <a:latin typeface="Algerian" panose="04020705040A02060702" charset="0"/>
                <a:cs typeface="Algerian" panose="04020705040A02060702" charset="0"/>
              </a:rPr>
              <a:t>a</a:t>
            </a:r>
            <a:r>
              <a:rPr lang="en-US" sz="3110">
                <a:latin typeface="Algerian" panose="04020705040A02060702" charset="0"/>
                <a:cs typeface="Algerian" panose="04020705040A02060702" charset="0"/>
              </a:rPr>
              <a:t>, Asia and Europe ranked top 3 frequent continents, but it can be easily seen that others are also related to those top 3 continents.</a:t>
            </a:r>
            <a:endParaRPr lang="en-US" sz="311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000"/>
              <a:t>We'll analyse the population of each country and continent for decades.Countries and continents by plotting map &amp; bar charts in this section.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" y="3319780"/>
            <a:ext cx="10405110" cy="3001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>
                <a:latin typeface="Algerian" panose="04020705040A02060702" charset="0"/>
                <a:cs typeface="Algerian" panose="04020705040A02060702" charset="0"/>
              </a:rPr>
              <a:t>NUMBER OF COUNTRIES BY CONTINENT</a:t>
            </a:r>
            <a:endParaRPr lang="en-IN" altLang="en-US" sz="400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287270"/>
            <a:ext cx="9655175" cy="41795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650240"/>
            <a:ext cx="11551285" cy="2230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3462655"/>
            <a:ext cx="11526520" cy="2717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latin typeface="Algerian" panose="04020705040A02060702" charset="0"/>
                <a:cs typeface="Algerian" panose="04020705040A02060702" charset="0"/>
              </a:rPr>
              <a:t>POPULATION RATIO AND COUNT BY CONTINENT</a:t>
            </a:r>
            <a:endParaRPr lang="en-IN" alt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9470" y="1835150"/>
            <a:ext cx="10436225" cy="197739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971290"/>
            <a:ext cx="10401300" cy="3325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2288</Words>
  <Application>WPS Presentation</Application>
  <PresentationFormat>Widescreen</PresentationFormat>
  <Paragraphs>97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Algerian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POPULATION ANALYSIS</dc:title>
  <dc:creator/>
  <cp:lastModifiedBy>vijay</cp:lastModifiedBy>
  <cp:revision>2</cp:revision>
  <dcterms:created xsi:type="dcterms:W3CDTF">2022-09-26T15:18:27Z</dcterms:created>
  <dcterms:modified xsi:type="dcterms:W3CDTF">2022-09-26T15:18:44Z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760386FB033D4C148532BDED85FD4738</vt:lpwstr>
  </property>
  <property fmtid="{D5CDD505-2E9C-101B-9397-08002B2CF9AE}" pid="3" name="KSOProductBuildVer">
    <vt:lpwstr>1033-11.2.0.11210</vt:lpwstr>
  </property>
</Properties>
</file>