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43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70C1E13-0B1C-4E8A-9A10-10E1308F79B5}" type="datetimeFigureOut">
              <a:rPr lang="en-IN" smtClean="0"/>
              <a:t>07-07-2024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AA9E272-0978-4F8A-BDB0-C511CBA3538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564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C1E13-0B1C-4E8A-9A10-10E1308F79B5}"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9E272-0978-4F8A-BDB0-C511CBA3538D}" type="slidenum">
              <a:rPr lang="en-IN" smtClean="0"/>
              <a:t>‹#›</a:t>
            </a:fld>
            <a:endParaRPr lang="en-IN"/>
          </a:p>
        </p:txBody>
      </p:sp>
    </p:spTree>
    <p:extLst>
      <p:ext uri="{BB962C8B-B14F-4D97-AF65-F5344CB8AC3E}">
        <p14:creationId xmlns:p14="http://schemas.microsoft.com/office/powerpoint/2010/main" val="745388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C1E13-0B1C-4E8A-9A10-10E1308F79B5}"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9E272-0978-4F8A-BDB0-C511CBA3538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568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C1E13-0B1C-4E8A-9A10-10E1308F79B5}"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9E272-0978-4F8A-BDB0-C511CBA3538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78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C1E13-0B1C-4E8A-9A10-10E1308F79B5}"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9E272-0978-4F8A-BDB0-C511CBA3538D}" type="slidenum">
              <a:rPr lang="en-IN" smtClean="0"/>
              <a:t>‹#›</a:t>
            </a:fld>
            <a:endParaRPr lang="en-IN"/>
          </a:p>
        </p:txBody>
      </p:sp>
    </p:spTree>
    <p:extLst>
      <p:ext uri="{BB962C8B-B14F-4D97-AF65-F5344CB8AC3E}">
        <p14:creationId xmlns:p14="http://schemas.microsoft.com/office/powerpoint/2010/main" val="1022291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C1E13-0B1C-4E8A-9A10-10E1308F79B5}"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9E272-0978-4F8A-BDB0-C511CBA3538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8127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C1E13-0B1C-4E8A-9A10-10E1308F79B5}"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9E272-0978-4F8A-BDB0-C511CBA3538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622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C1E13-0B1C-4E8A-9A10-10E1308F79B5}"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9E272-0978-4F8A-BDB0-C511CBA3538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167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C1E13-0B1C-4E8A-9A10-10E1308F79B5}"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9E272-0978-4F8A-BDB0-C511CBA3538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29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C1E13-0B1C-4E8A-9A10-10E1308F79B5}"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9E272-0978-4F8A-BDB0-C511CBA3538D}" type="slidenum">
              <a:rPr lang="en-IN" smtClean="0"/>
              <a:t>‹#›</a:t>
            </a:fld>
            <a:endParaRPr lang="en-IN"/>
          </a:p>
        </p:txBody>
      </p:sp>
    </p:spTree>
    <p:extLst>
      <p:ext uri="{BB962C8B-B14F-4D97-AF65-F5344CB8AC3E}">
        <p14:creationId xmlns:p14="http://schemas.microsoft.com/office/powerpoint/2010/main" val="303354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C1E13-0B1C-4E8A-9A10-10E1308F79B5}"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9E272-0978-4F8A-BDB0-C511CBA3538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57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0C1E13-0B1C-4E8A-9A10-10E1308F79B5}"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9E272-0978-4F8A-BDB0-C511CBA3538D}" type="slidenum">
              <a:rPr lang="en-IN" smtClean="0"/>
              <a:t>‹#›</a:t>
            </a:fld>
            <a:endParaRPr lang="en-IN"/>
          </a:p>
        </p:txBody>
      </p:sp>
    </p:spTree>
    <p:extLst>
      <p:ext uri="{BB962C8B-B14F-4D97-AF65-F5344CB8AC3E}">
        <p14:creationId xmlns:p14="http://schemas.microsoft.com/office/powerpoint/2010/main" val="422620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0C1E13-0B1C-4E8A-9A10-10E1308F79B5}" type="datetimeFigureOut">
              <a:rPr lang="en-IN" smtClean="0"/>
              <a:t>07-07-2024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9E272-0978-4F8A-BDB0-C511CBA3538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79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0C1E13-0B1C-4E8A-9A10-10E1308F79B5}"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9E272-0978-4F8A-BDB0-C511CBA3538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47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C1E13-0B1C-4E8A-9A10-10E1308F79B5}" type="datetimeFigureOut">
              <a:rPr lang="en-IN" smtClean="0"/>
              <a:t>07-07-2024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9E272-0978-4F8A-BDB0-C511CBA3538D}" type="slidenum">
              <a:rPr lang="en-IN" smtClean="0"/>
              <a:t>‹#›</a:t>
            </a:fld>
            <a:endParaRPr lang="en-IN"/>
          </a:p>
        </p:txBody>
      </p:sp>
    </p:spTree>
    <p:extLst>
      <p:ext uri="{BB962C8B-B14F-4D97-AF65-F5344CB8AC3E}">
        <p14:creationId xmlns:p14="http://schemas.microsoft.com/office/powerpoint/2010/main" val="351945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C1E13-0B1C-4E8A-9A10-10E1308F79B5}"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9E272-0978-4F8A-BDB0-C511CBA3538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52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C1E13-0B1C-4E8A-9A10-10E1308F79B5}"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9E272-0978-4F8A-BDB0-C511CBA3538D}" type="slidenum">
              <a:rPr lang="en-IN" smtClean="0"/>
              <a:t>‹#›</a:t>
            </a:fld>
            <a:endParaRPr lang="en-IN"/>
          </a:p>
        </p:txBody>
      </p:sp>
    </p:spTree>
    <p:extLst>
      <p:ext uri="{BB962C8B-B14F-4D97-AF65-F5344CB8AC3E}">
        <p14:creationId xmlns:p14="http://schemas.microsoft.com/office/powerpoint/2010/main" val="88012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0C1E13-0B1C-4E8A-9A10-10E1308F79B5}" type="datetimeFigureOut">
              <a:rPr lang="en-IN" smtClean="0"/>
              <a:t>07-07-2024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A9E272-0978-4F8A-BDB0-C511CBA3538D}" type="slidenum">
              <a:rPr lang="en-IN" smtClean="0"/>
              <a:t>‹#›</a:t>
            </a:fld>
            <a:endParaRPr lang="en-IN"/>
          </a:p>
        </p:txBody>
      </p:sp>
    </p:spTree>
    <p:extLst>
      <p:ext uri="{BB962C8B-B14F-4D97-AF65-F5344CB8AC3E}">
        <p14:creationId xmlns:p14="http://schemas.microsoft.com/office/powerpoint/2010/main" val="1974013971"/>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7D0E-7964-FBF4-27D1-567FF0C7991F}"/>
              </a:ext>
            </a:extLst>
          </p:cNvPr>
          <p:cNvSpPr>
            <a:spLocks noGrp="1"/>
          </p:cNvSpPr>
          <p:nvPr>
            <p:ph type="ctrTitle"/>
          </p:nvPr>
        </p:nvSpPr>
        <p:spPr>
          <a:xfrm>
            <a:off x="1507067" y="1170039"/>
            <a:ext cx="7766936" cy="2576051"/>
          </a:xfrm>
        </p:spPr>
        <p:txBody>
          <a:bodyPr/>
          <a:lstStyle/>
          <a:p>
            <a:r>
              <a:rPr lang="en-IN" dirty="0"/>
              <a:t>AMAZON  SALES ANALYSIS</a:t>
            </a:r>
          </a:p>
        </p:txBody>
      </p:sp>
      <p:sp>
        <p:nvSpPr>
          <p:cNvPr id="3" name="Subtitle 2">
            <a:extLst>
              <a:ext uri="{FF2B5EF4-FFF2-40B4-BE49-F238E27FC236}">
                <a16:creationId xmlns:a16="http://schemas.microsoft.com/office/drawing/2014/main" id="{6139F6A5-2D54-7C4F-0B67-73FCC8A0FF4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543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0C68-5A5B-9622-95CE-45FE101DA363}"/>
              </a:ext>
            </a:extLst>
          </p:cNvPr>
          <p:cNvSpPr>
            <a:spLocks noGrp="1"/>
          </p:cNvSpPr>
          <p:nvPr>
            <p:ph type="title"/>
          </p:nvPr>
        </p:nvSpPr>
        <p:spPr/>
        <p:txBody>
          <a:bodyPr>
            <a:normAutofit/>
          </a:bodyPr>
          <a:lstStyle/>
          <a:p>
            <a:pPr algn="ctr"/>
            <a:r>
              <a:rPr lang="en-IN" sz="4000" b="1" dirty="0"/>
              <a:t>Business Problem</a:t>
            </a:r>
          </a:p>
        </p:txBody>
      </p:sp>
      <p:sp>
        <p:nvSpPr>
          <p:cNvPr id="3" name="Content Placeholder 2">
            <a:extLst>
              <a:ext uri="{FF2B5EF4-FFF2-40B4-BE49-F238E27FC236}">
                <a16:creationId xmlns:a16="http://schemas.microsoft.com/office/drawing/2014/main" id="{38FA6640-BE2F-0160-C754-F251D8948E9C}"/>
              </a:ext>
            </a:extLst>
          </p:cNvPr>
          <p:cNvSpPr>
            <a:spLocks noGrp="1"/>
          </p:cNvSpPr>
          <p:nvPr>
            <p:ph idx="1"/>
          </p:nvPr>
        </p:nvSpPr>
        <p:spPr/>
        <p:txBody>
          <a:bodyPr>
            <a:normAutofit/>
          </a:bodyPr>
          <a:lstStyle/>
          <a:p>
            <a:r>
              <a:rPr lang="en-US" sz="2000" dirty="0"/>
              <a:t>In the highly competitive e-commerce landscape, effective sales management is critical for reducing costs and maximizing profits. Amazon, as a leading e-commerce platform, must continuously analyze and optimize its sales strategies. This project aims to extract, transform, and load (ETL) Amazon's sales data to uncover trends and key metrics that can inform strategic decisions. By analyzing month-wise, year-wise, and combined yearly-month-wise sales trends, and identifying meaningful relationships between various attributes, Amazon can enhance its distribution methods, improve customer satisfaction, and maintain its competitive edge in the market.</a:t>
            </a:r>
            <a:endParaRPr lang="en-IN" sz="2000" dirty="0"/>
          </a:p>
        </p:txBody>
      </p:sp>
    </p:spTree>
    <p:extLst>
      <p:ext uri="{BB962C8B-B14F-4D97-AF65-F5344CB8AC3E}">
        <p14:creationId xmlns:p14="http://schemas.microsoft.com/office/powerpoint/2010/main" val="51800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9A66-B3D3-65F4-72FD-BF1B470FE3B1}"/>
              </a:ext>
            </a:extLst>
          </p:cNvPr>
          <p:cNvSpPr>
            <a:spLocks noGrp="1"/>
          </p:cNvSpPr>
          <p:nvPr>
            <p:ph type="title"/>
          </p:nvPr>
        </p:nvSpPr>
        <p:spPr/>
        <p:txBody>
          <a:bodyPr>
            <a:normAutofit/>
          </a:bodyPr>
          <a:lstStyle/>
          <a:p>
            <a:pPr algn="ctr"/>
            <a:r>
              <a:rPr lang="en-IN" sz="4000" b="1" dirty="0"/>
              <a:t>Details of Data</a:t>
            </a:r>
          </a:p>
        </p:txBody>
      </p:sp>
      <p:sp>
        <p:nvSpPr>
          <p:cNvPr id="3" name="Content Placeholder 2">
            <a:extLst>
              <a:ext uri="{FF2B5EF4-FFF2-40B4-BE49-F238E27FC236}">
                <a16:creationId xmlns:a16="http://schemas.microsoft.com/office/drawing/2014/main" id="{0C6EC32B-8427-8926-A78F-D6AA4B6945D4}"/>
              </a:ext>
            </a:extLst>
          </p:cNvPr>
          <p:cNvSpPr>
            <a:spLocks noGrp="1"/>
          </p:cNvSpPr>
          <p:nvPr>
            <p:ph idx="1"/>
          </p:nvPr>
        </p:nvSpPr>
        <p:spPr/>
        <p:txBody>
          <a:bodyPr>
            <a:normAutofit fontScale="62500" lnSpcReduction="20000"/>
          </a:bodyPr>
          <a:lstStyle/>
          <a:p>
            <a:r>
              <a:rPr lang="en-US" b="1" dirty="0"/>
              <a:t>Order ID</a:t>
            </a:r>
            <a:r>
              <a:rPr lang="en-US" dirty="0"/>
              <a:t>: This column defines the unique identifier for each order placed on Amazon.</a:t>
            </a:r>
          </a:p>
          <a:p>
            <a:r>
              <a:rPr lang="en-US" b="1" dirty="0"/>
              <a:t>Product</a:t>
            </a:r>
            <a:r>
              <a:rPr lang="en-US" dirty="0"/>
              <a:t>: It shows the name of the product purchased.</a:t>
            </a:r>
          </a:p>
          <a:p>
            <a:r>
              <a:rPr lang="en-US" b="1" dirty="0"/>
              <a:t>Category</a:t>
            </a:r>
            <a:r>
              <a:rPr lang="en-US" dirty="0"/>
              <a:t>: This column defines the category to which the product belongs.</a:t>
            </a:r>
          </a:p>
          <a:p>
            <a:r>
              <a:rPr lang="en-US" b="1" dirty="0"/>
              <a:t>Order Date</a:t>
            </a:r>
            <a:r>
              <a:rPr lang="en-US" dirty="0"/>
              <a:t>: The date on which the order was placed.</a:t>
            </a:r>
          </a:p>
          <a:p>
            <a:r>
              <a:rPr lang="en-US" b="1" dirty="0"/>
              <a:t>Ship Date</a:t>
            </a:r>
            <a:r>
              <a:rPr lang="en-US" dirty="0"/>
              <a:t>: The date on which the product was shipped.</a:t>
            </a:r>
          </a:p>
          <a:p>
            <a:r>
              <a:rPr lang="en-US" b="1" dirty="0"/>
              <a:t>Units Sold</a:t>
            </a:r>
            <a:r>
              <a:rPr lang="en-US" dirty="0"/>
              <a:t>: The number of units sold in each order.</a:t>
            </a:r>
          </a:p>
          <a:p>
            <a:r>
              <a:rPr lang="en-US" b="1" dirty="0"/>
              <a:t>Unit Price</a:t>
            </a:r>
            <a:r>
              <a:rPr lang="en-US" dirty="0"/>
              <a:t>: The price of a single unit of the product.</a:t>
            </a:r>
          </a:p>
          <a:p>
            <a:r>
              <a:rPr lang="en-US" b="1" dirty="0"/>
              <a:t>Total Revenue</a:t>
            </a:r>
            <a:r>
              <a:rPr lang="en-US" dirty="0"/>
              <a:t>: The total revenue generated from the sale of the units (Units Sold * Unit Price).</a:t>
            </a:r>
          </a:p>
          <a:p>
            <a:r>
              <a:rPr lang="en-US" b="1" dirty="0"/>
              <a:t>Total Cost</a:t>
            </a:r>
            <a:r>
              <a:rPr lang="en-US" dirty="0"/>
              <a:t>: The total cost incurred for the units sold.</a:t>
            </a:r>
          </a:p>
          <a:p>
            <a:r>
              <a:rPr lang="en-US" b="1" dirty="0"/>
              <a:t>Total Profit</a:t>
            </a:r>
            <a:r>
              <a:rPr lang="en-US" dirty="0"/>
              <a:t>: The total profit made from the sale (Total Revenue - Total Cost).</a:t>
            </a:r>
          </a:p>
          <a:p>
            <a:endParaRPr lang="en-IN" dirty="0"/>
          </a:p>
        </p:txBody>
      </p:sp>
    </p:spTree>
    <p:extLst>
      <p:ext uri="{BB962C8B-B14F-4D97-AF65-F5344CB8AC3E}">
        <p14:creationId xmlns:p14="http://schemas.microsoft.com/office/powerpoint/2010/main" val="82774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88CA-FCB5-3506-BB29-7141E610822D}"/>
              </a:ext>
            </a:extLst>
          </p:cNvPr>
          <p:cNvSpPr>
            <a:spLocks noGrp="1"/>
          </p:cNvSpPr>
          <p:nvPr>
            <p:ph type="title"/>
          </p:nvPr>
        </p:nvSpPr>
        <p:spPr/>
        <p:txBody>
          <a:bodyPr>
            <a:normAutofit/>
          </a:bodyPr>
          <a:lstStyle/>
          <a:p>
            <a:pPr algn="ctr"/>
            <a:r>
              <a:rPr lang="en-IN" sz="4000" b="1" dirty="0"/>
              <a:t>INSIGHTS</a:t>
            </a:r>
          </a:p>
        </p:txBody>
      </p:sp>
      <p:sp>
        <p:nvSpPr>
          <p:cNvPr id="4" name="Rectangle 1">
            <a:extLst>
              <a:ext uri="{FF2B5EF4-FFF2-40B4-BE49-F238E27FC236}">
                <a16:creationId xmlns:a16="http://schemas.microsoft.com/office/drawing/2014/main" id="{9F0A5B77-12EF-9630-E738-DB0D141C6B30}"/>
              </a:ext>
            </a:extLst>
          </p:cNvPr>
          <p:cNvSpPr>
            <a:spLocks noGrp="1" noChangeArrowheads="1"/>
          </p:cNvSpPr>
          <p:nvPr>
            <p:ph idx="1"/>
          </p:nvPr>
        </p:nvSpPr>
        <p:spPr bwMode="auto">
          <a:xfrm>
            <a:off x="422788" y="2161608"/>
            <a:ext cx="1011739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Mean Sales</a:t>
            </a:r>
            <a:r>
              <a:rPr kumimoji="0" lang="en-US" altLang="en-US" sz="2000" b="0" i="0" u="none" strike="noStrike" cap="none" normalizeH="0" baseline="0" dirty="0">
                <a:ln>
                  <a:noFill/>
                </a:ln>
                <a:solidFill>
                  <a:schemeClr val="tx1"/>
                </a:solidFill>
                <a:effectLst/>
                <a:latin typeface="Arial" panose="020B0604020202020204" pitchFamily="34" charset="0"/>
              </a:rPr>
              <a:t>: The average sales value might be skewed by high values </a:t>
            </a:r>
            <a:r>
              <a:rPr kumimoji="0" lang="en-US" altLang="en-US" sz="2000" b="0" i="0" u="none" strike="noStrike" cap="none" normalizeH="0" baseline="0" dirty="0" err="1">
                <a:ln>
                  <a:noFill/>
                </a:ln>
                <a:solidFill>
                  <a:schemeClr val="tx1"/>
                </a:solidFill>
                <a:effectLst/>
                <a:latin typeface="Arial" panose="020B0604020202020204" pitchFamily="34" charset="0"/>
              </a:rPr>
              <a:t>dueto</a:t>
            </a:r>
            <a:r>
              <a:rPr kumimoji="0" lang="en-US" altLang="en-US" sz="2000" b="0" i="0" u="none" strike="noStrike" cap="none" normalizeH="0" baseline="0" dirty="0">
                <a:ln>
                  <a:noFill/>
                </a:ln>
                <a:solidFill>
                  <a:schemeClr val="tx1"/>
                </a:solidFill>
                <a:effectLst/>
                <a:latin typeface="Arial" panose="020B0604020202020204" pitchFamily="34" charset="0"/>
              </a:rPr>
              <a:t> a high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standard deviation and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Median Sales</a:t>
            </a:r>
            <a:r>
              <a:rPr kumimoji="0" lang="en-US" altLang="en-US" sz="2000" b="0" i="0" u="none" strike="noStrike" cap="none" normalizeH="0" baseline="0" dirty="0">
                <a:ln>
                  <a:noFill/>
                </a:ln>
                <a:solidFill>
                  <a:schemeClr val="tx1"/>
                </a:solidFill>
                <a:effectLst/>
                <a:latin typeface="Arial" panose="020B0604020202020204" pitchFamily="34" charset="0"/>
              </a:rPr>
              <a:t>: Lower than the mean, indicating that half of the sales are below average,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suggesting right-skewed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High Variance</a:t>
            </a:r>
            <a:r>
              <a:rPr kumimoji="0" lang="en-US" altLang="en-US" sz="2000" b="0" i="0" u="none" strike="noStrike" cap="none" normalizeH="0" baseline="0" dirty="0">
                <a:ln>
                  <a:noFill/>
                </a:ln>
                <a:solidFill>
                  <a:schemeClr val="tx1"/>
                </a:solidFill>
                <a:effectLst/>
                <a:latin typeface="Arial" panose="020B0604020202020204" pitchFamily="34" charset="0"/>
              </a:rPr>
              <a:t>: Indicates a wide spread of sales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Positive Skewness</a:t>
            </a:r>
            <a:r>
              <a:rPr kumimoji="0" lang="en-US" altLang="en-US" sz="2000" b="0" i="0" u="none" strike="noStrike" cap="none" normalizeH="0" baseline="0" dirty="0">
                <a:ln>
                  <a:noFill/>
                </a:ln>
                <a:solidFill>
                  <a:schemeClr val="tx1"/>
                </a:solidFill>
                <a:effectLst/>
                <a:latin typeface="Arial" panose="020B0604020202020204" pitchFamily="34" charset="0"/>
              </a:rPr>
              <a:t>: Data distribution has a long right tail.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High Kurtosis</a:t>
            </a:r>
            <a:r>
              <a:rPr kumimoji="0" lang="en-US" altLang="en-US" sz="2000" b="0" i="0" u="none" strike="noStrike" cap="none" normalizeH="0" baseline="0" dirty="0">
                <a:ln>
                  <a:noFill/>
                </a:ln>
                <a:solidFill>
                  <a:schemeClr val="tx1"/>
                </a:solidFill>
                <a:effectLst/>
                <a:latin typeface="Arial" panose="020B0604020202020204" pitchFamily="34" charset="0"/>
              </a:rPr>
              <a:t>: Leptokurtic distribution suggests data has heavy tails and extreme values (outliers). </a:t>
            </a:r>
          </a:p>
        </p:txBody>
      </p:sp>
    </p:spTree>
    <p:extLst>
      <p:ext uri="{BB962C8B-B14F-4D97-AF65-F5344CB8AC3E}">
        <p14:creationId xmlns:p14="http://schemas.microsoft.com/office/powerpoint/2010/main" val="3983393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6D35-2B5E-8631-FA6A-BA69CEBBEDAA}"/>
              </a:ext>
            </a:extLst>
          </p:cNvPr>
          <p:cNvSpPr>
            <a:spLocks noGrp="1"/>
          </p:cNvSpPr>
          <p:nvPr>
            <p:ph type="title"/>
          </p:nvPr>
        </p:nvSpPr>
        <p:spPr>
          <a:xfrm>
            <a:off x="-334832" y="212785"/>
            <a:ext cx="8596668" cy="1608348"/>
          </a:xfrm>
        </p:spPr>
        <p:txBody>
          <a:bodyPr>
            <a:normAutofit/>
          </a:bodyPr>
          <a:lstStyle/>
          <a:p>
            <a:pPr algn="ctr"/>
            <a:r>
              <a:rPr lang="en-IN" sz="4000" b="1" dirty="0"/>
              <a:t>MY DASHBOARD</a:t>
            </a:r>
          </a:p>
        </p:txBody>
      </p:sp>
      <p:pic>
        <p:nvPicPr>
          <p:cNvPr id="5" name="Content Placeholder 4">
            <a:extLst>
              <a:ext uri="{FF2B5EF4-FFF2-40B4-BE49-F238E27FC236}">
                <a16:creationId xmlns:a16="http://schemas.microsoft.com/office/drawing/2014/main" id="{6F7EC18A-BCF7-0397-BB45-D223E6BC7A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410" y="1293846"/>
            <a:ext cx="9355843" cy="4788435"/>
          </a:xfrm>
        </p:spPr>
      </p:pic>
    </p:spTree>
    <p:extLst>
      <p:ext uri="{BB962C8B-B14F-4D97-AF65-F5344CB8AC3E}">
        <p14:creationId xmlns:p14="http://schemas.microsoft.com/office/powerpoint/2010/main" val="103186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744F-2E13-8B70-F151-C570C1091495}"/>
              </a:ext>
            </a:extLst>
          </p:cNvPr>
          <p:cNvSpPr>
            <a:spLocks noGrp="1"/>
          </p:cNvSpPr>
          <p:nvPr>
            <p:ph type="title"/>
          </p:nvPr>
        </p:nvSpPr>
        <p:spPr>
          <a:xfrm>
            <a:off x="706831" y="2768600"/>
            <a:ext cx="8596668" cy="1320800"/>
          </a:xfrm>
        </p:spPr>
        <p:txBody>
          <a:bodyPr>
            <a:normAutofit/>
          </a:bodyPr>
          <a:lstStyle/>
          <a:p>
            <a:r>
              <a:rPr lang="en-IN" sz="5400" b="1" dirty="0"/>
              <a:t>THANK YOU</a:t>
            </a:r>
          </a:p>
        </p:txBody>
      </p:sp>
    </p:spTree>
    <p:extLst>
      <p:ext uri="{BB962C8B-B14F-4D97-AF65-F5344CB8AC3E}">
        <p14:creationId xmlns:p14="http://schemas.microsoft.com/office/powerpoint/2010/main" val="39337717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TotalTime>
  <Words>336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AMAZON  SALES ANALYSIS</vt:lpstr>
      <vt:lpstr>Business Problem</vt:lpstr>
      <vt:lpstr>Details of Data</vt:lpstr>
      <vt:lpstr>INSIGHTS</vt:lpstr>
      <vt:lpstr>MY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datta sai chandhana</dc:creator>
  <cp:lastModifiedBy>rajesh ragi</cp:lastModifiedBy>
  <cp:revision>2</cp:revision>
  <dcterms:created xsi:type="dcterms:W3CDTF">2024-07-07T06:05:24Z</dcterms:created>
  <dcterms:modified xsi:type="dcterms:W3CDTF">2024-07-07T17:22:42Z</dcterms:modified>
</cp:coreProperties>
</file>