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EFEC2-48F9-441A-BB08-48A16D6D8137}" v="11" dt="2024-07-07T13:43:4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2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5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16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395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4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88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2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0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49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8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06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8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5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5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2529-B7FD-4512-BB1A-FF715C3F5272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8827BD-9AF1-4113-ABFE-590098D89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203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B49B-CE4C-91B0-203B-CD86CBE53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CROP PRODUCTION   ANALYSIS IIN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26E94-7873-FB55-440E-14281EFD0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9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5AAA-42AD-DF05-6334-082092FE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58529"/>
          </a:xfrm>
        </p:spPr>
        <p:txBody>
          <a:bodyPr/>
          <a:lstStyle/>
          <a:p>
            <a:r>
              <a:rPr lang="en-IN" dirty="0"/>
              <a:t>                 </a:t>
            </a:r>
            <a:r>
              <a:rPr lang="en-IN" sz="4000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56CB-56A3-40E0-D7EC-E95EECB6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business problem described in the text revolves around the need for effective and flexible collaboration among numerous stakeholders in the agri-food sector. As the agriculture business domain evolves due to advancements in the Future Internet, there is a growing need for a Business-to-Business (B2B) collaboration platform that can facilitate this collaboration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1280-D45D-ED3D-D7CA-7EADFDE4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4452-69AD-113F-C643-3368E789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50142"/>
            <a:ext cx="8820627" cy="4498257"/>
          </a:xfrm>
        </p:spPr>
        <p:txBody>
          <a:bodyPr>
            <a:normAutofit fontScale="850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State Name : </a:t>
            </a:r>
            <a:r>
              <a:rPr lang="en-US" sz="2000" dirty="0">
                <a:solidFill>
                  <a:schemeClr val="tx1"/>
                </a:solidFill>
              </a:rPr>
              <a:t>This column defines the name of state where the data of crop production is collected.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District Name : </a:t>
            </a:r>
            <a:r>
              <a:rPr lang="en-US" sz="2000" dirty="0">
                <a:solidFill>
                  <a:schemeClr val="tx1"/>
                </a:solidFill>
              </a:rPr>
              <a:t>It shows the name of the district within the state where data is collected.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Crop Year : </a:t>
            </a:r>
            <a:r>
              <a:rPr lang="en-US" sz="2000" dirty="0">
                <a:solidFill>
                  <a:schemeClr val="tx1"/>
                </a:solidFill>
              </a:rPr>
              <a:t>This Column defines in which year the crop is harvested.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Season : </a:t>
            </a:r>
            <a:r>
              <a:rPr lang="en-US" sz="2000" dirty="0">
                <a:solidFill>
                  <a:schemeClr val="tx1"/>
                </a:solidFill>
              </a:rPr>
              <a:t>Season in which crop was grown and gives the production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Crop : </a:t>
            </a:r>
            <a:r>
              <a:rPr lang="en-US" sz="2000" dirty="0">
                <a:solidFill>
                  <a:schemeClr val="tx1"/>
                </a:solidFill>
              </a:rPr>
              <a:t>Which type of crop is harvested for production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Area : </a:t>
            </a:r>
            <a:r>
              <a:rPr lang="en-US" sz="2000" dirty="0">
                <a:solidFill>
                  <a:schemeClr val="tx1"/>
                </a:solidFill>
              </a:rPr>
              <a:t>Area of land used for cultivating the crop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Production : </a:t>
            </a:r>
            <a:r>
              <a:rPr lang="en-US" sz="2000" dirty="0">
                <a:solidFill>
                  <a:schemeClr val="tx1"/>
                </a:solidFill>
              </a:rPr>
              <a:t>Amount of production does the crop produced.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00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03C6-F3EB-FED2-D3F0-83AAF48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33EE-0F7A-51F9-DED6-E5DB4E12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4503"/>
            <a:ext cx="8968111" cy="5132439"/>
          </a:xfrm>
        </p:spPr>
        <p:txBody>
          <a:bodyPr/>
          <a:lstStyle/>
          <a:p>
            <a:pPr marL="457200" lvl="0" indent="-368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000" b="0" dirty="0"/>
              <a:t>Mean of the Production represents average and given by high standard deviation and range it is clear that mean might be skewed by extremely high values. 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000" b="0" dirty="0"/>
              <a:t>Median is lower than mean suggesting that the half of data is below average suggesting that data is right skewed.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000" b="0" dirty="0"/>
              <a:t>High variance suggests that spread of data is high.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2000" b="0" dirty="0"/>
              <a:t>Skewness is positive means that the data distribution is long right tail and kurtosis is </a:t>
            </a:r>
            <a:r>
              <a:rPr lang="en-US" sz="2000" b="0" dirty="0" err="1"/>
              <a:t>Leptic</a:t>
            </a:r>
            <a:r>
              <a:rPr lang="en-US" sz="2000" b="0" dirty="0"/>
              <a:t> distribution that means value suggests that data has heavy tail which means the data has extreme values (outliers).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76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626B-79CE-BB86-63CC-2230CBA0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897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/>
              <a:t>MY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A52F1-5156-D95B-3E64-E1D703E75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472241"/>
            <a:ext cx="10213676" cy="4745997"/>
          </a:xfrm>
        </p:spPr>
      </p:pic>
    </p:spTree>
    <p:extLst>
      <p:ext uri="{BB962C8B-B14F-4D97-AF65-F5344CB8AC3E}">
        <p14:creationId xmlns:p14="http://schemas.microsoft.com/office/powerpoint/2010/main" val="358835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095E-C9B0-338F-4210-39EB5EDD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20413"/>
            <a:ext cx="8596668" cy="180913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636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259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CROP PRODUCTION   ANALYSIS IIN INDIA</vt:lpstr>
      <vt:lpstr>                 Business Problem</vt:lpstr>
      <vt:lpstr>Details of Data</vt:lpstr>
      <vt:lpstr>INSIGHTS</vt:lpstr>
      <vt:lpstr>MY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datta sai chandhana</dc:creator>
  <cp:lastModifiedBy>rajesh ragi</cp:lastModifiedBy>
  <cp:revision>3</cp:revision>
  <dcterms:created xsi:type="dcterms:W3CDTF">2024-07-07T05:52:54Z</dcterms:created>
  <dcterms:modified xsi:type="dcterms:W3CDTF">2024-07-07T13:44:37Z</dcterms:modified>
</cp:coreProperties>
</file>