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0"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125740544"/>
        <c:axId val="125742080"/>
      </c:barChart>
      <c:catAx>
        <c:axId val="1257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2080"/>
        <c:crosses val="autoZero"/>
        <c:auto val="1"/>
        <c:lblAlgn val="ctr"/>
        <c:lblOffset val="100"/>
        <c:noMultiLvlLbl val="0"/>
      </c:catAx>
      <c:valAx>
        <c:axId val="1257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156610944"/>
        <c:axId val="156612480"/>
      </c:barChart>
      <c:catAx>
        <c:axId val="1566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2480"/>
        <c:crosses val="autoZero"/>
        <c:auto val="1"/>
        <c:lblAlgn val="ctr"/>
        <c:lblOffset val="100"/>
        <c:noMultiLvlLbl val="0"/>
      </c:catAx>
      <c:valAx>
        <c:axId val="15661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26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715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446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5712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1429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4253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3873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45069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1224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2863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9543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9421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7768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4321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3901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4135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79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03004184"/>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428626" y="-1424751"/>
            <a:ext cx="9982200" cy="494109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247900" y="4259165"/>
            <a:ext cx="8610600" cy="2308324"/>
          </a:xfrm>
          <a:prstGeom prst="rect">
            <a:avLst/>
          </a:prstGeom>
          <a:noFill/>
        </p:spPr>
        <p:txBody>
          <a:bodyPr wrap="square" rtlCol="0">
            <a:spAutoFit/>
          </a:bodyPr>
          <a:lstStyle/>
          <a:p>
            <a:r>
              <a:rPr lang="en-US" sz="2400" dirty="0"/>
              <a:t>STUDENT </a:t>
            </a:r>
            <a:r>
              <a:rPr lang="en-IN" sz="2400" dirty="0"/>
              <a:t>NAME:R.RAMAJAYAM</a:t>
            </a:r>
            <a:endParaRPr lang="en-US" sz="2400" dirty="0"/>
          </a:p>
          <a:p>
            <a:r>
              <a:rPr lang="en-US" sz="2400" dirty="0"/>
              <a:t>REGISTER NO: 2213111</a:t>
            </a:r>
            <a:r>
              <a:rPr lang="en-IN" sz="2400" dirty="0"/>
              <a:t>042090</a:t>
            </a:r>
            <a:endParaRPr lang="en-US" sz="2400" dirty="0"/>
          </a:p>
          <a:p>
            <a:r>
              <a:rPr lang="en-US" sz="2400" dirty="0"/>
              <a:t>DEPARTMENT: B.COM(</a:t>
            </a:r>
            <a:r>
              <a:rPr lang="en-IN" sz="2400" dirty="0"/>
              <a:t>CORPORATE SECRETARYSHIP) </a:t>
            </a:r>
            <a:endParaRPr lang="en-US" sz="2400" dirty="0"/>
          </a:p>
          <a:p>
            <a:r>
              <a:rPr lang="en-US" sz="2400" dirty="0"/>
              <a:t>COLLEGE: GOVERNMENT ARTS COLLEAGE NANDANAM</a:t>
            </a:r>
          </a:p>
          <a:p>
            <a:r>
              <a:rPr lang="en-US" sz="2400" dirty="0"/>
              <a:t>NM ID</a:t>
            </a:r>
            <a:r>
              <a:rPr lang="en-IN" sz="2400" dirty="0"/>
              <a:t>:asunm13112022batch/2232088</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1216766866"/>
              </p:ext>
            </p:extLst>
          </p:nvPr>
        </p:nvGraphicFramePr>
        <p:xfrm>
          <a:off x="3027452" y="74402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77348" y="1220057"/>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Modeling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04801"/>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510098"/>
            <a:ext cx="5263515" cy="132472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br>
              <a:rPr lang="en-IN" sz="4250" spc="5" dirty="0"/>
            </a:br>
            <a:r>
              <a:rPr sz="4250" spc="-20" dirty="0"/>
              <a:t>OVERVI</a:t>
            </a:r>
            <a:r>
              <a:rPr lang="en-IN" sz="4250" spc="-20" dirty="0"/>
              <a:t>E</a:t>
            </a:r>
            <a:r>
              <a:rPr sz="4250" spc="-20" dirty="0"/>
              <a:t>W</a:t>
            </a:r>
            <a:endParaRPr sz="425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491302" y="3165122"/>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410</TotalTime>
  <Words>470</Words>
  <Application>Microsoft Office PowerPoint</Application>
  <PresentationFormat>Widescreen</PresentationFormat>
  <Paragraphs>66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Ramajayam R</cp:lastModifiedBy>
  <cp:revision>41</cp:revision>
  <dcterms:created xsi:type="dcterms:W3CDTF">2024-03-29T15:07:22Z</dcterms:created>
  <dcterms:modified xsi:type="dcterms:W3CDTF">2024-08-31T11:37:26Z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