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35">
          <p15:clr>
            <a:srgbClr val="A4A3A4"/>
          </p15:clr>
        </p15:guide>
        <p15:guide id="2" pos="717">
          <p15:clr>
            <a:srgbClr val="A4A3A4"/>
          </p15:clr>
        </p15:guide>
        <p15:guide id="3">
          <p15:clr>
            <a:srgbClr val="9AA0A6"/>
          </p15:clr>
        </p15:guide>
        <p15:guide id="4" pos="668">
          <p15:clr>
            <a:srgbClr val="9AA0A6"/>
          </p15:clr>
        </p15:guide>
        <p15:guide id="5" pos="1248">
          <p15:clr>
            <a:srgbClr val="9AA0A6"/>
          </p15:clr>
        </p15:guide>
        <p15:guide id="6" pos="1298">
          <p15:clr>
            <a:srgbClr val="9AA0A6"/>
          </p15:clr>
        </p15:guide>
        <p15:guide id="7" orient="horz" pos="1935">
          <p15:clr>
            <a:srgbClr val="9AA0A6"/>
          </p15:clr>
        </p15:guide>
        <p15:guide id="8" pos="72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irkAg2nrHUNFQalzEldXGZlXx0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C32EE5-65AE-4178-B5E8-371945149A00}">
  <a:tblStyle styleId="{C1C32EE5-65AE-4178-B5E8-371945149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5" orient="horz"/>
        <p:guide pos="717"/>
        <p:guide/>
        <p:guide pos="668"/>
        <p:guide pos="1248"/>
        <p:guide pos="1298"/>
        <p:guide pos="1935" orient="horz"/>
        <p:guide pos="7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be7d1a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cbe7d1a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e3403d9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fce3403d9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e3403d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ce3403d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e3403d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fce3403d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e3403d9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ce3403d9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e3403d9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ce3403d9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f7cc2df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cf7cc2df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e3403d9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fce3403d9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cf7cc2df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cf7cc2df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cf7cc2df6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cf7cc2df6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be7d1a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fcbe7d1a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cbe7d1a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fcbe7d1a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e3403d9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fce3403d9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ce3403d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ce3403d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cbe7d1a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cbe7d1a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cfe1b9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fcfe1b9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be7d1a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cbe7d1a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be7d1a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fcbe7d1a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be7d1a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fcbe7d1a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be7d1a3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cbe7d1a3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be7d1a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fcbe7d1a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be7d1a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cbe7d1a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be7d1a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cbe7d1a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7.png"/><Relationship Id="rId7" Type="http://schemas.openxmlformats.org/officeDocument/2006/relationships/image" Target="../media/image54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0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29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3.jpg"/><Relationship Id="rId7" Type="http://schemas.openxmlformats.org/officeDocument/2006/relationships/image" Target="../media/image31.jpg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10" Type="http://schemas.openxmlformats.org/officeDocument/2006/relationships/image" Target="../media/image37.png"/><Relationship Id="rId9" Type="http://schemas.openxmlformats.org/officeDocument/2006/relationships/image" Target="../media/image39.png"/><Relationship Id="rId5" Type="http://schemas.openxmlformats.org/officeDocument/2006/relationships/image" Target="../media/image34.png"/><Relationship Id="rId6" Type="http://schemas.openxmlformats.org/officeDocument/2006/relationships/image" Target="../media/image42.png"/><Relationship Id="rId7" Type="http://schemas.openxmlformats.org/officeDocument/2006/relationships/image" Target="../media/image40.png"/><Relationship Id="rId8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43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Relationship Id="rId14" Type="http://schemas.openxmlformats.org/officeDocument/2006/relationships/image" Target="../media/image35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61.png"/><Relationship Id="rId8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5" Type="http://schemas.openxmlformats.org/officeDocument/2006/relationships/image" Target="../media/image57.png"/><Relationship Id="rId6" Type="http://schemas.openxmlformats.org/officeDocument/2006/relationships/image" Target="../media/image59.png"/><Relationship Id="rId7" Type="http://schemas.openxmlformats.org/officeDocument/2006/relationships/image" Target="../media/image58.png"/><Relationship Id="rId8" Type="http://schemas.openxmlformats.org/officeDocument/2006/relationships/image" Target="../media/image6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-36675" y="9910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32125" y="23254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Programming in Python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be7d1a3c_0_54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8" name="Google Shape;128;gfcbe7d1a3c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400" y="1947775"/>
            <a:ext cx="2005574" cy="1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fcbe7d1a3c_0_54"/>
          <p:cNvSpPr/>
          <p:nvPr/>
        </p:nvSpPr>
        <p:spPr>
          <a:xfrm>
            <a:off x="5892077" y="1642514"/>
            <a:ext cx="1212600" cy="327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Sorry ?!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cbe7d1a3c_0_54"/>
          <p:cNvSpPr txBox="1"/>
          <p:nvPr/>
        </p:nvSpPr>
        <p:spPr>
          <a:xfrm>
            <a:off x="5567400" y="3291300"/>
            <a:ext cx="200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Guido van Rossum 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fcbe7d1a3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116" y="1908325"/>
            <a:ext cx="2542800" cy="16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fcbe7d1a3c_0_54"/>
          <p:cNvSpPr txBox="1"/>
          <p:nvPr/>
        </p:nvSpPr>
        <p:spPr>
          <a:xfrm>
            <a:off x="2025125" y="1382900"/>
            <a:ext cx="254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Harry Potter is the first one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 understand the python language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3" name="Google Shape;133;gfcbe7d1a3c_0_5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fce3403d9c_0_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723" y="1330550"/>
            <a:ext cx="2414702" cy="35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fce3403d9c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100" y="636344"/>
            <a:ext cx="2620676" cy="428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ce3403d9c_0_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427" y="2373475"/>
            <a:ext cx="2513622" cy="25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ce3403d9c_0_2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8625" y="3002025"/>
            <a:ext cx="351576" cy="35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fce3403d9c_0_2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6350" y="1978254"/>
            <a:ext cx="351576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fce3403d9c_0_2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1727" y="1129077"/>
            <a:ext cx="534750" cy="5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fce3403d9c_0_271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5" name="Google Shape;145;gfce3403d9c_0_271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6" name="Google Shape;146;gfce3403d9c_0_27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fce3403d9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23" y="2144900"/>
            <a:ext cx="3399176" cy="17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fce3403d9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25" y="2144900"/>
            <a:ext cx="3339625" cy="1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ce3403d9c_0_84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4" name="Google Shape;154;gfce3403d9c_0_84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5" name="Google Shape;155;gfce3403d9c_0_84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" name="Google Shape;156;gfce3403d9c_0_8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fce3403d9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98" y="2507950"/>
            <a:ext cx="3825999" cy="16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fce3403d9c_0_100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3" name="Google Shape;163;gfce3403d9c_0_100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4" name="Google Shape;164;gfce3403d9c_0_100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5" name="Google Shape;165;gfce3403d9c_0_100"/>
          <p:cNvSpPr txBox="1"/>
          <p:nvPr/>
        </p:nvSpPr>
        <p:spPr>
          <a:xfrm>
            <a:off x="-305725" y="17154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Mature and Supportive Python Community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6" name="Google Shape;166;gfce3403d9c_0_1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fce3403d9c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7" y="3159206"/>
            <a:ext cx="842476" cy="84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fce3403d9c_0_120"/>
          <p:cNvPicPr preferRelativeResize="0"/>
          <p:nvPr/>
        </p:nvPicPr>
        <p:blipFill rotWithShape="1">
          <a:blip r:embed="rId4">
            <a:alphaModFix/>
          </a:blip>
          <a:srcRect b="-3348" l="0" r="-4931" t="0"/>
          <a:stretch/>
        </p:blipFill>
        <p:spPr>
          <a:xfrm>
            <a:off x="2437800" y="3159200"/>
            <a:ext cx="889838" cy="87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fce3403d9c_0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537" y="3159200"/>
            <a:ext cx="842476" cy="84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fce3403d9c_0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3049" y="3159199"/>
            <a:ext cx="842400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fce3403d9c_0_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3074" y="3159176"/>
            <a:ext cx="842500" cy="8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fce3403d9c_0_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7199" y="3159200"/>
            <a:ext cx="842501" cy="8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ce3403d9c_0_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90225" y="3144825"/>
            <a:ext cx="1120424" cy="8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fce3403d9c_0_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69099" y="3200301"/>
            <a:ext cx="842400" cy="8424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fce3403d9c_0_120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0" name="Google Shape;180;gfce3403d9c_0_120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1" name="Google Shape;181;gfce3403d9c_0_120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2" name="Google Shape;182;gfce3403d9c_0_120"/>
          <p:cNvSpPr txBox="1"/>
          <p:nvPr/>
        </p:nvSpPr>
        <p:spPr>
          <a:xfrm>
            <a:off x="-305725" y="17154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Mature and Supportive Python Community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3" name="Google Shape;183;gfce3403d9c_0_120"/>
          <p:cNvSpPr txBox="1"/>
          <p:nvPr/>
        </p:nvSpPr>
        <p:spPr>
          <a:xfrm>
            <a:off x="-305725" y="21003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Popular in many fields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4" name="Google Shape;184;gfce3403d9c_0_120"/>
          <p:cNvSpPr txBox="1"/>
          <p:nvPr/>
        </p:nvSpPr>
        <p:spPr>
          <a:xfrm>
            <a:off x="595272" y="4001675"/>
            <a:ext cx="84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AI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5" name="Google Shape;185;gfce3403d9c_0_120"/>
          <p:cNvSpPr txBox="1"/>
          <p:nvPr/>
        </p:nvSpPr>
        <p:spPr>
          <a:xfrm>
            <a:off x="1516585" y="4001675"/>
            <a:ext cx="8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Data Analytics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6" name="Google Shape;186;gfce3403d9c_0_120"/>
          <p:cNvSpPr txBox="1"/>
          <p:nvPr/>
        </p:nvSpPr>
        <p:spPr>
          <a:xfrm>
            <a:off x="2437675" y="4001675"/>
            <a:ext cx="96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Data Visualisation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7" name="Google Shape;187;gfce3403d9c_0_120"/>
          <p:cNvSpPr txBox="1"/>
          <p:nvPr/>
        </p:nvSpPr>
        <p:spPr>
          <a:xfrm>
            <a:off x="3371950" y="4001675"/>
            <a:ext cx="10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Programming applications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8" name="Google Shape;188;gfce3403d9c_0_120"/>
          <p:cNvSpPr txBox="1"/>
          <p:nvPr/>
        </p:nvSpPr>
        <p:spPr>
          <a:xfrm>
            <a:off x="4330487" y="4001675"/>
            <a:ext cx="10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Web development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9" name="Google Shape;189;gfce3403d9c_0_120"/>
          <p:cNvSpPr txBox="1"/>
          <p:nvPr/>
        </p:nvSpPr>
        <p:spPr>
          <a:xfrm>
            <a:off x="5376387" y="4001675"/>
            <a:ext cx="10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Game</a:t>
            </a:r>
            <a:r>
              <a:rPr lang="en" sz="1100">
                <a:solidFill>
                  <a:srgbClr val="3C78D8"/>
                </a:solidFill>
              </a:rPr>
              <a:t> development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0" name="Google Shape;190;gfce3403d9c_0_120"/>
          <p:cNvSpPr txBox="1"/>
          <p:nvPr/>
        </p:nvSpPr>
        <p:spPr>
          <a:xfrm>
            <a:off x="6338537" y="4001675"/>
            <a:ext cx="10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Finance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1" name="Google Shape;191;gfce3403d9c_0_120"/>
          <p:cNvSpPr txBox="1"/>
          <p:nvPr/>
        </p:nvSpPr>
        <p:spPr>
          <a:xfrm>
            <a:off x="7441187" y="4042800"/>
            <a:ext cx="10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Design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2" name="Google Shape;192;gfce3403d9c_0_1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e3403d9c_0_110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8" name="Google Shape;198;gfce3403d9c_0_110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9" name="Google Shape;199;gfce3403d9c_0_110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gfce3403d9c_0_110"/>
          <p:cNvSpPr txBox="1"/>
          <p:nvPr/>
        </p:nvSpPr>
        <p:spPr>
          <a:xfrm>
            <a:off x="-305725" y="17154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Mature and Supportive Python Community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1" name="Google Shape;201;gfce3403d9c_0_110"/>
          <p:cNvSpPr txBox="1"/>
          <p:nvPr/>
        </p:nvSpPr>
        <p:spPr>
          <a:xfrm>
            <a:off x="-305725" y="21003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Popular in many fields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2" name="Google Shape;202;gfce3403d9c_0_110"/>
          <p:cNvSpPr txBox="1"/>
          <p:nvPr/>
        </p:nvSpPr>
        <p:spPr>
          <a:xfrm>
            <a:off x="-305725" y="24852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Most companies use python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03" name="Google Shape;203;gfce3403d9c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375" y="1812400"/>
            <a:ext cx="4574775" cy="2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fce3403d9c_0_11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fcf7cc2df6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847" y="2432644"/>
            <a:ext cx="917667" cy="1375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cf7cc2df6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105" y="1734007"/>
            <a:ext cx="1453077" cy="69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fcf7cc2df6_2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385" y="2347603"/>
            <a:ext cx="732651" cy="145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fcf7cc2df6_2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126" y="3762901"/>
            <a:ext cx="1671187" cy="859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fcf7cc2df6_2_16"/>
          <p:cNvSpPr txBox="1"/>
          <p:nvPr/>
        </p:nvSpPr>
        <p:spPr>
          <a:xfrm>
            <a:off x="7732899" y="3104500"/>
            <a:ext cx="1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fcf7cc2df6_2_16"/>
          <p:cNvSpPr txBox="1"/>
          <p:nvPr/>
        </p:nvSpPr>
        <p:spPr>
          <a:xfrm>
            <a:off x="2910650" y="1848900"/>
            <a:ext cx="19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Frequency Counter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gfcf7cc2df6_2_16"/>
          <p:cNvSpPr txBox="1"/>
          <p:nvPr/>
        </p:nvSpPr>
        <p:spPr>
          <a:xfrm>
            <a:off x="2305356" y="2371353"/>
            <a:ext cx="10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Fibonacci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gfcf7cc2df6_2_16"/>
          <p:cNvSpPr txBox="1"/>
          <p:nvPr/>
        </p:nvSpPr>
        <p:spPr>
          <a:xfrm>
            <a:off x="2271900" y="3104489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shuffle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gfcf7cc2df6_2_16"/>
          <p:cNvSpPr txBox="1"/>
          <p:nvPr/>
        </p:nvSpPr>
        <p:spPr>
          <a:xfrm>
            <a:off x="4761765" y="1326450"/>
            <a:ext cx="14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Guess number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gfcf7cc2df6_2_16"/>
          <p:cNvSpPr txBox="1"/>
          <p:nvPr/>
        </p:nvSpPr>
        <p:spPr>
          <a:xfrm>
            <a:off x="6381928" y="1848900"/>
            <a:ext cx="2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 prime numbers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gfcf7cc2df6_2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1870" y="2644329"/>
            <a:ext cx="878020" cy="929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fcf7cc2df6_2_16"/>
          <p:cNvSpPr txBox="1"/>
          <p:nvPr/>
        </p:nvSpPr>
        <p:spPr>
          <a:xfrm>
            <a:off x="7649108" y="2371353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Palindrome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fcf7cc2df6_2_16"/>
          <p:cNvSpPr txBox="1"/>
          <p:nvPr/>
        </p:nvSpPr>
        <p:spPr>
          <a:xfrm>
            <a:off x="6431577" y="4060625"/>
            <a:ext cx="22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Power with recursion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gfcf7cc2df6_2_16"/>
          <p:cNvSpPr txBox="1"/>
          <p:nvPr/>
        </p:nvSpPr>
        <p:spPr>
          <a:xfrm>
            <a:off x="2546258" y="4026612"/>
            <a:ext cx="18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scissors rock paper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fcf7cc2df6_2_16"/>
          <p:cNvSpPr txBox="1"/>
          <p:nvPr/>
        </p:nvSpPr>
        <p:spPr>
          <a:xfrm>
            <a:off x="4850306" y="4683386"/>
            <a:ext cx="10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4" name="Google Shape;224;gfcf7cc2df6_2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7983" y="2626569"/>
            <a:ext cx="1152475" cy="98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cf7cc2df6_2_16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6" name="Google Shape;226;gfcf7cc2df6_2_16"/>
          <p:cNvSpPr txBox="1"/>
          <p:nvPr/>
        </p:nvSpPr>
        <p:spPr>
          <a:xfrm>
            <a:off x="136425" y="1226050"/>
            <a:ext cx="4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16 Lecture </a:t>
            </a:r>
            <a:r>
              <a:rPr lang="en">
                <a:solidFill>
                  <a:schemeClr val="dk1"/>
                </a:solidFill>
              </a:rPr>
              <a:t>-- 32 Hours (+Bonus)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fcf7cc2df6_2_16"/>
          <p:cNvSpPr txBox="1"/>
          <p:nvPr/>
        </p:nvSpPr>
        <p:spPr>
          <a:xfrm>
            <a:off x="131975" y="1707425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Assignment, Quizzes</a:t>
            </a:r>
            <a:endParaRPr/>
          </a:p>
        </p:txBody>
      </p:sp>
      <p:sp>
        <p:nvSpPr>
          <p:cNvPr id="228" name="Google Shape;228;gfcf7cc2df6_2_1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e3403d9c_0_304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4" name="Google Shape;234;gfce3403d9c_0_304"/>
          <p:cNvSpPr txBox="1"/>
          <p:nvPr/>
        </p:nvSpPr>
        <p:spPr>
          <a:xfrm>
            <a:off x="136425" y="1226050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16 Lecture -- 32 Hours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fce3403d9c_0_304"/>
          <p:cNvSpPr txBox="1"/>
          <p:nvPr/>
        </p:nvSpPr>
        <p:spPr>
          <a:xfrm>
            <a:off x="3947300" y="1707425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everyone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gfce3403d9c_0_304"/>
          <p:cNvSpPr txBox="1"/>
          <p:nvPr/>
        </p:nvSpPr>
        <p:spPr>
          <a:xfrm>
            <a:off x="3947200" y="2151575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Well structured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gfce3403d9c_0_304"/>
          <p:cNvSpPr txBox="1"/>
          <p:nvPr/>
        </p:nvSpPr>
        <p:spPr>
          <a:xfrm>
            <a:off x="3947200" y="1226050"/>
            <a:ext cx="32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only python programming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gfce3403d9c_0_304"/>
          <p:cNvSpPr txBox="1"/>
          <p:nvPr/>
        </p:nvSpPr>
        <p:spPr>
          <a:xfrm>
            <a:off x="3947300" y="2595725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Just Fun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gfce3403d9c_0_304"/>
          <p:cNvSpPr txBox="1"/>
          <p:nvPr/>
        </p:nvSpPr>
        <p:spPr>
          <a:xfrm>
            <a:off x="131975" y="1707425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Assignment, Quizzes</a:t>
            </a:r>
            <a:endParaRPr/>
          </a:p>
        </p:txBody>
      </p:sp>
      <p:sp>
        <p:nvSpPr>
          <p:cNvPr id="240" name="Google Shape;240;gfce3403d9c_0_30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gfcf7cc2df6_2_121"/>
          <p:cNvGraphicFramePr/>
          <p:nvPr/>
        </p:nvGraphicFramePr>
        <p:xfrm>
          <a:off x="1138650" y="19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{C1C32EE5-65AE-4178-B5E8-371945149A00}</a:tableStyleId>
              </a:tblPr>
              <a:tblGrid>
                <a:gridCol w="1796925"/>
                <a:gridCol w="102897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Internet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Laptop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Math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English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Free time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gfcf7cc2df6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25" y="2030900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fcf7cc2df6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25" y="2423750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fcf7cc2df6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25" y="3727900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fcf7cc2df6_2_121"/>
          <p:cNvSpPr/>
          <p:nvPr/>
        </p:nvSpPr>
        <p:spPr>
          <a:xfrm>
            <a:off x="3347314" y="2816601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fcf7cc2df6_2_121"/>
          <p:cNvSpPr/>
          <p:nvPr/>
        </p:nvSpPr>
        <p:spPr>
          <a:xfrm>
            <a:off x="3347314" y="3281664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fcf7cc2df6_2_121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2" name="Google Shape;252;gfcf7cc2df6_2_121"/>
          <p:cNvSpPr txBox="1"/>
          <p:nvPr/>
        </p:nvSpPr>
        <p:spPr>
          <a:xfrm>
            <a:off x="385700" y="865525"/>
            <a:ext cx="18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I need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gfcf7cc2df6_2_1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cf7cc2df6_2_126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9" name="Google Shape;259;gfcf7cc2df6_2_126"/>
          <p:cNvSpPr txBox="1"/>
          <p:nvPr/>
        </p:nvSpPr>
        <p:spPr>
          <a:xfrm>
            <a:off x="385700" y="865525"/>
            <a:ext cx="28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should I be ready for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60" name="Google Shape;260;gfcf7cc2df6_2_126"/>
          <p:cNvGraphicFramePr/>
          <p:nvPr/>
        </p:nvGraphicFramePr>
        <p:xfrm>
          <a:off x="1161425" y="20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{C1C32EE5-65AE-4178-B5E8-371945149A00}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Lots of practice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gfcf7cc2df6_2_126"/>
          <p:cNvGraphicFramePr/>
          <p:nvPr/>
        </p:nvGraphicFramePr>
        <p:xfrm>
          <a:off x="1161425" y="24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{C1C32EE5-65AE-4178-B5E8-371945149A00}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 lot of bugs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gfcf7cc2df6_2_126"/>
          <p:cNvGraphicFramePr/>
          <p:nvPr/>
        </p:nvGraphicFramePr>
        <p:xfrm>
          <a:off x="1161425" y="28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{C1C32EE5-65AE-4178-B5E8-371945149A00}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Google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gfcf7cc2df6_2_126"/>
          <p:cNvGraphicFramePr/>
          <p:nvPr/>
        </p:nvGraphicFramePr>
        <p:xfrm>
          <a:off x="1161413" y="32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{C1C32EE5-65AE-4178-B5E8-371945149A00}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Patience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gfcf7cc2df6_2_12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be7d1a3c_0_11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62" name="Google Shape;62;gfcbe7d1a3c_0_11"/>
          <p:cNvSpPr txBox="1"/>
          <p:nvPr/>
        </p:nvSpPr>
        <p:spPr>
          <a:xfrm>
            <a:off x="0" y="1696850"/>
            <a:ext cx="9144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gfcbe7d1a3c_0_1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cbe7d1a3c_0_74"/>
          <p:cNvSpPr txBox="1"/>
          <p:nvPr/>
        </p:nvSpPr>
        <p:spPr>
          <a:xfrm>
            <a:off x="0" y="1432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</a:t>
            </a:r>
            <a:r>
              <a:rPr lang="en" sz="2000">
                <a:solidFill>
                  <a:schemeClr val="dk1"/>
                </a:solidFill>
              </a:rPr>
              <a:t>. </a:t>
            </a:r>
            <a:r>
              <a:rPr lang="en" sz="2000">
                <a:solidFill>
                  <a:srgbClr val="3C78D8"/>
                </a:solidFill>
              </a:rPr>
              <a:t>Who is BoB?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0" name="Google Shape;270;gfcbe7d1a3c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63" y="1585875"/>
            <a:ext cx="3353725" cy="228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fcbe7d1a3c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864" y="1585875"/>
            <a:ext cx="3331350" cy="22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fcbe7d1a3c_0_74"/>
          <p:cNvSpPr txBox="1"/>
          <p:nvPr/>
        </p:nvSpPr>
        <p:spPr>
          <a:xfrm>
            <a:off x="-32925" y="476780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https://compedu.stanford.edu/karel-reader/docs/python/en/intro.html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73" name="Google Shape;273;gfcbe7d1a3c_0_7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fce3403d9c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398" y="183920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fce3403d9c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398" y="2286625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fce3403d9c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398" y="275265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fce3403d9c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75" y="1839196"/>
            <a:ext cx="2719174" cy="24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fce3403d9c_0_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075" y="1845150"/>
            <a:ext cx="2719176" cy="24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ce3403d9c_0_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4076" y="1839400"/>
            <a:ext cx="2719175" cy="24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fce3403d9c_0_2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4075" y="1851112"/>
            <a:ext cx="2719174" cy="243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fce3403d9c_0_2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211" y="1491075"/>
            <a:ext cx="1653276" cy="28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fce3403d9c_0_203"/>
          <p:cNvSpPr/>
          <p:nvPr/>
        </p:nvSpPr>
        <p:spPr>
          <a:xfrm>
            <a:off x="604975" y="1509900"/>
            <a:ext cx="1123800" cy="5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gfce3403d9c_0_2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7337" y="323842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fce3403d9c_0_2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94075" y="1839200"/>
            <a:ext cx="2719175" cy="24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fce3403d9c_0_203"/>
          <p:cNvSpPr txBox="1"/>
          <p:nvPr/>
        </p:nvSpPr>
        <p:spPr>
          <a:xfrm>
            <a:off x="51725" y="321175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</a:rPr>
              <a:t>BoB</a:t>
            </a:r>
            <a:endParaRPr sz="2100">
              <a:solidFill>
                <a:srgbClr val="3C78D8"/>
              </a:solidFill>
            </a:endParaRPr>
          </a:p>
        </p:txBody>
      </p:sp>
      <p:sp>
        <p:nvSpPr>
          <p:cNvPr id="290" name="Google Shape;290;gfce3403d9c_0_2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ce3403d9c_0_1"/>
          <p:cNvSpPr txBox="1"/>
          <p:nvPr/>
        </p:nvSpPr>
        <p:spPr>
          <a:xfrm>
            <a:off x="51725" y="321175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</a:rPr>
              <a:t>BoB</a:t>
            </a:r>
            <a:endParaRPr sz="2100">
              <a:solidFill>
                <a:srgbClr val="3C78D8"/>
              </a:solidFill>
            </a:endParaRPr>
          </a:p>
        </p:txBody>
      </p:sp>
      <p:pic>
        <p:nvPicPr>
          <p:cNvPr id="296" name="Google Shape;296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1835150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623" y="207548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515138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80506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315821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148" y="338225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373733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fce3403d9c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025" y="1894350"/>
            <a:ext cx="2739974" cy="24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fce3403d9c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8174" y="1892137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fce3403d9c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775" y="1896338"/>
            <a:ext cx="2739975" cy="244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fce3403d9c_0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7775" y="1892125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fce3403d9c_0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7775" y="1902088"/>
            <a:ext cx="2719175" cy="243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fce3403d9c_0_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7775" y="1886200"/>
            <a:ext cx="2739975" cy="244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4088513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fce3403d9c_0_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53425" y="1892150"/>
            <a:ext cx="2739975" cy="24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fce3403d9c_0_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57775" y="1886200"/>
            <a:ext cx="2739975" cy="244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fce3403d9c_0_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68175" y="1886200"/>
            <a:ext cx="2719175" cy="243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fce3403d9c_0_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211" y="1491075"/>
            <a:ext cx="1653276" cy="28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fce3403d9c_0_1"/>
          <p:cNvSpPr/>
          <p:nvPr/>
        </p:nvSpPr>
        <p:spPr>
          <a:xfrm>
            <a:off x="604975" y="1509900"/>
            <a:ext cx="1123800" cy="5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fce3403d9c_0_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cbe7d1a3c_0_84"/>
          <p:cNvSpPr txBox="1"/>
          <p:nvPr/>
        </p:nvSpPr>
        <p:spPr>
          <a:xfrm>
            <a:off x="0" y="1902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5. </a:t>
            </a:r>
            <a:r>
              <a:rPr lang="en" sz="2000">
                <a:solidFill>
                  <a:srgbClr val="3C78D8"/>
                </a:solidFill>
              </a:rPr>
              <a:t>What’s next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1" name="Google Shape;321;gfcbe7d1a3c_0_84"/>
          <p:cNvSpPr txBox="1"/>
          <p:nvPr/>
        </p:nvSpPr>
        <p:spPr>
          <a:xfrm>
            <a:off x="936050" y="1382900"/>
            <a:ext cx="3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Fill the form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gfcbe7d1a3c_0_84"/>
          <p:cNvSpPr txBox="1"/>
          <p:nvPr/>
        </p:nvSpPr>
        <p:spPr>
          <a:xfrm>
            <a:off x="936050" y="18675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Join to classroom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gfcbe7d1a3c_0_84"/>
          <p:cNvSpPr txBox="1"/>
          <p:nvPr/>
        </p:nvSpPr>
        <p:spPr>
          <a:xfrm>
            <a:off x="4844825" y="1382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Installation resources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gfcbe7d1a3c_0_8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cfe1b95d1_0_0"/>
          <p:cNvSpPr txBox="1"/>
          <p:nvPr/>
        </p:nvSpPr>
        <p:spPr>
          <a:xfrm>
            <a:off x="0" y="321175"/>
            <a:ext cx="91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</a:rPr>
              <a:t>Questions?</a:t>
            </a:r>
            <a:endParaRPr sz="2100">
              <a:solidFill>
                <a:srgbClr val="3C78D8"/>
              </a:solidFill>
            </a:endParaRPr>
          </a:p>
        </p:txBody>
      </p:sp>
      <p:pic>
        <p:nvPicPr>
          <p:cNvPr id="330" name="Google Shape;330;gfcfe1b95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663" y="4020425"/>
            <a:ext cx="3770925" cy="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fcfe1b95d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37" y="4023958"/>
            <a:ext cx="3461975" cy="62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fcfe1b95d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24" y="2483550"/>
            <a:ext cx="2706317" cy="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fcfe1b95d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3082" y="1032450"/>
            <a:ext cx="1920367" cy="9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fcfe1b95d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3275" y="2964263"/>
            <a:ext cx="2595701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fcfe1b95d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7500" y="2105426"/>
            <a:ext cx="2780100" cy="4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fcfe1b95d1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6325" y="1158450"/>
            <a:ext cx="2717599" cy="3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fcfe1b95d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89188" y="2931775"/>
            <a:ext cx="2356337" cy="9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fcfe1b95d1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2589" y="1206750"/>
            <a:ext cx="2704485" cy="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fcfe1b95d1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be7d1a3c_0_19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69" name="Google Shape;69;gfcbe7d1a3c_0_19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Who are we?</a:t>
            </a:r>
            <a:endParaRPr b="1" sz="21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0" name="Google Shape;70;gfcbe7d1a3c_0_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be7d1a3c_0_24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76" name="Google Shape;76;gfcbe7d1a3c_0_24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Why Python Programming?</a:t>
            </a:r>
            <a:endParaRPr b="1" sz="21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7" name="Google Shape;77;gfcbe7d1a3c_0_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be7d1a3c_0_29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83" name="Google Shape;83;gfcbe7d1a3c_0_29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About our course</a:t>
            </a:r>
            <a:endParaRPr b="1" sz="21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4" name="Google Shape;84;gfcbe7d1a3c_0_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be7d1a3c_0_44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90" name="Google Shape;90;gfcbe7d1a3c_0_44"/>
          <p:cNvSpPr txBox="1"/>
          <p:nvPr/>
        </p:nvSpPr>
        <p:spPr>
          <a:xfrm>
            <a:off x="0" y="1696850"/>
            <a:ext cx="9144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Who is BoB?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1" name="Google Shape;91;gfcbe7d1a3c_0_4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be7d1a3c_0_79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97" name="Google Shape;97;gfcbe7d1a3c_0_79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What’s next</a:t>
            </a:r>
            <a:endParaRPr b="1" sz="23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8" name="Google Shape;98;gfcbe7d1a3c_0_7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be7d1a3c_0_59"/>
          <p:cNvSpPr txBox="1"/>
          <p:nvPr/>
        </p:nvSpPr>
        <p:spPr>
          <a:xfrm>
            <a:off x="0" y="194925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1.</a:t>
            </a:r>
            <a:r>
              <a:rPr lang="en" sz="2000">
                <a:solidFill>
                  <a:srgbClr val="3C78D8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Who are we</a:t>
            </a:r>
            <a:r>
              <a:rPr lang="en" sz="2000">
                <a:solidFill>
                  <a:srgbClr val="3C78D8"/>
                </a:solidFill>
              </a:rPr>
              <a:t>?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4" name="Google Shape;104;gfcbe7d1a3c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75" y="1539150"/>
            <a:ext cx="2554400" cy="25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fcbe7d1a3c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475" y="1781463"/>
            <a:ext cx="2069775" cy="2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fcbe7d1a3c_0_5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be7d1a3c_0_49"/>
          <p:cNvSpPr txBox="1"/>
          <p:nvPr/>
        </p:nvSpPr>
        <p:spPr>
          <a:xfrm>
            <a:off x="-32925" y="19022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Python </a:t>
            </a:r>
            <a:r>
              <a:rPr lang="en" sz="2000">
                <a:solidFill>
                  <a:srgbClr val="3C78D8"/>
                </a:solidFill>
              </a:rPr>
              <a:t>Programming</a:t>
            </a:r>
            <a:r>
              <a:rPr lang="en" sz="2000">
                <a:solidFill>
                  <a:schemeClr val="dk1"/>
                </a:solidFill>
              </a:rPr>
              <a:t>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2" name="Google Shape;112;gfcbe7d1a3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350" y="808300"/>
            <a:ext cx="2201324" cy="17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fcbe7d1a3c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975" y="755075"/>
            <a:ext cx="3608076" cy="1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fcbe7d1a3c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975" y="748251"/>
            <a:ext cx="3608074" cy="18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fcbe7d1a3c_0_49"/>
          <p:cNvSpPr txBox="1"/>
          <p:nvPr/>
        </p:nvSpPr>
        <p:spPr>
          <a:xfrm>
            <a:off x="-32925" y="940725"/>
            <a:ext cx="348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Technology in everyday life</a:t>
            </a:r>
            <a:endParaRPr/>
          </a:p>
        </p:txBody>
      </p:sp>
      <p:sp>
        <p:nvSpPr>
          <p:cNvPr id="116" name="Google Shape;116;gfcbe7d1a3c_0_49"/>
          <p:cNvSpPr txBox="1"/>
          <p:nvPr/>
        </p:nvSpPr>
        <p:spPr>
          <a:xfrm>
            <a:off x="-14025" y="1710525"/>
            <a:ext cx="34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High salary</a:t>
            </a:r>
            <a:endParaRPr/>
          </a:p>
        </p:txBody>
      </p:sp>
      <p:sp>
        <p:nvSpPr>
          <p:cNvPr id="117" name="Google Shape;117;gfcbe7d1a3c_0_49"/>
          <p:cNvSpPr txBox="1"/>
          <p:nvPr/>
        </p:nvSpPr>
        <p:spPr>
          <a:xfrm>
            <a:off x="-14025" y="1325625"/>
            <a:ext cx="34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Job guarantee</a:t>
            </a:r>
            <a:endParaRPr/>
          </a:p>
        </p:txBody>
      </p:sp>
      <p:sp>
        <p:nvSpPr>
          <p:cNvPr id="118" name="Google Shape;118;gfcbe7d1a3c_0_49"/>
          <p:cNvSpPr txBox="1"/>
          <p:nvPr/>
        </p:nvSpPr>
        <p:spPr>
          <a:xfrm>
            <a:off x="-32925" y="2095425"/>
            <a:ext cx="34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Automatize your daily tasks</a:t>
            </a:r>
            <a:endParaRPr/>
          </a:p>
        </p:txBody>
      </p:sp>
      <p:sp>
        <p:nvSpPr>
          <p:cNvPr id="119" name="Google Shape;119;gfcbe7d1a3c_0_49"/>
          <p:cNvSpPr txBox="1"/>
          <p:nvPr/>
        </p:nvSpPr>
        <p:spPr>
          <a:xfrm>
            <a:off x="-32925" y="2494400"/>
            <a:ext cx="348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Improve your problem-solving</a:t>
            </a:r>
            <a:endParaRPr/>
          </a:p>
        </p:txBody>
      </p:sp>
      <p:sp>
        <p:nvSpPr>
          <p:cNvPr id="120" name="Google Shape;120;gfcbe7d1a3c_0_49"/>
          <p:cNvSpPr txBox="1"/>
          <p:nvPr/>
        </p:nvSpPr>
        <p:spPr>
          <a:xfrm>
            <a:off x="-14025" y="2865225"/>
            <a:ext cx="348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Flexible, Work from anywhere</a:t>
            </a:r>
            <a:endParaRPr/>
          </a:p>
        </p:txBody>
      </p:sp>
      <p:sp>
        <p:nvSpPr>
          <p:cNvPr id="121" name="Google Shape;121;gfcbe7d1a3c_0_49"/>
          <p:cNvSpPr txBox="1"/>
          <p:nvPr/>
        </p:nvSpPr>
        <p:spPr>
          <a:xfrm>
            <a:off x="-14025" y="3250125"/>
            <a:ext cx="344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Anyone can do it</a:t>
            </a:r>
            <a:endParaRPr/>
          </a:p>
        </p:txBody>
      </p:sp>
      <p:sp>
        <p:nvSpPr>
          <p:cNvPr id="122" name="Google Shape;122;gfcbe7d1a3c_0_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