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7">
          <p15:clr>
            <a:srgbClr val="A4A3A4"/>
          </p15:clr>
        </p15:guide>
        <p15:guide id="2" pos="1819">
          <p15:clr>
            <a:srgbClr val="A4A3A4"/>
          </p15:clr>
        </p15:guide>
        <p15:guide id="3">
          <p15:clr>
            <a:srgbClr val="9AA0A6"/>
          </p15:clr>
        </p15:guide>
        <p15:guide id="4" pos="2496">
          <p15:clr>
            <a:srgbClr val="9AA0A6"/>
          </p15:clr>
        </p15:guide>
        <p15:guide id="5" pos="4504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2270">
          <p15:clr>
            <a:srgbClr val="9AA0A6"/>
          </p15:clr>
        </p15:guide>
        <p15:guide id="9" pos="288">
          <p15:clr>
            <a:srgbClr val="9AA0A6"/>
          </p15:clr>
        </p15:guide>
        <p15:guide id="10" pos="4081">
          <p15:clr>
            <a:srgbClr val="9AA0A6"/>
          </p15:clr>
        </p15:guide>
        <p15:guide id="11" orient="horz" pos="720">
          <p15:clr>
            <a:srgbClr val="9AA0A6"/>
          </p15:clr>
        </p15:guide>
        <p15:guide id="12" pos="271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5" roundtripDataSignature="AMtx7mi9Xa554j9Hu2uKd20mqrIA9T5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DF5B9F-27D5-4E2F-B6F1-3506B2A6F503}">
  <a:tblStyle styleId="{8DDF5B9F-27D5-4E2F-B6F1-3506B2A6F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7" orient="horz"/>
        <p:guide pos="1819"/>
        <p:guide/>
        <p:guide pos="2496"/>
        <p:guide pos="4504"/>
        <p:guide pos="4201"/>
        <p:guide pos="1214" orient="horz"/>
        <p:guide pos="2270"/>
        <p:guide pos="288"/>
        <p:guide pos="4081"/>
        <p:guide pos="720" orient="horz"/>
        <p:guide pos="27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1d94d57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d1d94d57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1d94d57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fd1d94d57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622dae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d622dae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1d94d57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d1d94d57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d622dae2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fd622dae2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d622dae2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fd622dae2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f855848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cf855848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1d94d5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fd1d94d5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040a83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0040a83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d1d94d57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d1d94d57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622dae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d622dae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f85584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cf85584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f855848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fcf855848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d622dae2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fd622dae2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d1d94d5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d1d94d5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d622dae2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fd622dae2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d49cedd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fd49cedd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d1d94d57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fd1d94d57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d622dae2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fd622dae2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d1d94d5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fd1d94d5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d1d94d5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fd1d94d5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622dae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fd622dae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d622dae2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fd622dae2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d1d94d57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fd1d94d57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d49cedd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fd49cedd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040a8309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040a830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d622dae2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fd622dae2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040a830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0040a830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23230a0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023230a0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d622dae2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fd622dae2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040a830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0040a830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622dae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fd622dae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622dae2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d622dae2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f8558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cf8558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1d94d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d1d94d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622dae2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d622dae2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1d94d57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fd1d94d57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Lecture 2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1d94d574_0_336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8" name="Google Shape;178;gfd1d94d574_0_336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79" name="Google Shape;179;gfd1d94d574_0_336"/>
          <p:cNvGraphicFramePr/>
          <p:nvPr/>
        </p:nvGraphicFramePr>
        <p:xfrm>
          <a:off x="599175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fd1d94d574_0_336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029750"/>
                <a:gridCol w="199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&gt;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Greater than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&gt;=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Greater than or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&lt; 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Less than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&lt;=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Less than or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==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!=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fd1d94d574_0_336"/>
          <p:cNvGraphicFramePr/>
          <p:nvPr/>
        </p:nvGraphicFramePr>
        <p:xfrm>
          <a:off x="4370125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62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&gt;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&gt;=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&lt;=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==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!=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gfd1d94d574_0_33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83" name="Google Shape;183;gfd1d94d574_0_33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1d94d574_0_356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9" name="Google Shape;189;gfd1d94d574_0_356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90" name="Google Shape;190;gfd1d94d574_0_356"/>
          <p:cNvGraphicFramePr/>
          <p:nvPr/>
        </p:nvGraphicFramePr>
        <p:xfrm>
          <a:off x="4370125" y="176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821975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gfd1d94d574_0_356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029750"/>
              </a:tblGrid>
              <a:tr h="63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and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or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not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gfd1d94d574_0_356"/>
          <p:cNvGraphicFramePr/>
          <p:nvPr/>
        </p:nvGraphicFramePr>
        <p:xfrm>
          <a:off x="2372250" y="176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99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7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7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!=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&lt;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not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y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gfd1d94d574_0_35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94" name="Google Shape;194;gfd1d94d574_0_3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d622dae20_0_25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200" name="Google Shape;200;gfd622dae20_0_25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actually variable is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gfd622dae20_0_2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d1d94d574_0_408"/>
          <p:cNvSpPr/>
          <p:nvPr/>
        </p:nvSpPr>
        <p:spPr>
          <a:xfrm>
            <a:off x="2675350" y="17666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fd1d94d574_0_408"/>
          <p:cNvSpPr txBox="1"/>
          <p:nvPr/>
        </p:nvSpPr>
        <p:spPr>
          <a:xfrm>
            <a:off x="2741950" y="15213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08" name="Google Shape;208;gfd1d94d574_0_408"/>
          <p:cNvCxnSpPr>
            <a:stCxn id="206" idx="3"/>
          </p:cNvCxnSpPr>
          <p:nvPr/>
        </p:nvCxnSpPr>
        <p:spPr>
          <a:xfrm flipH="1" rot="10800000">
            <a:off x="3152650" y="18631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fd1d94d574_0_408"/>
          <p:cNvSpPr txBox="1"/>
          <p:nvPr/>
        </p:nvSpPr>
        <p:spPr>
          <a:xfrm>
            <a:off x="3950950" y="1643938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8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0" name="Google Shape;210;gfd1d94d574_0_408"/>
          <p:cNvSpPr/>
          <p:nvPr/>
        </p:nvSpPr>
        <p:spPr>
          <a:xfrm>
            <a:off x="2675350" y="22311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d1d94d574_0_408"/>
          <p:cNvSpPr txBox="1"/>
          <p:nvPr/>
        </p:nvSpPr>
        <p:spPr>
          <a:xfrm>
            <a:off x="2741950" y="199586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12" name="Google Shape;212;gfd1d94d574_0_408"/>
          <p:cNvCxnSpPr>
            <a:stCxn id="210" idx="3"/>
          </p:cNvCxnSpPr>
          <p:nvPr/>
        </p:nvCxnSpPr>
        <p:spPr>
          <a:xfrm flipH="1" rot="10800000">
            <a:off x="3152650" y="23276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fd1d94d574_0_408"/>
          <p:cNvSpPr txBox="1"/>
          <p:nvPr/>
        </p:nvSpPr>
        <p:spPr>
          <a:xfrm>
            <a:off x="3950950" y="216022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25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4" name="Google Shape;214;gfd1d94d574_0_408"/>
          <p:cNvSpPr txBox="1"/>
          <p:nvPr/>
        </p:nvSpPr>
        <p:spPr>
          <a:xfrm>
            <a:off x="6327725" y="166690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fd1d94d574_0_408"/>
          <p:cNvSpPr txBox="1"/>
          <p:nvPr/>
        </p:nvSpPr>
        <p:spPr>
          <a:xfrm>
            <a:off x="6327725" y="211693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gfd1d94d574_0_408"/>
          <p:cNvSpPr txBox="1"/>
          <p:nvPr/>
        </p:nvSpPr>
        <p:spPr>
          <a:xfrm>
            <a:off x="890575" y="16913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7" name="Google Shape;217;gfd1d94d574_0_408"/>
          <p:cNvSpPr txBox="1"/>
          <p:nvPr/>
        </p:nvSpPr>
        <p:spPr>
          <a:xfrm>
            <a:off x="890575" y="214916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8" name="Google Shape;218;gfd1d94d574_0_408"/>
          <p:cNvSpPr txBox="1"/>
          <p:nvPr/>
        </p:nvSpPr>
        <p:spPr>
          <a:xfrm>
            <a:off x="5130175" y="1664963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fd1d94d574_0_408"/>
          <p:cNvSpPr txBox="1"/>
          <p:nvPr/>
        </p:nvSpPr>
        <p:spPr>
          <a:xfrm>
            <a:off x="5130175" y="2120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fd1d94d574_0_408"/>
          <p:cNvSpPr/>
          <p:nvPr/>
        </p:nvSpPr>
        <p:spPr>
          <a:xfrm>
            <a:off x="2675350" y="33740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d1d94d574_0_408"/>
          <p:cNvSpPr txBox="1"/>
          <p:nvPr/>
        </p:nvSpPr>
        <p:spPr>
          <a:xfrm>
            <a:off x="2741950" y="312880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2" name="Google Shape;222;gfd1d94d574_0_408"/>
          <p:cNvCxnSpPr>
            <a:stCxn id="220" idx="3"/>
          </p:cNvCxnSpPr>
          <p:nvPr/>
        </p:nvCxnSpPr>
        <p:spPr>
          <a:xfrm flipH="1" rot="10800000">
            <a:off x="3152650" y="34705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gfd1d94d574_0_408"/>
          <p:cNvSpPr txBox="1"/>
          <p:nvPr/>
        </p:nvSpPr>
        <p:spPr>
          <a:xfrm>
            <a:off x="3950950" y="3251350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8.0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4" name="Google Shape;224;gfd1d94d574_0_408"/>
          <p:cNvSpPr/>
          <p:nvPr/>
        </p:nvSpPr>
        <p:spPr>
          <a:xfrm>
            <a:off x="2675350" y="384632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d1d94d574_0_408"/>
          <p:cNvSpPr txBox="1"/>
          <p:nvPr/>
        </p:nvSpPr>
        <p:spPr>
          <a:xfrm>
            <a:off x="2741950" y="36115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6" name="Google Shape;226;gfd1d94d574_0_408"/>
          <p:cNvCxnSpPr>
            <a:stCxn id="224" idx="3"/>
          </p:cNvCxnSpPr>
          <p:nvPr/>
        </p:nvCxnSpPr>
        <p:spPr>
          <a:xfrm flipH="1" rot="10800000">
            <a:off x="3152650" y="394277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fd1d94d574_0_408"/>
          <p:cNvSpPr txBox="1"/>
          <p:nvPr/>
        </p:nvSpPr>
        <p:spPr>
          <a:xfrm>
            <a:off x="3950950" y="377537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12.1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8" name="Google Shape;228;gfd1d94d574_0_408"/>
          <p:cNvSpPr txBox="1"/>
          <p:nvPr/>
        </p:nvSpPr>
        <p:spPr>
          <a:xfrm>
            <a:off x="6327725" y="3274313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(float)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fd1d94d574_0_408"/>
          <p:cNvSpPr txBox="1"/>
          <p:nvPr/>
        </p:nvSpPr>
        <p:spPr>
          <a:xfrm>
            <a:off x="6327725" y="37320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(float)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fd1d94d574_0_408"/>
          <p:cNvSpPr txBox="1"/>
          <p:nvPr/>
        </p:nvSpPr>
        <p:spPr>
          <a:xfrm>
            <a:off x="890575" y="32987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8.0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1" name="Google Shape;231;gfd1d94d574_0_408"/>
          <p:cNvSpPr txBox="1"/>
          <p:nvPr/>
        </p:nvSpPr>
        <p:spPr>
          <a:xfrm>
            <a:off x="890575" y="376431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12.1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2" name="Google Shape;232;gfd1d94d574_0_408"/>
          <p:cNvSpPr txBox="1"/>
          <p:nvPr/>
        </p:nvSpPr>
        <p:spPr>
          <a:xfrm>
            <a:off x="5130175" y="327237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gfd1d94d574_0_408"/>
          <p:cNvSpPr txBox="1"/>
          <p:nvPr/>
        </p:nvSpPr>
        <p:spPr>
          <a:xfrm>
            <a:off x="5130175" y="373600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gfd1d94d574_0_40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What actually variable is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35" name="Google Shape;235;gfd1d94d574_0_4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622dae20_0_186"/>
          <p:cNvSpPr/>
          <p:nvPr/>
        </p:nvSpPr>
        <p:spPr>
          <a:xfrm>
            <a:off x="3651325" y="212761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d622dae20_0_186"/>
          <p:cNvSpPr txBox="1"/>
          <p:nvPr/>
        </p:nvSpPr>
        <p:spPr>
          <a:xfrm>
            <a:off x="3738625" y="19052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42" name="Google Shape;242;gfd622dae20_0_186"/>
          <p:cNvCxnSpPr>
            <a:stCxn id="240" idx="3"/>
          </p:cNvCxnSpPr>
          <p:nvPr/>
        </p:nvCxnSpPr>
        <p:spPr>
          <a:xfrm flipH="1" rot="10800000">
            <a:off x="4128625" y="222406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gfd622dae20_0_186"/>
          <p:cNvSpPr txBox="1"/>
          <p:nvPr/>
        </p:nvSpPr>
        <p:spPr>
          <a:xfrm>
            <a:off x="4926925" y="20566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44" name="Google Shape;244;gfd622dae20_0_186"/>
          <p:cNvCxnSpPr/>
          <p:nvPr/>
        </p:nvCxnSpPr>
        <p:spPr>
          <a:xfrm>
            <a:off x="4497925" y="217547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fd622dae20_0_186"/>
          <p:cNvCxnSpPr/>
          <p:nvPr/>
        </p:nvCxnSpPr>
        <p:spPr>
          <a:xfrm flipH="1">
            <a:off x="4502125" y="216692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gfd622dae20_0_186"/>
          <p:cNvSpPr txBox="1"/>
          <p:nvPr/>
        </p:nvSpPr>
        <p:spPr>
          <a:xfrm>
            <a:off x="1137025" y="204332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47" name="Google Shape;247;gfd622dae20_0_186"/>
          <p:cNvSpPr txBox="1"/>
          <p:nvPr/>
        </p:nvSpPr>
        <p:spPr>
          <a:xfrm>
            <a:off x="1114775" y="24817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48" name="Google Shape;248;gfd622dae20_0_186"/>
          <p:cNvSpPr txBox="1"/>
          <p:nvPr/>
        </p:nvSpPr>
        <p:spPr>
          <a:xfrm>
            <a:off x="4926925" y="24126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49" name="Google Shape;249;gfd622dae20_0_186"/>
          <p:cNvCxnSpPr>
            <a:stCxn id="240" idx="3"/>
          </p:cNvCxnSpPr>
          <p:nvPr/>
        </p:nvCxnSpPr>
        <p:spPr>
          <a:xfrm>
            <a:off x="4128625" y="222796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gfd622dae20_0_18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What actually variable is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51" name="Google Shape;251;gfd622dae20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d622dae20_0_25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257" name="Google Shape;257;gfd622dae20_0_25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fd622dae20_0_25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cf855848a_0_269"/>
          <p:cNvSpPr/>
          <p:nvPr/>
        </p:nvSpPr>
        <p:spPr>
          <a:xfrm>
            <a:off x="2702450" y="15617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cf855848a_0_269"/>
          <p:cNvSpPr txBox="1"/>
          <p:nvPr/>
        </p:nvSpPr>
        <p:spPr>
          <a:xfrm>
            <a:off x="2789750" y="13394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5" name="Google Shape;265;gfcf855848a_0_269"/>
          <p:cNvCxnSpPr>
            <a:stCxn id="263" idx="3"/>
          </p:cNvCxnSpPr>
          <p:nvPr/>
        </p:nvCxnSpPr>
        <p:spPr>
          <a:xfrm flipH="1" rot="10800000">
            <a:off x="3179750" y="16581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fcf855848a_0_269"/>
          <p:cNvSpPr txBox="1"/>
          <p:nvPr/>
        </p:nvSpPr>
        <p:spPr>
          <a:xfrm>
            <a:off x="3978050" y="1490800"/>
            <a:ext cx="7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267" name="Google Shape;267;gfcf855848a_0_269"/>
          <p:cNvSpPr/>
          <p:nvPr/>
        </p:nvSpPr>
        <p:spPr>
          <a:xfrm>
            <a:off x="2702450" y="2073550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fcf855848a_0_269"/>
          <p:cNvSpPr txBox="1"/>
          <p:nvPr/>
        </p:nvSpPr>
        <p:spPr>
          <a:xfrm>
            <a:off x="2769050" y="1828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9" name="Google Shape;269;gfcf855848a_0_269"/>
          <p:cNvCxnSpPr>
            <a:stCxn id="267" idx="3"/>
          </p:cNvCxnSpPr>
          <p:nvPr/>
        </p:nvCxnSpPr>
        <p:spPr>
          <a:xfrm flipH="1" rot="10800000">
            <a:off x="3179750" y="2170000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gfcf855848a_0_269"/>
          <p:cNvSpPr txBox="1"/>
          <p:nvPr/>
        </p:nvSpPr>
        <p:spPr>
          <a:xfrm>
            <a:off x="3978050" y="1950825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programming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271" name="Google Shape;271;gfcf855848a_0_269"/>
          <p:cNvSpPr txBox="1"/>
          <p:nvPr/>
        </p:nvSpPr>
        <p:spPr>
          <a:xfrm>
            <a:off x="6354825" y="14448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gfcf855848a_0_269"/>
          <p:cNvSpPr txBox="1"/>
          <p:nvPr/>
        </p:nvSpPr>
        <p:spPr>
          <a:xfrm>
            <a:off x="6354825" y="19737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gfcf855848a_0_269"/>
          <p:cNvSpPr txBox="1"/>
          <p:nvPr/>
        </p:nvSpPr>
        <p:spPr>
          <a:xfrm>
            <a:off x="917675" y="147300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74" name="Google Shape;274;gfcf855848a_0_269"/>
          <p:cNvSpPr txBox="1"/>
          <p:nvPr/>
        </p:nvSpPr>
        <p:spPr>
          <a:xfrm>
            <a:off x="917675" y="19982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75" name="Google Shape;275;gfcf855848a_0_269"/>
          <p:cNvSpPr txBox="1"/>
          <p:nvPr/>
        </p:nvSpPr>
        <p:spPr>
          <a:xfrm>
            <a:off x="5157275" y="144482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gfcf855848a_0_269"/>
          <p:cNvSpPr txBox="1"/>
          <p:nvPr/>
        </p:nvSpPr>
        <p:spPr>
          <a:xfrm>
            <a:off x="5157275" y="1971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gfcf855848a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50" y="3660538"/>
            <a:ext cx="22288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fcf855848a_0_269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79" name="Google Shape;279;gfcf855848a_0_2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d1d94d574_0_29"/>
          <p:cNvSpPr txBox="1"/>
          <p:nvPr/>
        </p:nvSpPr>
        <p:spPr>
          <a:xfrm>
            <a:off x="53700" y="218925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85" name="Google Shape;285;gfd1d94d574_0_29"/>
          <p:cNvSpPr txBox="1"/>
          <p:nvPr/>
        </p:nvSpPr>
        <p:spPr>
          <a:xfrm>
            <a:off x="53700" y="2496650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86" name="Google Shape;286;gfd1d94d574_0_29"/>
          <p:cNvSpPr txBox="1"/>
          <p:nvPr/>
        </p:nvSpPr>
        <p:spPr>
          <a:xfrm>
            <a:off x="2236738" y="221835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7" name="Google Shape;287;gfd1d94d574_0_29"/>
          <p:cNvSpPr txBox="1"/>
          <p:nvPr/>
        </p:nvSpPr>
        <p:spPr>
          <a:xfrm>
            <a:off x="4930075" y="2220250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</a:t>
            </a:r>
            <a:r>
              <a:rPr lang="en" sz="1200">
                <a:solidFill>
                  <a:srgbClr val="E69138"/>
                </a:solidFill>
              </a:rPr>
              <a:t>ythonprogramming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88" name="Google Shape;288;gfd1d94d574_0_29"/>
          <p:cNvSpPr txBox="1"/>
          <p:nvPr/>
        </p:nvSpPr>
        <p:spPr>
          <a:xfrm>
            <a:off x="2236738" y="2638050"/>
            <a:ext cx="22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9" name="Google Shape;289;gfd1d94d574_0_29"/>
          <p:cNvSpPr txBox="1"/>
          <p:nvPr/>
        </p:nvSpPr>
        <p:spPr>
          <a:xfrm>
            <a:off x="4930075" y="2639950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</a:t>
            </a:r>
            <a:r>
              <a:rPr lang="en" sz="1200">
                <a:solidFill>
                  <a:srgbClr val="E69138"/>
                </a:solidFill>
              </a:rPr>
              <a:t>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90" name="Google Shape;290;gfd1d94d574_0_29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1" name="Google Shape;291;gfd1d94d574_0_29"/>
          <p:cNvSpPr txBox="1"/>
          <p:nvPr/>
        </p:nvSpPr>
        <p:spPr>
          <a:xfrm>
            <a:off x="107325" y="1556375"/>
            <a:ext cx="16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E06666"/>
                </a:solidFill>
              </a:rPr>
              <a:t>hello’’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92" name="Google Shape;292;gfd1d94d574_0_29"/>
          <p:cNvSpPr txBox="1"/>
          <p:nvPr/>
        </p:nvSpPr>
        <p:spPr>
          <a:xfrm>
            <a:off x="2236738" y="150525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’’world’’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293" name="Google Shape;293;gfd1d94d574_0_29"/>
          <p:cNvSpPr txBox="1"/>
          <p:nvPr/>
        </p:nvSpPr>
        <p:spPr>
          <a:xfrm>
            <a:off x="4930075" y="1471050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294" name="Google Shape;294;gfd1d94d574_0_29"/>
          <p:cNvSpPr txBox="1"/>
          <p:nvPr/>
        </p:nvSpPr>
        <p:spPr>
          <a:xfrm>
            <a:off x="2146450" y="3626550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’’Hello’’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fd1d94d574_0_29"/>
          <p:cNvSpPr txBox="1"/>
          <p:nvPr/>
        </p:nvSpPr>
        <p:spPr>
          <a:xfrm>
            <a:off x="2212500" y="4026750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gfd1d94d574_0_29"/>
          <p:cNvSpPr txBox="1"/>
          <p:nvPr/>
        </p:nvSpPr>
        <p:spPr>
          <a:xfrm>
            <a:off x="4139250" y="3626550"/>
            <a:ext cx="5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7" name="Google Shape;297;gfd1d94d574_0_29"/>
          <p:cNvSpPr txBox="1"/>
          <p:nvPr/>
        </p:nvSpPr>
        <p:spPr>
          <a:xfrm>
            <a:off x="4139250" y="4075275"/>
            <a:ext cx="5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8" name="Google Shape;298;gfd1d94d574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040a83093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04" name="Google Shape;304;g10040a83093_0_0"/>
          <p:cNvSpPr txBox="1"/>
          <p:nvPr/>
        </p:nvSpPr>
        <p:spPr>
          <a:xfrm>
            <a:off x="2127975" y="3186675"/>
            <a:ext cx="32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’’Welcome to {}  {}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FFFFFF"/>
                </a:solidFill>
              </a:rPr>
              <a:t>.</a:t>
            </a:r>
            <a:r>
              <a:rPr lang="en" sz="1200">
                <a:solidFill>
                  <a:srgbClr val="3C78D8"/>
                </a:solidFill>
              </a:rPr>
              <a:t>format</a:t>
            </a:r>
            <a:r>
              <a:rPr lang="en" sz="1200">
                <a:solidFill>
                  <a:srgbClr val="FFFFFF"/>
                </a:solidFill>
              </a:rPr>
              <a:t>(x, y)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5" name="Google Shape;305;g10040a83093_0_0"/>
          <p:cNvSpPr txBox="1"/>
          <p:nvPr/>
        </p:nvSpPr>
        <p:spPr>
          <a:xfrm>
            <a:off x="5400425" y="318682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Welcome to python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06" name="Google Shape;306;g10040a83093_0_0"/>
          <p:cNvSpPr txBox="1"/>
          <p:nvPr/>
        </p:nvSpPr>
        <p:spPr>
          <a:xfrm>
            <a:off x="2127975" y="3644325"/>
            <a:ext cx="23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f</a:t>
            </a:r>
            <a:r>
              <a:rPr lang="en" sz="1200">
                <a:solidFill>
                  <a:srgbClr val="E06666"/>
                </a:solidFill>
              </a:rPr>
              <a:t>’’Welcome to </a:t>
            </a:r>
            <a:r>
              <a:rPr lang="en" sz="1200">
                <a:solidFill>
                  <a:schemeClr val="dk1"/>
                </a:solidFill>
              </a:rPr>
              <a:t>{x}</a:t>
            </a:r>
            <a:r>
              <a:rPr lang="en" sz="1200">
                <a:solidFill>
                  <a:srgbClr val="E06666"/>
                </a:solidFill>
              </a:rPr>
              <a:t>  </a:t>
            </a:r>
            <a:r>
              <a:rPr lang="en" sz="1200">
                <a:solidFill>
                  <a:schemeClr val="dk1"/>
                </a:solidFill>
              </a:rPr>
              <a:t>{y}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7" name="Google Shape;307;g10040a83093_0_0"/>
          <p:cNvSpPr txBox="1"/>
          <p:nvPr/>
        </p:nvSpPr>
        <p:spPr>
          <a:xfrm>
            <a:off x="5400425" y="364447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Welcome to python programming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08" name="Google Shape;308;g10040a83093_0_0"/>
          <p:cNvSpPr txBox="1"/>
          <p:nvPr/>
        </p:nvSpPr>
        <p:spPr>
          <a:xfrm>
            <a:off x="111938" y="16480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09" name="Google Shape;309;g10040a83093_0_0"/>
          <p:cNvSpPr txBox="1"/>
          <p:nvPr/>
        </p:nvSpPr>
        <p:spPr>
          <a:xfrm>
            <a:off x="111938" y="19554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10" name="Google Shape;310;g10040a83093_0_0"/>
          <p:cNvSpPr txBox="1"/>
          <p:nvPr/>
        </p:nvSpPr>
        <p:spPr>
          <a:xfrm>
            <a:off x="111938" y="228088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E06666"/>
                </a:solidFill>
              </a:rPr>
              <a:t>’’language’’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11" name="Google Shape;311;g10040a83093_0_0"/>
          <p:cNvSpPr txBox="1"/>
          <p:nvPr/>
        </p:nvSpPr>
        <p:spPr>
          <a:xfrm>
            <a:off x="2172113" y="1679025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2" name="Google Shape;312;g10040a83093_0_0"/>
          <p:cNvSpPr txBox="1"/>
          <p:nvPr/>
        </p:nvSpPr>
        <p:spPr>
          <a:xfrm>
            <a:off x="5444563" y="1679025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pythonprogramminglanguage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3" name="Google Shape;313;g10040a83093_0_0"/>
          <p:cNvSpPr txBox="1"/>
          <p:nvPr/>
        </p:nvSpPr>
        <p:spPr>
          <a:xfrm>
            <a:off x="2172113" y="2333775"/>
            <a:ext cx="22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  ’’ </a:t>
            </a:r>
            <a:r>
              <a:rPr lang="en" sz="1200">
                <a:solidFill>
                  <a:srgbClr val="9900FF"/>
                </a:solidFill>
              </a:rPr>
              <a:t> +</a:t>
            </a:r>
            <a:r>
              <a:rPr lang="en" sz="1200"/>
              <a:t>  </a:t>
            </a:r>
            <a:r>
              <a:rPr lang="en" sz="1200">
                <a:solidFill>
                  <a:srgbClr val="FFFFFF"/>
                </a:solidFill>
              </a:rPr>
              <a:t>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4" name="Google Shape;314;g10040a83093_0_0"/>
          <p:cNvSpPr txBox="1"/>
          <p:nvPr/>
        </p:nvSpPr>
        <p:spPr>
          <a:xfrm>
            <a:off x="5444563" y="2333925"/>
            <a:ext cx="30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 programming language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5" name="Google Shape;315;g10040a83093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fd1d94d574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718050"/>
            <a:ext cx="26574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fd1d94d574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88" y="1692950"/>
            <a:ext cx="47053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fd1d94d574_0_205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23" name="Google Shape;323;gfd1d94d574_0_20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622dae20_0_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3" name="Google Shape;63;gfd622dae20_0_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d622dae20_0_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cf855848a_0_57"/>
          <p:cNvSpPr/>
          <p:nvPr/>
        </p:nvSpPr>
        <p:spPr>
          <a:xfrm>
            <a:off x="3688750" y="208158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fcf855848a_0_57"/>
          <p:cNvSpPr txBox="1"/>
          <p:nvPr/>
        </p:nvSpPr>
        <p:spPr>
          <a:xfrm>
            <a:off x="3776050" y="1846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30" name="Google Shape;330;gfcf855848a_0_57"/>
          <p:cNvCxnSpPr>
            <a:stCxn id="328" idx="3"/>
          </p:cNvCxnSpPr>
          <p:nvPr/>
        </p:nvCxnSpPr>
        <p:spPr>
          <a:xfrm flipH="1" rot="10800000">
            <a:off x="4166050" y="217803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gfcf855848a_0_57"/>
          <p:cNvSpPr txBox="1"/>
          <p:nvPr/>
        </p:nvSpPr>
        <p:spPr>
          <a:xfrm>
            <a:off x="4964350" y="2010638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</a:t>
            </a:r>
            <a:r>
              <a:rPr lang="en" sz="1000">
                <a:solidFill>
                  <a:srgbClr val="E06666"/>
                </a:solidFill>
              </a:rPr>
              <a:t>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32" name="Google Shape;332;gfcf855848a_0_57"/>
          <p:cNvSpPr/>
          <p:nvPr/>
        </p:nvSpPr>
        <p:spPr>
          <a:xfrm>
            <a:off x="3679550" y="16431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fcf855848a_0_57"/>
          <p:cNvSpPr txBox="1"/>
          <p:nvPr/>
        </p:nvSpPr>
        <p:spPr>
          <a:xfrm>
            <a:off x="3766850" y="14208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34" name="Google Shape;334;gfcf855848a_0_57"/>
          <p:cNvCxnSpPr>
            <a:stCxn id="332" idx="3"/>
          </p:cNvCxnSpPr>
          <p:nvPr/>
        </p:nvCxnSpPr>
        <p:spPr>
          <a:xfrm flipH="1" rot="10800000">
            <a:off x="4156850" y="17395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fcf855848a_0_57"/>
          <p:cNvSpPr txBox="1"/>
          <p:nvPr/>
        </p:nvSpPr>
        <p:spPr>
          <a:xfrm>
            <a:off x="4955150" y="1572188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36" name="Google Shape;336;gfcf855848a_0_57"/>
          <p:cNvSpPr txBox="1"/>
          <p:nvPr/>
        </p:nvSpPr>
        <p:spPr>
          <a:xfrm>
            <a:off x="4964350" y="2449100"/>
            <a:ext cx="103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</a:t>
            </a:r>
            <a:r>
              <a:rPr lang="en" sz="1000">
                <a:solidFill>
                  <a:srgbClr val="E06666"/>
                </a:solidFill>
              </a:rPr>
              <a:t>rogramming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337" name="Google Shape;337;gfcf855848a_0_57"/>
          <p:cNvCxnSpPr>
            <a:stCxn id="328" idx="3"/>
            <a:endCxn id="336" idx="1"/>
          </p:cNvCxnSpPr>
          <p:nvPr/>
        </p:nvCxnSpPr>
        <p:spPr>
          <a:xfrm>
            <a:off x="4166050" y="2181938"/>
            <a:ext cx="798300" cy="436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fcf855848a_0_57"/>
          <p:cNvSpPr/>
          <p:nvPr/>
        </p:nvSpPr>
        <p:spPr>
          <a:xfrm>
            <a:off x="3682525" y="29214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fcf855848a_0_57"/>
          <p:cNvSpPr txBox="1"/>
          <p:nvPr/>
        </p:nvSpPr>
        <p:spPr>
          <a:xfrm>
            <a:off x="3769825" y="26814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z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40" name="Google Shape;340;gfcf855848a_0_57"/>
          <p:cNvCxnSpPr>
            <a:stCxn id="338" idx="3"/>
            <a:endCxn id="336" idx="1"/>
          </p:cNvCxnSpPr>
          <p:nvPr/>
        </p:nvCxnSpPr>
        <p:spPr>
          <a:xfrm flipH="1" rot="10800000">
            <a:off x="4159825" y="2618325"/>
            <a:ext cx="804600" cy="403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gfcf855848a_0_57"/>
          <p:cNvCxnSpPr/>
          <p:nvPr/>
        </p:nvCxnSpPr>
        <p:spPr>
          <a:xfrm>
            <a:off x="4535350" y="2131400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fcf855848a_0_57"/>
          <p:cNvCxnSpPr/>
          <p:nvPr/>
        </p:nvCxnSpPr>
        <p:spPr>
          <a:xfrm flipH="1">
            <a:off x="4539550" y="2122850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gfcf855848a_0_57"/>
          <p:cNvSpPr txBox="1"/>
          <p:nvPr/>
        </p:nvSpPr>
        <p:spPr>
          <a:xfrm>
            <a:off x="1165250" y="1558850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44" name="Google Shape;344;gfcf855848a_0_57"/>
          <p:cNvSpPr txBox="1"/>
          <p:nvPr/>
        </p:nvSpPr>
        <p:spPr>
          <a:xfrm>
            <a:off x="1143000" y="1997300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</a:t>
            </a:r>
            <a:r>
              <a:rPr lang="en" sz="1200">
                <a:solidFill>
                  <a:srgbClr val="E06666"/>
                </a:solidFill>
              </a:rPr>
              <a:t>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45" name="Google Shape;345;gfcf855848a_0_57"/>
          <p:cNvSpPr txBox="1"/>
          <p:nvPr/>
        </p:nvSpPr>
        <p:spPr>
          <a:xfrm>
            <a:off x="1143000" y="2417238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’’programming’’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46" name="Google Shape;346;gfcf855848a_0_57"/>
          <p:cNvSpPr txBox="1"/>
          <p:nvPr/>
        </p:nvSpPr>
        <p:spPr>
          <a:xfrm>
            <a:off x="1165250" y="28371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7" name="Google Shape;347;gfcf855848a_0_5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48" name="Google Shape;348;gfcf855848a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f855848a_0_310"/>
          <p:cNvSpPr txBox="1"/>
          <p:nvPr/>
        </p:nvSpPr>
        <p:spPr>
          <a:xfrm>
            <a:off x="84071" y="2097300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54" name="Google Shape;354;gfcf855848a_0_310"/>
          <p:cNvSpPr txBox="1"/>
          <p:nvPr/>
        </p:nvSpPr>
        <p:spPr>
          <a:xfrm>
            <a:off x="84072" y="2262875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55" name="Google Shape;355;gfcf855848a_0_310"/>
          <p:cNvSpPr txBox="1"/>
          <p:nvPr/>
        </p:nvSpPr>
        <p:spPr>
          <a:xfrm>
            <a:off x="84075" y="268212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6" name="Google Shape;356;gfcf855848a_0_310"/>
          <p:cNvSpPr/>
          <p:nvPr/>
        </p:nvSpPr>
        <p:spPr>
          <a:xfrm>
            <a:off x="1696263" y="28063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fcf855848a_0_310"/>
          <p:cNvSpPr txBox="1"/>
          <p:nvPr/>
        </p:nvSpPr>
        <p:spPr>
          <a:xfrm>
            <a:off x="1783563" y="257106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58" name="Google Shape;358;gfcf855848a_0_310"/>
          <p:cNvCxnSpPr>
            <a:stCxn id="356" idx="3"/>
          </p:cNvCxnSpPr>
          <p:nvPr/>
        </p:nvCxnSpPr>
        <p:spPr>
          <a:xfrm flipH="1" rot="10800000">
            <a:off x="2173563" y="29028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gfcf855848a_0_310"/>
          <p:cNvSpPr txBox="1"/>
          <p:nvPr/>
        </p:nvSpPr>
        <p:spPr>
          <a:xfrm>
            <a:off x="2971863" y="2735425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60" name="Google Shape;360;gfcf855848a_0_310"/>
          <p:cNvSpPr/>
          <p:nvPr/>
        </p:nvSpPr>
        <p:spPr>
          <a:xfrm>
            <a:off x="1682463" y="2291675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cf855848a_0_310"/>
          <p:cNvSpPr txBox="1"/>
          <p:nvPr/>
        </p:nvSpPr>
        <p:spPr>
          <a:xfrm>
            <a:off x="1769763" y="20693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62" name="Google Shape;362;gfcf855848a_0_310"/>
          <p:cNvCxnSpPr>
            <a:stCxn id="360" idx="3"/>
          </p:cNvCxnSpPr>
          <p:nvPr/>
        </p:nvCxnSpPr>
        <p:spPr>
          <a:xfrm flipH="1" rot="10800000">
            <a:off x="2159763" y="2388125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gfcf855848a_0_310"/>
          <p:cNvSpPr txBox="1"/>
          <p:nvPr/>
        </p:nvSpPr>
        <p:spPr>
          <a:xfrm>
            <a:off x="2958063" y="2220725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364" name="Google Shape;364;gfcf855848a_0_310"/>
          <p:cNvCxnSpPr/>
          <p:nvPr/>
        </p:nvCxnSpPr>
        <p:spPr>
          <a:xfrm>
            <a:off x="2152763" y="2384150"/>
            <a:ext cx="881100" cy="400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gfcf855848a_0_310"/>
          <p:cNvCxnSpPr/>
          <p:nvPr/>
        </p:nvCxnSpPr>
        <p:spPr>
          <a:xfrm>
            <a:off x="2529075" y="2341488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fcf855848a_0_310"/>
          <p:cNvCxnSpPr/>
          <p:nvPr/>
        </p:nvCxnSpPr>
        <p:spPr>
          <a:xfrm flipH="1">
            <a:off x="2533275" y="2332938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gfcf855848a_0_310"/>
          <p:cNvSpPr txBox="1"/>
          <p:nvPr/>
        </p:nvSpPr>
        <p:spPr>
          <a:xfrm>
            <a:off x="4731563" y="25710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temp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  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gfcf855848a_0_310"/>
          <p:cNvSpPr/>
          <p:nvPr/>
        </p:nvSpPr>
        <p:spPr>
          <a:xfrm>
            <a:off x="6485438" y="27836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cf855848a_0_310"/>
          <p:cNvSpPr txBox="1"/>
          <p:nvPr/>
        </p:nvSpPr>
        <p:spPr>
          <a:xfrm>
            <a:off x="6572738" y="2548350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70" name="Google Shape;370;gfcf855848a_0_310"/>
          <p:cNvCxnSpPr>
            <a:stCxn id="368" idx="3"/>
          </p:cNvCxnSpPr>
          <p:nvPr/>
        </p:nvCxnSpPr>
        <p:spPr>
          <a:xfrm flipH="1" rot="10800000">
            <a:off x="6962738" y="28801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fcf855848a_0_310"/>
          <p:cNvSpPr txBox="1"/>
          <p:nvPr/>
        </p:nvSpPr>
        <p:spPr>
          <a:xfrm>
            <a:off x="7761038" y="2712713"/>
            <a:ext cx="6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python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372" name="Google Shape;372;gfcf855848a_0_310"/>
          <p:cNvSpPr/>
          <p:nvPr/>
        </p:nvSpPr>
        <p:spPr>
          <a:xfrm>
            <a:off x="6485438" y="231961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fcf855848a_0_310"/>
          <p:cNvSpPr txBox="1"/>
          <p:nvPr/>
        </p:nvSpPr>
        <p:spPr>
          <a:xfrm>
            <a:off x="6572738" y="209728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74" name="Google Shape;374;gfcf855848a_0_310"/>
          <p:cNvCxnSpPr>
            <a:stCxn id="372" idx="3"/>
          </p:cNvCxnSpPr>
          <p:nvPr/>
        </p:nvCxnSpPr>
        <p:spPr>
          <a:xfrm flipH="1" rot="10800000">
            <a:off x="6962738" y="241606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gfcf855848a_0_310"/>
          <p:cNvSpPr txBox="1"/>
          <p:nvPr/>
        </p:nvSpPr>
        <p:spPr>
          <a:xfrm>
            <a:off x="7761038" y="22486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376" name="Google Shape;376;gfcf855848a_0_310"/>
          <p:cNvCxnSpPr/>
          <p:nvPr/>
        </p:nvCxnSpPr>
        <p:spPr>
          <a:xfrm>
            <a:off x="7332050" y="23694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fcf855848a_0_310"/>
          <p:cNvCxnSpPr/>
          <p:nvPr/>
        </p:nvCxnSpPr>
        <p:spPr>
          <a:xfrm flipH="1">
            <a:off x="7336250" y="23608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fcf855848a_0_310"/>
          <p:cNvSpPr/>
          <p:nvPr/>
        </p:nvSpPr>
        <p:spPr>
          <a:xfrm>
            <a:off x="6476238" y="191768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cf855848a_0_310"/>
          <p:cNvSpPr txBox="1"/>
          <p:nvPr/>
        </p:nvSpPr>
        <p:spPr>
          <a:xfrm>
            <a:off x="6450459" y="1676825"/>
            <a:ext cx="5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temp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80" name="Google Shape;380;gfcf855848a_0_310"/>
          <p:cNvCxnSpPr/>
          <p:nvPr/>
        </p:nvCxnSpPr>
        <p:spPr>
          <a:xfrm>
            <a:off x="7010738" y="1996488"/>
            <a:ext cx="838800" cy="33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gfcf855848a_0_310"/>
          <p:cNvCxnSpPr/>
          <p:nvPr/>
        </p:nvCxnSpPr>
        <p:spPr>
          <a:xfrm>
            <a:off x="6969638" y="2416063"/>
            <a:ext cx="861600" cy="355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gfcf855848a_0_310"/>
          <p:cNvCxnSpPr/>
          <p:nvPr/>
        </p:nvCxnSpPr>
        <p:spPr>
          <a:xfrm>
            <a:off x="7333850" y="28315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fcf855848a_0_310"/>
          <p:cNvCxnSpPr/>
          <p:nvPr/>
        </p:nvCxnSpPr>
        <p:spPr>
          <a:xfrm flipH="1">
            <a:off x="7338050" y="28229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fcf855848a_0_310"/>
          <p:cNvCxnSpPr/>
          <p:nvPr/>
        </p:nvCxnSpPr>
        <p:spPr>
          <a:xfrm flipH="1" rot="10800000">
            <a:off x="6939188" y="2508638"/>
            <a:ext cx="918900" cy="387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gfcf855848a_0_310"/>
          <p:cNvSpPr txBox="1"/>
          <p:nvPr/>
        </p:nvSpPr>
        <p:spPr>
          <a:xfrm>
            <a:off x="4731584" y="2031413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86" name="Google Shape;386;gfcf855848a_0_310"/>
          <p:cNvSpPr txBox="1"/>
          <p:nvPr/>
        </p:nvSpPr>
        <p:spPr>
          <a:xfrm>
            <a:off x="4731584" y="2196988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387" name="Google Shape;387;gfcf855848a_0_310"/>
          <p:cNvSpPr txBox="1"/>
          <p:nvPr/>
        </p:nvSpPr>
        <p:spPr>
          <a:xfrm>
            <a:off x="4731563" y="27718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 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  </a:t>
            </a:r>
            <a:r>
              <a:rPr lang="en" sz="1200">
                <a:solidFill>
                  <a:schemeClr val="dk1"/>
                </a:solidFill>
              </a:rPr>
              <a:t>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8" name="Google Shape;388;gfcf855848a_0_310"/>
          <p:cNvSpPr txBox="1"/>
          <p:nvPr/>
        </p:nvSpPr>
        <p:spPr>
          <a:xfrm>
            <a:off x="4731563" y="30070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chemeClr val="dk1"/>
                </a:solidFill>
              </a:rPr>
              <a:t>y    </a:t>
            </a:r>
            <a:r>
              <a:rPr lang="en" sz="1200">
                <a:solidFill>
                  <a:srgbClr val="9900FF"/>
                </a:solidFill>
              </a:rPr>
              <a:t>=  </a:t>
            </a:r>
            <a:r>
              <a:rPr lang="en" sz="1200">
                <a:solidFill>
                  <a:schemeClr val="dk1"/>
                </a:solidFill>
              </a:rPr>
              <a:t> temp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9" name="Google Shape;389;gfcf855848a_0_31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90" name="Google Shape;390;gfcf855848a_0_31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d622dae20_0_26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96" name="Google Shape;396;gfd622dae20_0_26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Bool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gfd622dae20_0_26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d1d94d574_0_67"/>
          <p:cNvSpPr/>
          <p:nvPr/>
        </p:nvSpPr>
        <p:spPr>
          <a:xfrm>
            <a:off x="2702450" y="1561738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fd1d94d574_0_67"/>
          <p:cNvSpPr txBox="1"/>
          <p:nvPr/>
        </p:nvSpPr>
        <p:spPr>
          <a:xfrm>
            <a:off x="2789750" y="1339413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x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404" name="Google Shape;404;gfd1d94d574_0_67"/>
          <p:cNvCxnSpPr>
            <a:stCxn id="402" idx="3"/>
          </p:cNvCxnSpPr>
          <p:nvPr/>
        </p:nvCxnSpPr>
        <p:spPr>
          <a:xfrm flipH="1" rot="10800000">
            <a:off x="3179750" y="1658188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gfd1d94d574_0_67"/>
          <p:cNvSpPr txBox="1"/>
          <p:nvPr/>
        </p:nvSpPr>
        <p:spPr>
          <a:xfrm>
            <a:off x="3978050" y="1490800"/>
            <a:ext cx="7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True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406" name="Google Shape;406;gfd1d94d574_0_67"/>
          <p:cNvSpPr/>
          <p:nvPr/>
        </p:nvSpPr>
        <p:spPr>
          <a:xfrm>
            <a:off x="2702450" y="2073550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fd1d94d574_0_67"/>
          <p:cNvSpPr txBox="1"/>
          <p:nvPr/>
        </p:nvSpPr>
        <p:spPr>
          <a:xfrm>
            <a:off x="2769050" y="182827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408" name="Google Shape;408;gfd1d94d574_0_67"/>
          <p:cNvCxnSpPr>
            <a:stCxn id="406" idx="3"/>
          </p:cNvCxnSpPr>
          <p:nvPr/>
        </p:nvCxnSpPr>
        <p:spPr>
          <a:xfrm flipH="1" rot="10800000">
            <a:off x="3179750" y="2170000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gfd1d94d574_0_67"/>
          <p:cNvSpPr txBox="1"/>
          <p:nvPr/>
        </p:nvSpPr>
        <p:spPr>
          <a:xfrm>
            <a:off x="3860975" y="1971850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False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410" name="Google Shape;410;gfd1d94d574_0_67"/>
          <p:cNvSpPr txBox="1"/>
          <p:nvPr/>
        </p:nvSpPr>
        <p:spPr>
          <a:xfrm>
            <a:off x="6354825" y="14448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gfd1d94d574_0_67"/>
          <p:cNvSpPr txBox="1"/>
          <p:nvPr/>
        </p:nvSpPr>
        <p:spPr>
          <a:xfrm>
            <a:off x="6354825" y="1973788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2" name="Google Shape;412;gfd1d94d574_0_67"/>
          <p:cNvSpPr txBox="1"/>
          <p:nvPr/>
        </p:nvSpPr>
        <p:spPr>
          <a:xfrm>
            <a:off x="917675" y="147300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True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13" name="Google Shape;413;gfd1d94d574_0_67"/>
          <p:cNvSpPr txBox="1"/>
          <p:nvPr/>
        </p:nvSpPr>
        <p:spPr>
          <a:xfrm>
            <a:off x="917675" y="1998225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False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14" name="Google Shape;414;gfd1d94d574_0_67"/>
          <p:cNvSpPr txBox="1"/>
          <p:nvPr/>
        </p:nvSpPr>
        <p:spPr>
          <a:xfrm>
            <a:off x="5157275" y="1444825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gfd1d94d574_0_67"/>
          <p:cNvSpPr txBox="1"/>
          <p:nvPr/>
        </p:nvSpPr>
        <p:spPr>
          <a:xfrm>
            <a:off x="5157275" y="1971850"/>
            <a:ext cx="15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gfd1d94d574_0_67"/>
          <p:cNvSpPr txBox="1"/>
          <p:nvPr/>
        </p:nvSpPr>
        <p:spPr>
          <a:xfrm>
            <a:off x="1023200" y="3046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ge	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gfd1d94d574_0_67"/>
          <p:cNvSpPr txBox="1"/>
          <p:nvPr/>
        </p:nvSpPr>
        <p:spPr>
          <a:xfrm>
            <a:off x="1023200" y="351565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nows_python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gfd1d94d574_0_67"/>
          <p:cNvSpPr txBox="1"/>
          <p:nvPr/>
        </p:nvSpPr>
        <p:spPr>
          <a:xfrm>
            <a:off x="2938475" y="3046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19" name="Google Shape;419;gfd1d94d574_0_67"/>
          <p:cNvSpPr txBox="1"/>
          <p:nvPr/>
        </p:nvSpPr>
        <p:spPr>
          <a:xfrm>
            <a:off x="2938475" y="35156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420" name="Google Shape;420;gfd1d94d574_0_67"/>
          <p:cNvCxnSpPr>
            <a:stCxn id="416" idx="3"/>
            <a:endCxn id="418" idx="1"/>
          </p:cNvCxnSpPr>
          <p:nvPr/>
        </p:nvCxnSpPr>
        <p:spPr>
          <a:xfrm>
            <a:off x="1702400" y="3246750"/>
            <a:ext cx="1236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gfd1d94d574_0_67"/>
          <p:cNvCxnSpPr>
            <a:stCxn id="417" idx="3"/>
            <a:endCxn id="419" idx="1"/>
          </p:cNvCxnSpPr>
          <p:nvPr/>
        </p:nvCxnSpPr>
        <p:spPr>
          <a:xfrm>
            <a:off x="2445500" y="3715750"/>
            <a:ext cx="4929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gfd1d94d574_0_67"/>
          <p:cNvSpPr txBox="1"/>
          <p:nvPr/>
        </p:nvSpPr>
        <p:spPr>
          <a:xfrm>
            <a:off x="4010150" y="3010425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gfd1d94d574_0_67"/>
          <p:cNvSpPr txBox="1"/>
          <p:nvPr/>
        </p:nvSpPr>
        <p:spPr>
          <a:xfrm>
            <a:off x="3955100" y="351565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(bool)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gfd1d94d574_0_6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Bool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25" name="Google Shape;425;gfd1d94d574_0_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d622dae20_0_26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31" name="Google Shape;431;gfd622dae20_0_26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Casts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fd622dae20_0_2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d49ceddaa_0_103"/>
          <p:cNvSpPr txBox="1"/>
          <p:nvPr/>
        </p:nvSpPr>
        <p:spPr>
          <a:xfrm>
            <a:off x="3135050" y="1515275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gfd49ceddaa_0_103"/>
          <p:cNvSpPr txBox="1"/>
          <p:nvPr/>
        </p:nvSpPr>
        <p:spPr>
          <a:xfrm>
            <a:off x="2676580" y="1966775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-2.7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39" name="Google Shape;439;gfd49ceddaa_0_103"/>
          <p:cNvSpPr txBox="1"/>
          <p:nvPr/>
        </p:nvSpPr>
        <p:spPr>
          <a:xfrm>
            <a:off x="2828350" y="2321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0.3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0" name="Google Shape;440;gfd49ceddaa_0_103"/>
          <p:cNvSpPr txBox="1"/>
          <p:nvPr/>
        </p:nvSpPr>
        <p:spPr>
          <a:xfrm>
            <a:off x="3360825" y="19667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1.0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1" name="Google Shape;441;gfd49ceddaa_0_103"/>
          <p:cNvSpPr txBox="1"/>
          <p:nvPr/>
        </p:nvSpPr>
        <p:spPr>
          <a:xfrm>
            <a:off x="3546150" y="2335575"/>
            <a:ext cx="7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23.6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42" name="Google Shape;442;gfd49ceddaa_0_103"/>
          <p:cNvSpPr txBox="1"/>
          <p:nvPr/>
        </p:nvSpPr>
        <p:spPr>
          <a:xfrm>
            <a:off x="5253575" y="1527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gfd49ceddaa_0_103"/>
          <p:cNvSpPr txBox="1"/>
          <p:nvPr/>
        </p:nvSpPr>
        <p:spPr>
          <a:xfrm>
            <a:off x="4691025" y="1943688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’’hello’’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4" name="Google Shape;444;gfd49ceddaa_0_103"/>
          <p:cNvSpPr txBox="1"/>
          <p:nvPr/>
        </p:nvSpPr>
        <p:spPr>
          <a:xfrm>
            <a:off x="4909775" y="2359950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’’True’’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5" name="Google Shape;445;gfd49ceddaa_0_103"/>
          <p:cNvSpPr txBox="1"/>
          <p:nvPr/>
        </p:nvSpPr>
        <p:spPr>
          <a:xfrm>
            <a:off x="5569650" y="19667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’’5’’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6" name="Google Shape;446;gfd49ceddaa_0_103"/>
          <p:cNvSpPr txBox="1"/>
          <p:nvPr/>
        </p:nvSpPr>
        <p:spPr>
          <a:xfrm>
            <a:off x="5738075" y="2379150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’’3.7’’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47" name="Google Shape;447;gfd49ceddaa_0_103"/>
          <p:cNvSpPr/>
          <p:nvPr/>
        </p:nvSpPr>
        <p:spPr>
          <a:xfrm>
            <a:off x="44760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fd49ceddaa_0_103"/>
          <p:cNvSpPr txBox="1"/>
          <p:nvPr/>
        </p:nvSpPr>
        <p:spPr>
          <a:xfrm>
            <a:off x="1016525" y="1527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gfd49ceddaa_0_103"/>
          <p:cNvSpPr txBox="1"/>
          <p:nvPr/>
        </p:nvSpPr>
        <p:spPr>
          <a:xfrm>
            <a:off x="503600" y="19667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0" name="Google Shape;450;gfd49ceddaa_0_103"/>
          <p:cNvSpPr txBox="1"/>
          <p:nvPr/>
        </p:nvSpPr>
        <p:spPr>
          <a:xfrm>
            <a:off x="726550" y="23214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1" name="Google Shape;451;gfd49ceddaa_0_103"/>
          <p:cNvSpPr txBox="1"/>
          <p:nvPr/>
        </p:nvSpPr>
        <p:spPr>
          <a:xfrm>
            <a:off x="1287250" y="2048875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2" name="Google Shape;452;gfd49ceddaa_0_103"/>
          <p:cNvSpPr txBox="1"/>
          <p:nvPr/>
        </p:nvSpPr>
        <p:spPr>
          <a:xfrm>
            <a:off x="1585450" y="2347750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3" name="Google Shape;453;gfd49ceddaa_0_103"/>
          <p:cNvSpPr/>
          <p:nvPr/>
        </p:nvSpPr>
        <p:spPr>
          <a:xfrm>
            <a:off x="266730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fd49ceddaa_0_103"/>
          <p:cNvSpPr/>
          <p:nvPr/>
        </p:nvSpPr>
        <p:spPr>
          <a:xfrm>
            <a:off x="476225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fd49ceddaa_0_103"/>
          <p:cNvSpPr txBox="1"/>
          <p:nvPr/>
        </p:nvSpPr>
        <p:spPr>
          <a:xfrm>
            <a:off x="7228200" y="1515275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gfd49ceddaa_0_103"/>
          <p:cNvSpPr txBox="1"/>
          <p:nvPr/>
        </p:nvSpPr>
        <p:spPr>
          <a:xfrm>
            <a:off x="6769730" y="1940450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True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7" name="Google Shape;457;gfd49ceddaa_0_103"/>
          <p:cNvSpPr txBox="1"/>
          <p:nvPr/>
        </p:nvSpPr>
        <p:spPr>
          <a:xfrm>
            <a:off x="7453975" y="1940450"/>
            <a:ext cx="1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False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8" name="Google Shape;458;gfd49ceddaa_0_103"/>
          <p:cNvSpPr/>
          <p:nvPr/>
        </p:nvSpPr>
        <p:spPr>
          <a:xfrm>
            <a:off x="6760450" y="1927650"/>
            <a:ext cx="1497600" cy="781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fd49ceddaa_0_10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Casts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60" name="Google Shape;460;gfd49ceddaa_0_1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gfd1d94d574_0_453"/>
          <p:cNvGraphicFramePr/>
          <p:nvPr/>
        </p:nvGraphicFramePr>
        <p:xfrm>
          <a:off x="1879100" y="121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76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-1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5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1.4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gfd1d94d574_0_453"/>
          <p:cNvGraphicFramePr/>
          <p:nvPr/>
        </p:nvGraphicFramePr>
        <p:xfrm>
          <a:off x="1879100" y="19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8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gfd1d94d574_0_453"/>
          <p:cNvGraphicFramePr/>
          <p:nvPr/>
        </p:nvGraphicFramePr>
        <p:xfrm>
          <a:off x="1879100" y="37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6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False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gfd1d94d574_0_453"/>
          <p:cNvGraphicFramePr/>
          <p:nvPr/>
        </p:nvGraphicFramePr>
        <p:xfrm>
          <a:off x="1879100" y="31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’’-1’’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’’0’’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’’1’’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’’5’’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’’True’’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’’False’’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9" name="Google Shape;469;gfd1d94d574_0_453"/>
          <p:cNvGraphicFramePr/>
          <p:nvPr/>
        </p:nvGraphicFramePr>
        <p:xfrm>
          <a:off x="1879100" y="25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746825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9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00"/>
                          </a:solidFill>
                        </a:rPr>
                        <a:t>error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gfd1d94d574_0_453"/>
          <p:cNvGraphicFramePr/>
          <p:nvPr/>
        </p:nvGraphicFramePr>
        <p:xfrm>
          <a:off x="489900" y="19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389200"/>
              </a:tblGrid>
              <a:tr h="5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fd1d94d574_0_453"/>
          <p:cNvGraphicFramePr/>
          <p:nvPr/>
        </p:nvGraphicFramePr>
        <p:xfrm>
          <a:off x="489900" y="25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389200"/>
              </a:tblGrid>
              <a:tr h="5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gfd1d94d574_0_453"/>
          <p:cNvGraphicFramePr/>
          <p:nvPr/>
        </p:nvGraphicFramePr>
        <p:xfrm>
          <a:off x="489900" y="316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389200"/>
              </a:tblGrid>
              <a:tr h="5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gfd1d94d574_0_453"/>
          <p:cNvGraphicFramePr/>
          <p:nvPr/>
        </p:nvGraphicFramePr>
        <p:xfrm>
          <a:off x="489900" y="37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389200"/>
              </a:tblGrid>
              <a:tr h="6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gfd1d94d574_0_45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Casts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475" name="Google Shape;475;gfd1d94d574_0_4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d622dae20_0_27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81" name="Google Shape;481;gfd622dae20_0_27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Basic built-in 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gfd622dae20_0_2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d1d94d574_0_108"/>
          <p:cNvSpPr txBox="1"/>
          <p:nvPr/>
        </p:nvSpPr>
        <p:spPr>
          <a:xfrm>
            <a:off x="875671" y="1885663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88" name="Google Shape;488;gfd1d94d574_0_108"/>
          <p:cNvSpPr txBox="1"/>
          <p:nvPr/>
        </p:nvSpPr>
        <p:spPr>
          <a:xfrm>
            <a:off x="875672" y="2402613"/>
            <a:ext cx="12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3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489" name="Google Shape;489;gfd1d94d574_0_108"/>
          <p:cNvSpPr txBox="1"/>
          <p:nvPr/>
        </p:nvSpPr>
        <p:spPr>
          <a:xfrm>
            <a:off x="875671" y="2928375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E06666"/>
                </a:solidFill>
              </a:rPr>
              <a:t>’’python’’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490" name="Google Shape;490;gfd1d94d574_0_108"/>
          <p:cNvSpPr txBox="1"/>
          <p:nvPr/>
        </p:nvSpPr>
        <p:spPr>
          <a:xfrm>
            <a:off x="2441475" y="184870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gfd1d94d574_0_108"/>
          <p:cNvSpPr txBox="1"/>
          <p:nvPr/>
        </p:nvSpPr>
        <p:spPr>
          <a:xfrm>
            <a:off x="2441475" y="237165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gfd1d94d574_0_108"/>
          <p:cNvSpPr txBox="1"/>
          <p:nvPr/>
        </p:nvSpPr>
        <p:spPr>
          <a:xfrm>
            <a:off x="2441475" y="2856413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gfd1d94d574_0_108"/>
          <p:cNvSpPr txBox="1"/>
          <p:nvPr/>
        </p:nvSpPr>
        <p:spPr>
          <a:xfrm>
            <a:off x="5298875" y="186415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gfd1d94d574_0_108"/>
          <p:cNvSpPr txBox="1"/>
          <p:nvPr/>
        </p:nvSpPr>
        <p:spPr>
          <a:xfrm>
            <a:off x="5298875" y="2856425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’’!’’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gfd1d94d574_0_108"/>
          <p:cNvSpPr txBox="1"/>
          <p:nvPr/>
        </p:nvSpPr>
        <p:spPr>
          <a:xfrm>
            <a:off x="3351875" y="1864150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17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496" name="Google Shape;496;gfd1d94d574_0_108"/>
          <p:cNvSpPr txBox="1"/>
          <p:nvPr/>
        </p:nvSpPr>
        <p:spPr>
          <a:xfrm>
            <a:off x="3351875" y="2407025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3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497" name="Google Shape;497;gfd1d94d574_0_108"/>
          <p:cNvSpPr txBox="1"/>
          <p:nvPr/>
        </p:nvSpPr>
        <p:spPr>
          <a:xfrm>
            <a:off x="3300125" y="289460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python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498" name="Google Shape;498;gfd1d94d574_0_108"/>
          <p:cNvSpPr txBox="1"/>
          <p:nvPr/>
        </p:nvSpPr>
        <p:spPr>
          <a:xfrm>
            <a:off x="5298875" y="238110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gfd1d94d574_0_108"/>
          <p:cNvSpPr txBox="1"/>
          <p:nvPr/>
        </p:nvSpPr>
        <p:spPr>
          <a:xfrm>
            <a:off x="6543925" y="1864150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20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500" name="Google Shape;500;gfd1d94d574_0_108"/>
          <p:cNvSpPr txBox="1"/>
          <p:nvPr/>
        </p:nvSpPr>
        <p:spPr>
          <a:xfrm>
            <a:off x="6543925" y="2407025"/>
            <a:ext cx="6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19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501" name="Google Shape;501;gfd1d94d574_0_108"/>
          <p:cNvSpPr txBox="1"/>
          <p:nvPr/>
        </p:nvSpPr>
        <p:spPr>
          <a:xfrm>
            <a:off x="6543925" y="2882350"/>
            <a:ext cx="8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</a:rPr>
              <a:t>python!</a:t>
            </a:r>
            <a:endParaRPr sz="1200">
              <a:solidFill>
                <a:srgbClr val="E06666"/>
              </a:solidFill>
            </a:endParaRPr>
          </a:p>
        </p:txBody>
      </p:sp>
      <p:sp>
        <p:nvSpPr>
          <p:cNvPr id="502" name="Google Shape;502;gfd1d94d574_0_10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503" name="Google Shape;503;gfd1d94d574_0_1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d1d94d574_0_167"/>
          <p:cNvSpPr txBox="1"/>
          <p:nvPr/>
        </p:nvSpPr>
        <p:spPr>
          <a:xfrm>
            <a:off x="395871" y="1879588"/>
            <a:ext cx="11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input()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509" name="Google Shape;509;gfd1d94d574_0_167"/>
          <p:cNvSpPr txBox="1"/>
          <p:nvPr/>
        </p:nvSpPr>
        <p:spPr>
          <a:xfrm>
            <a:off x="395874" y="2396550"/>
            <a:ext cx="33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age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input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“please enter your age”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0" name="Google Shape;510;gfd1d94d574_0_167"/>
          <p:cNvSpPr txBox="1"/>
          <p:nvPr/>
        </p:nvSpPr>
        <p:spPr>
          <a:xfrm>
            <a:off x="3844975" y="110282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1" name="Google Shape;511;gfd1d94d574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74" y="1655425"/>
            <a:ext cx="47244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fd1d94d574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975" y="3178825"/>
            <a:ext cx="4705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fd1d94d574_0_16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514" name="Google Shape;514;gfd1d94d574_0_1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fd622dae2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63" y="1585875"/>
            <a:ext cx="3353725" cy="22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fd622dae20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864" y="1585875"/>
            <a:ext cx="3331350" cy="2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fd622dae20_0_32"/>
          <p:cNvSpPr txBox="1"/>
          <p:nvPr/>
        </p:nvSpPr>
        <p:spPr>
          <a:xfrm>
            <a:off x="-32925" y="4767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https://compedu.stanford.edu/karel-reader/docs/python/en/intro.html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72" name="Google Shape;72;gfd622dae20_0_3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Review of the previous lecture 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73" name="Google Shape;73;gfd622dae20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d622dae20_0_27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20" name="Google Shape;520;gfd622dae20_0_27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Control flow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" name="Google Shape;521;gfd622dae20_0_27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d1d94d574_0_522"/>
          <p:cNvSpPr txBox="1"/>
          <p:nvPr/>
        </p:nvSpPr>
        <p:spPr>
          <a:xfrm>
            <a:off x="10865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27" name="Google Shape;527;gfd1d94d574_0_522"/>
          <p:cNvCxnSpPr/>
          <p:nvPr/>
        </p:nvCxnSpPr>
        <p:spPr>
          <a:xfrm>
            <a:off x="1373475" y="205082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gfd1d94d574_0_522"/>
          <p:cNvSpPr/>
          <p:nvPr/>
        </p:nvSpPr>
        <p:spPr>
          <a:xfrm>
            <a:off x="15099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29" name="Google Shape;529;gfd1d94d574_0_522"/>
          <p:cNvSpPr txBox="1"/>
          <p:nvPr/>
        </p:nvSpPr>
        <p:spPr>
          <a:xfrm>
            <a:off x="1006975" y="26760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30" name="Google Shape;530;gfd1d94d574_0_522"/>
          <p:cNvSpPr txBox="1"/>
          <p:nvPr/>
        </p:nvSpPr>
        <p:spPr>
          <a:xfrm>
            <a:off x="1580475" y="225657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1" name="Google Shape;531;gfd1d94d574_0_522"/>
          <p:cNvSpPr txBox="1"/>
          <p:nvPr/>
        </p:nvSpPr>
        <p:spPr>
          <a:xfrm>
            <a:off x="1542850" y="312642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else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2" name="Google Shape;532;gfd1d94d574_0_522"/>
          <p:cNvSpPr/>
          <p:nvPr/>
        </p:nvSpPr>
        <p:spPr>
          <a:xfrm>
            <a:off x="1467675" y="301002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33" name="Google Shape;533;gfd1d94d574_0_522"/>
          <p:cNvSpPr txBox="1"/>
          <p:nvPr/>
        </p:nvSpPr>
        <p:spPr>
          <a:xfrm>
            <a:off x="48008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34" name="Google Shape;534;gfd1d94d574_0_522"/>
          <p:cNvCxnSpPr/>
          <p:nvPr/>
        </p:nvCxnSpPr>
        <p:spPr>
          <a:xfrm>
            <a:off x="5181975" y="204167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gfd1d94d574_0_522"/>
          <p:cNvSpPr/>
          <p:nvPr/>
        </p:nvSpPr>
        <p:spPr>
          <a:xfrm>
            <a:off x="52242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36" name="Google Shape;536;gfd1d94d574_0_522"/>
          <p:cNvSpPr txBox="1"/>
          <p:nvPr/>
        </p:nvSpPr>
        <p:spPr>
          <a:xfrm>
            <a:off x="4721275" y="362187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37" name="Google Shape;537;gfd1d94d574_0_522"/>
          <p:cNvSpPr txBox="1"/>
          <p:nvPr/>
        </p:nvSpPr>
        <p:spPr>
          <a:xfrm>
            <a:off x="5294775" y="225657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8" name="Google Shape;538;gfd1d94d574_0_522"/>
          <p:cNvSpPr txBox="1"/>
          <p:nvPr/>
        </p:nvSpPr>
        <p:spPr>
          <a:xfrm>
            <a:off x="5257150" y="4072250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else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9" name="Google Shape;539;gfd1d94d574_0_522"/>
          <p:cNvSpPr/>
          <p:nvPr/>
        </p:nvSpPr>
        <p:spPr>
          <a:xfrm>
            <a:off x="5181975" y="3955850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0" name="Google Shape;540;gfd1d94d574_0_522"/>
          <p:cNvSpPr txBox="1"/>
          <p:nvPr/>
        </p:nvSpPr>
        <p:spPr>
          <a:xfrm>
            <a:off x="4800850" y="263406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elif</a:t>
            </a:r>
            <a:r>
              <a:rPr lang="en"/>
              <a:t> </a:t>
            </a:r>
            <a:endParaRPr/>
          </a:p>
        </p:txBody>
      </p:sp>
      <p:cxnSp>
        <p:nvCxnSpPr>
          <p:cNvPr id="541" name="Google Shape;541;gfd1d94d574_0_522"/>
          <p:cNvCxnSpPr/>
          <p:nvPr/>
        </p:nvCxnSpPr>
        <p:spPr>
          <a:xfrm>
            <a:off x="5181975" y="2852750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gfd1d94d574_0_522"/>
          <p:cNvSpPr/>
          <p:nvPr/>
        </p:nvSpPr>
        <p:spPr>
          <a:xfrm>
            <a:off x="5224200" y="2968038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3" name="Google Shape;543;gfd1d94d574_0_522"/>
          <p:cNvSpPr txBox="1"/>
          <p:nvPr/>
        </p:nvSpPr>
        <p:spPr>
          <a:xfrm>
            <a:off x="5294775" y="3084438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Do something different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4" name="Google Shape;544;gfd1d94d574_0_522"/>
          <p:cNvSpPr txBox="1"/>
          <p:nvPr/>
        </p:nvSpPr>
        <p:spPr>
          <a:xfrm>
            <a:off x="2845825" y="184397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gfd1d94d574_0_522"/>
          <p:cNvSpPr txBox="1"/>
          <p:nvPr/>
        </p:nvSpPr>
        <p:spPr>
          <a:xfrm>
            <a:off x="6671825" y="185312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gfd1d94d574_0_522"/>
          <p:cNvSpPr txBox="1"/>
          <p:nvPr/>
        </p:nvSpPr>
        <p:spPr>
          <a:xfrm>
            <a:off x="6671825" y="2655063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gfd1d94d574_0_52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548" name="Google Shape;548;gfd1d94d574_0_52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d49ceddaa_0_46"/>
          <p:cNvSpPr txBox="1"/>
          <p:nvPr/>
        </p:nvSpPr>
        <p:spPr>
          <a:xfrm>
            <a:off x="10865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54" name="Google Shape;554;gfd49ceddaa_0_46"/>
          <p:cNvCxnSpPr/>
          <p:nvPr/>
        </p:nvCxnSpPr>
        <p:spPr>
          <a:xfrm>
            <a:off x="1373475" y="205082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gfd49ceddaa_0_46"/>
          <p:cNvSpPr/>
          <p:nvPr/>
        </p:nvSpPr>
        <p:spPr>
          <a:xfrm>
            <a:off x="15099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6" name="Google Shape;556;gfd49ceddaa_0_46"/>
          <p:cNvSpPr txBox="1"/>
          <p:nvPr/>
        </p:nvSpPr>
        <p:spPr>
          <a:xfrm>
            <a:off x="1006975" y="26760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57" name="Google Shape;557;gfd49ceddaa_0_46"/>
          <p:cNvSpPr txBox="1"/>
          <p:nvPr/>
        </p:nvSpPr>
        <p:spPr>
          <a:xfrm>
            <a:off x="1580475" y="2256575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’’P</a:t>
            </a:r>
            <a:r>
              <a:rPr lang="en" sz="1200">
                <a:solidFill>
                  <a:srgbClr val="E06666"/>
                </a:solidFill>
              </a:rPr>
              <a:t>ositive or zero’’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58" name="Google Shape;558;gfd49ceddaa_0_46"/>
          <p:cNvSpPr/>
          <p:nvPr/>
        </p:nvSpPr>
        <p:spPr>
          <a:xfrm>
            <a:off x="1467675" y="301002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9" name="Google Shape;559;gfd49ceddaa_0_46"/>
          <p:cNvSpPr txBox="1"/>
          <p:nvPr/>
        </p:nvSpPr>
        <p:spPr>
          <a:xfrm>
            <a:off x="4800850" y="18062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endParaRPr/>
          </a:p>
        </p:txBody>
      </p:sp>
      <p:cxnSp>
        <p:nvCxnSpPr>
          <p:cNvPr id="560" name="Google Shape;560;gfd49ceddaa_0_46"/>
          <p:cNvCxnSpPr/>
          <p:nvPr/>
        </p:nvCxnSpPr>
        <p:spPr>
          <a:xfrm>
            <a:off x="5181975" y="2041675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gfd49ceddaa_0_46"/>
          <p:cNvSpPr/>
          <p:nvPr/>
        </p:nvSpPr>
        <p:spPr>
          <a:xfrm>
            <a:off x="5224200" y="2140175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2" name="Google Shape;562;gfd49ceddaa_0_46"/>
          <p:cNvSpPr txBox="1"/>
          <p:nvPr/>
        </p:nvSpPr>
        <p:spPr>
          <a:xfrm>
            <a:off x="4753800" y="354821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563" name="Google Shape;563;gfd49ceddaa_0_46"/>
          <p:cNvSpPr/>
          <p:nvPr/>
        </p:nvSpPr>
        <p:spPr>
          <a:xfrm>
            <a:off x="5181975" y="3955850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4" name="Google Shape;564;gfd49ceddaa_0_46"/>
          <p:cNvSpPr txBox="1"/>
          <p:nvPr/>
        </p:nvSpPr>
        <p:spPr>
          <a:xfrm>
            <a:off x="4800850" y="263406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elif</a:t>
            </a:r>
            <a:r>
              <a:rPr lang="en"/>
              <a:t> </a:t>
            </a:r>
            <a:endParaRPr/>
          </a:p>
        </p:txBody>
      </p:sp>
      <p:cxnSp>
        <p:nvCxnSpPr>
          <p:cNvPr id="565" name="Google Shape;565;gfd49ceddaa_0_46"/>
          <p:cNvCxnSpPr/>
          <p:nvPr/>
        </p:nvCxnSpPr>
        <p:spPr>
          <a:xfrm>
            <a:off x="5181975" y="2852750"/>
            <a:ext cx="1528800" cy="4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gfd49ceddaa_0_46"/>
          <p:cNvSpPr/>
          <p:nvPr/>
        </p:nvSpPr>
        <p:spPr>
          <a:xfrm>
            <a:off x="5224200" y="2968038"/>
            <a:ext cx="112800" cy="602100"/>
          </a:xfrm>
          <a:prstGeom prst="leftBrace">
            <a:avLst>
              <a:gd fmla="val 50000" name="adj1"/>
              <a:gd fmla="val 50781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7" name="Google Shape;567;gfd49ceddaa_0_46"/>
          <p:cNvSpPr txBox="1"/>
          <p:nvPr/>
        </p:nvSpPr>
        <p:spPr>
          <a:xfrm>
            <a:off x="2845825" y="184397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fd49ceddaa_0_46"/>
          <p:cNvSpPr txBox="1"/>
          <p:nvPr/>
        </p:nvSpPr>
        <p:spPr>
          <a:xfrm>
            <a:off x="6671825" y="1853125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gfd49ceddaa_0_46"/>
          <p:cNvSpPr txBox="1"/>
          <p:nvPr/>
        </p:nvSpPr>
        <p:spPr>
          <a:xfrm>
            <a:off x="6671825" y="2655063"/>
            <a:ext cx="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gfd49ceddaa_0_46"/>
          <p:cNvSpPr txBox="1"/>
          <p:nvPr/>
        </p:nvSpPr>
        <p:spPr>
          <a:xfrm>
            <a:off x="1479375" y="17732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&gt;=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gfd49ceddaa_0_46"/>
          <p:cNvSpPr txBox="1"/>
          <p:nvPr/>
        </p:nvSpPr>
        <p:spPr>
          <a:xfrm>
            <a:off x="1622700" y="3126425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’’N</a:t>
            </a:r>
            <a:r>
              <a:rPr lang="en" sz="1200">
                <a:solidFill>
                  <a:srgbClr val="E06666"/>
                </a:solidFill>
              </a:rPr>
              <a:t>egative’’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2" name="Google Shape;572;gfd49ceddaa_0_46"/>
          <p:cNvSpPr txBox="1"/>
          <p:nvPr/>
        </p:nvSpPr>
        <p:spPr>
          <a:xfrm>
            <a:off x="5257150" y="1773275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&gt;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gfd49ceddaa_0_46"/>
          <p:cNvSpPr txBox="1"/>
          <p:nvPr/>
        </p:nvSpPr>
        <p:spPr>
          <a:xfrm>
            <a:off x="5257150" y="2581200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&lt;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4" name="Google Shape;574;gfd49ceddaa_0_46"/>
          <p:cNvSpPr txBox="1"/>
          <p:nvPr/>
        </p:nvSpPr>
        <p:spPr>
          <a:xfrm>
            <a:off x="5337000" y="2259050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’’Positive’’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5" name="Google Shape;575;gfd49ceddaa_0_46"/>
          <p:cNvSpPr txBox="1"/>
          <p:nvPr/>
        </p:nvSpPr>
        <p:spPr>
          <a:xfrm>
            <a:off x="5337000" y="3055063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’’Negative’’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6" name="Google Shape;576;gfd49ceddaa_0_46"/>
          <p:cNvSpPr txBox="1"/>
          <p:nvPr/>
        </p:nvSpPr>
        <p:spPr>
          <a:xfrm>
            <a:off x="5337000" y="4072238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’’Zero’’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7" name="Google Shape;577;gfd49ceddaa_0_4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578" name="Google Shape;578;gfd49ceddaa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040a83093_0_147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Control flow for BoB</a:t>
            </a:r>
            <a:endParaRPr sz="1800">
              <a:solidFill>
                <a:srgbClr val="3C78D8"/>
              </a:solidFill>
            </a:endParaRPr>
          </a:p>
        </p:txBody>
      </p:sp>
      <p:pic>
        <p:nvPicPr>
          <p:cNvPr id="584" name="Google Shape;584;g10040a83093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950" y="1596175"/>
            <a:ext cx="3191450" cy="19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0040a83093_0_147"/>
          <p:cNvSpPr txBox="1"/>
          <p:nvPr/>
        </p:nvSpPr>
        <p:spPr>
          <a:xfrm>
            <a:off x="536000" y="1725150"/>
            <a:ext cx="16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g10040a83093_0_147"/>
          <p:cNvSpPr txBox="1"/>
          <p:nvPr/>
        </p:nvSpPr>
        <p:spPr>
          <a:xfrm>
            <a:off x="6549050" y="2016975"/>
            <a:ext cx="20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beepers_present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pick_beeper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d622dae20_0_28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92" name="Google Shape;592;gfd622dae20_0_28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3" name="Google Shape;593;gfd622dae20_0_28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40a83093_0_54"/>
          <p:cNvSpPr txBox="1"/>
          <p:nvPr/>
        </p:nvSpPr>
        <p:spPr>
          <a:xfrm>
            <a:off x="421113" y="871800"/>
            <a:ext cx="31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syntax to output something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g10040a83093_0_54"/>
          <p:cNvSpPr txBox="1"/>
          <p:nvPr/>
        </p:nvSpPr>
        <p:spPr>
          <a:xfrm>
            <a:off x="1457113" y="1179225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g10040a83093_0_54"/>
          <p:cNvSpPr txBox="1"/>
          <p:nvPr/>
        </p:nvSpPr>
        <p:spPr>
          <a:xfrm>
            <a:off x="5028688" y="871788"/>
            <a:ext cx="3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syntax to output the type of object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g10040a83093_0_54"/>
          <p:cNvSpPr txBox="1"/>
          <p:nvPr/>
        </p:nvSpPr>
        <p:spPr>
          <a:xfrm>
            <a:off x="6221938" y="1179213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type</a:t>
            </a:r>
            <a:r>
              <a:rPr lang="en">
                <a:solidFill>
                  <a:schemeClr val="dk1"/>
                </a:solidFill>
              </a:rPr>
              <a:t>())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g10040a83093_0_54"/>
          <p:cNvSpPr txBox="1"/>
          <p:nvPr/>
        </p:nvSpPr>
        <p:spPr>
          <a:xfrm>
            <a:off x="525650" y="2110100"/>
            <a:ext cx="16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’Hello’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E06666"/>
                </a:solidFill>
              </a:rPr>
              <a:t> ’’Hello’’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03" name="Google Shape;603;g10040a83093_0_54"/>
          <p:cNvSpPr txBox="1"/>
          <p:nvPr/>
        </p:nvSpPr>
        <p:spPr>
          <a:xfrm>
            <a:off x="2882650" y="2110100"/>
            <a:ext cx="16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’Hello’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E06666"/>
                </a:solidFill>
              </a:rPr>
              <a:t> ’’hello’’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g10040a83093_0_54"/>
          <p:cNvSpPr txBox="1"/>
          <p:nvPr/>
        </p:nvSpPr>
        <p:spPr>
          <a:xfrm>
            <a:off x="7149613" y="2099613"/>
            <a:ext cx="10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g10040a83093_0_54"/>
          <p:cNvSpPr txBox="1"/>
          <p:nvPr/>
        </p:nvSpPr>
        <p:spPr>
          <a:xfrm>
            <a:off x="5239675" y="2096100"/>
            <a:ext cx="1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’3’ </a:t>
            </a:r>
            <a:r>
              <a:rPr lang="en">
                <a:solidFill>
                  <a:schemeClr val="dk1"/>
                </a:solidFill>
              </a:rPr>
              <a:t>+ </a:t>
            </a:r>
            <a:r>
              <a:rPr lang="en">
                <a:solidFill>
                  <a:srgbClr val="E06666"/>
                </a:solidFill>
              </a:rPr>
              <a:t>’4’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606" name="Google Shape;606;g10040a83093_0_54"/>
          <p:cNvSpPr txBox="1"/>
          <p:nvPr/>
        </p:nvSpPr>
        <p:spPr>
          <a:xfrm>
            <a:off x="3435400" y="3390400"/>
            <a:ext cx="1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variable?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07" name="Google Shape;607;g10040a8309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650" y="3462525"/>
            <a:ext cx="2231929" cy="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10040a8309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0" y="3476600"/>
            <a:ext cx="1693600" cy="73560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0040a83093_0_54"/>
          <p:cNvSpPr txBox="1"/>
          <p:nvPr/>
        </p:nvSpPr>
        <p:spPr>
          <a:xfrm>
            <a:off x="777100" y="4146850"/>
            <a:ext cx="6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610" name="Google Shape;610;g10040a83093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900" y="4316950"/>
            <a:ext cx="3304770" cy="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0040a83093_0_54"/>
          <p:cNvSpPr txBox="1"/>
          <p:nvPr/>
        </p:nvSpPr>
        <p:spPr>
          <a:xfrm>
            <a:off x="1014700" y="24455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12" name="Google Shape;612;g10040a83093_0_54"/>
          <p:cNvSpPr txBox="1"/>
          <p:nvPr/>
        </p:nvSpPr>
        <p:spPr>
          <a:xfrm>
            <a:off x="3373938" y="2422600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No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13" name="Google Shape;613;g10040a83093_0_54"/>
          <p:cNvSpPr txBox="1"/>
          <p:nvPr/>
        </p:nvSpPr>
        <p:spPr>
          <a:xfrm>
            <a:off x="5672200" y="2422588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’34’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14" name="Google Shape;614;g10040a83093_0_54"/>
          <p:cNvSpPr txBox="1"/>
          <p:nvPr/>
        </p:nvSpPr>
        <p:spPr>
          <a:xfrm>
            <a:off x="7422625" y="2428025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15" name="Google Shape;615;g10040a83093_0_54"/>
          <p:cNvSpPr/>
          <p:nvPr/>
        </p:nvSpPr>
        <p:spPr>
          <a:xfrm>
            <a:off x="3781188" y="4146838"/>
            <a:ext cx="468000" cy="243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g10040a83093_0_54"/>
          <p:cNvCxnSpPr/>
          <p:nvPr/>
        </p:nvCxnSpPr>
        <p:spPr>
          <a:xfrm flipH="1" rot="10800000">
            <a:off x="4208563" y="3853213"/>
            <a:ext cx="628500" cy="42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g10040a83093_0_5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Check your understanding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618" name="Google Shape;618;g10040a83093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g1023230a04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500" y="815462"/>
            <a:ext cx="3674042" cy="181013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023230a04f_0_32"/>
          <p:cNvSpPr txBox="1"/>
          <p:nvPr/>
        </p:nvSpPr>
        <p:spPr>
          <a:xfrm>
            <a:off x="6383925" y="251797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Get a job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625" name="Google Shape;625;g1023230a04f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50" y="1009313"/>
            <a:ext cx="1285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023230a04f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450" y="1058725"/>
            <a:ext cx="1819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1023230a04f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5975" y="1920613"/>
            <a:ext cx="18002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023230a04f_0_32"/>
          <p:cNvSpPr txBox="1"/>
          <p:nvPr/>
        </p:nvSpPr>
        <p:spPr>
          <a:xfrm>
            <a:off x="3143975" y="1449863"/>
            <a:ext cx="8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 is  {x}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9" name="Google Shape;629;g1023230a04f_0_32"/>
          <p:cNvSpPr txBox="1"/>
          <p:nvPr/>
        </p:nvSpPr>
        <p:spPr>
          <a:xfrm>
            <a:off x="3143975" y="2074888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 is  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0" name="Google Shape;630;g1023230a04f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88" y="3497988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023230a04f_0_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9500" y="3526563"/>
            <a:ext cx="10858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1023230a04f_0_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4188" y="3531325"/>
            <a:ext cx="12287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1023230a04f_0_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6475" y="3569413"/>
            <a:ext cx="8667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1023230a04f_0_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62400" y="3569413"/>
            <a:ext cx="8382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023230a04f_0_32"/>
          <p:cNvSpPr txBox="1"/>
          <p:nvPr/>
        </p:nvSpPr>
        <p:spPr>
          <a:xfrm>
            <a:off x="605225" y="1920613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’’python’’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36" name="Google Shape;636;g1023230a04f_0_3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Check your understanding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637" name="Google Shape;637;g1023230a04f_0_32"/>
          <p:cNvSpPr txBox="1"/>
          <p:nvPr/>
        </p:nvSpPr>
        <p:spPr>
          <a:xfrm>
            <a:off x="672650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38" name="Google Shape;638;g1023230a04f_0_32"/>
          <p:cNvSpPr txBox="1"/>
          <p:nvPr/>
        </p:nvSpPr>
        <p:spPr>
          <a:xfrm>
            <a:off x="2457075" y="3907575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39" name="Google Shape;639;g1023230a04f_0_32"/>
          <p:cNvSpPr txBox="1"/>
          <p:nvPr/>
        </p:nvSpPr>
        <p:spPr>
          <a:xfrm>
            <a:off x="4092150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0" name="Google Shape;640;g1023230a04f_0_32"/>
          <p:cNvSpPr txBox="1"/>
          <p:nvPr/>
        </p:nvSpPr>
        <p:spPr>
          <a:xfrm>
            <a:off x="5643075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float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1" name="Google Shape;641;g1023230a04f_0_32"/>
          <p:cNvSpPr txBox="1"/>
          <p:nvPr/>
        </p:nvSpPr>
        <p:spPr>
          <a:xfrm>
            <a:off x="7339188" y="38980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42" name="Google Shape;642;g1023230a04f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fd622dae20_0_292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48" name="Google Shape;648;gfd622dae20_0_292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gfd622dae20_0_2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040a83093_0_11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55" name="Google Shape;655;g10040a83093_0_114"/>
          <p:cNvGraphicFramePr/>
          <p:nvPr/>
        </p:nvGraphicFramePr>
        <p:xfrm>
          <a:off x="5062325" y="3843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elif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else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6" name="Google Shape;656;g10040a83093_0_114"/>
          <p:cNvGraphicFramePr/>
          <p:nvPr/>
        </p:nvGraphicFramePr>
        <p:xfrm>
          <a:off x="556913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3095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   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7" name="Google Shape;657;g10040a83093_0_114"/>
          <p:cNvGraphicFramePr/>
          <p:nvPr/>
        </p:nvGraphicFramePr>
        <p:xfrm>
          <a:off x="99117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9021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Arithmetic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   -   /   *   //   %   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Comparison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   &gt;=   &lt;   &lt;=   =   ==   !=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Logical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and    or   not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g10040a83093_0_114"/>
          <p:cNvGraphicFramePr/>
          <p:nvPr/>
        </p:nvGraphicFramePr>
        <p:xfrm>
          <a:off x="3202663" y="2055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654000"/>
              </a:tblGrid>
              <a:tr h="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g10040a83093_0_114"/>
          <p:cNvGraphicFramePr/>
          <p:nvPr/>
        </p:nvGraphicFramePr>
        <p:xfrm>
          <a:off x="3888638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3667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   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0" name="Google Shape;660;g10040a83093_0_114"/>
          <p:cNvGraphicFramePr/>
          <p:nvPr/>
        </p:nvGraphicFramePr>
        <p:xfrm>
          <a:off x="6370300" y="130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500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   </a:t>
                      </a: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    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1" name="Google Shape;661;g10040a83093_0_114"/>
          <p:cNvGraphicFramePr/>
          <p:nvPr/>
        </p:nvGraphicFramePr>
        <p:xfrm>
          <a:off x="506232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2" name="Google Shape;662;g10040a83093_0_114"/>
          <p:cNvGraphicFramePr/>
          <p:nvPr/>
        </p:nvGraphicFramePr>
        <p:xfrm>
          <a:off x="5062325" y="331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input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g10040a83093_0_114"/>
          <p:cNvSpPr/>
          <p:nvPr/>
        </p:nvSpPr>
        <p:spPr>
          <a:xfrm>
            <a:off x="4864238" y="2098863"/>
            <a:ext cx="821700" cy="249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address</a:t>
            </a:r>
            <a:endParaRPr sz="1000">
              <a:solidFill>
                <a:srgbClr val="3C78D8"/>
              </a:solidFill>
            </a:endParaRPr>
          </a:p>
        </p:txBody>
      </p:sp>
      <p:sp>
        <p:nvSpPr>
          <p:cNvPr id="664" name="Google Shape;664;g10040a83093_0_1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1835150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623" y="207548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515138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80506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fd622dae2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315821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148" y="33822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373733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d622dae20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025" y="1894350"/>
            <a:ext cx="2739974" cy="2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fd622dae20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174" y="1892137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fd622dae20_0_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775" y="1896338"/>
            <a:ext cx="2739975" cy="244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fd622dae20_0_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7775" y="1892125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fd622dae20_0_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775" y="1902088"/>
            <a:ext cx="2719175" cy="243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fd622dae20_0_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7775" y="1886200"/>
            <a:ext cx="2739975" cy="244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fd622dae2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4088513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fd622dae20_0_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53425" y="1892150"/>
            <a:ext cx="2739975" cy="24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fd622dae20_0_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7775" y="1886200"/>
            <a:ext cx="2739975" cy="24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d622dae20_0_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8175" y="1886200"/>
            <a:ext cx="2719175" cy="24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d622dae20_0_9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d622dae20_0_93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d622dae20_0_9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Review of the previous lecture 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98" name="Google Shape;98;gfd622dae20_0_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622dae20_0_243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04" name="Google Shape;104;gfd622dae20_0_24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Numbers and variables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Operators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fd622dae20_0_2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f855848a_0_0"/>
          <p:cNvSpPr txBox="1"/>
          <p:nvPr/>
        </p:nvSpPr>
        <p:spPr>
          <a:xfrm>
            <a:off x="1962375" y="20328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3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1" name="Google Shape;111;gfcf855848a_0_0"/>
          <p:cNvSpPr txBox="1"/>
          <p:nvPr/>
        </p:nvSpPr>
        <p:spPr>
          <a:xfrm>
            <a:off x="1962375" y="255808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2" name="Google Shape;112;gfcf855848a_0_0"/>
          <p:cNvSpPr txBox="1"/>
          <p:nvPr/>
        </p:nvSpPr>
        <p:spPr>
          <a:xfrm>
            <a:off x="1962375" y="308331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2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13" name="Google Shape;113;gfcf855848a_0_0"/>
          <p:cNvSpPr txBox="1"/>
          <p:nvPr/>
        </p:nvSpPr>
        <p:spPr>
          <a:xfrm>
            <a:off x="3892425" y="2056125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4" name="Google Shape;114;gfcf855848a_0_0"/>
          <p:cNvSpPr txBox="1"/>
          <p:nvPr/>
        </p:nvSpPr>
        <p:spPr>
          <a:xfrm>
            <a:off x="700275" y="200827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5" name="Google Shape;115;gfcf855848a_0_0"/>
          <p:cNvSpPr txBox="1"/>
          <p:nvPr/>
        </p:nvSpPr>
        <p:spPr>
          <a:xfrm>
            <a:off x="695525" y="2550438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6" name="Google Shape;116;gfcf855848a_0_0"/>
          <p:cNvSpPr txBox="1"/>
          <p:nvPr/>
        </p:nvSpPr>
        <p:spPr>
          <a:xfrm>
            <a:off x="695525" y="3083325"/>
            <a:ext cx="12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10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-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rgbClr val="6AA84F"/>
                </a:solidFill>
              </a:rPr>
              <a:t>  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7" name="Google Shape;117;gfcf855848a_0_0"/>
          <p:cNvSpPr txBox="1"/>
          <p:nvPr/>
        </p:nvSpPr>
        <p:spPr>
          <a:xfrm>
            <a:off x="3892425" y="25813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8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8" name="Google Shape;118;gfcf855848a_0_0"/>
          <p:cNvSpPr txBox="1"/>
          <p:nvPr/>
        </p:nvSpPr>
        <p:spPr>
          <a:xfrm>
            <a:off x="3892425" y="311421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9" name="Google Shape;119;gfcf855848a_0_0"/>
          <p:cNvSpPr txBox="1"/>
          <p:nvPr/>
        </p:nvSpPr>
        <p:spPr>
          <a:xfrm>
            <a:off x="5676300" y="2036850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0" name="Google Shape;120;gfcf855848a_0_0"/>
          <p:cNvSpPr txBox="1"/>
          <p:nvPr/>
        </p:nvSpPr>
        <p:spPr>
          <a:xfrm>
            <a:off x="5676300" y="2562063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* 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>
                <a:solidFill>
                  <a:srgbClr val="6AA84F"/>
                </a:solidFill>
              </a:rPr>
              <a:t>3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1" name="Google Shape;121;gfcf855848a_0_0"/>
          <p:cNvSpPr txBox="1"/>
          <p:nvPr/>
        </p:nvSpPr>
        <p:spPr>
          <a:xfrm>
            <a:off x="5676300" y="3094938"/>
            <a:ext cx="1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-  </a:t>
            </a:r>
            <a:r>
              <a:rPr lang="en" sz="1200">
                <a:solidFill>
                  <a:schemeClr val="dk1"/>
                </a:solidFill>
              </a:rPr>
              <a:t>y </a:t>
            </a:r>
            <a:r>
              <a:rPr lang="en" sz="1200">
                <a:solidFill>
                  <a:srgbClr val="9900FF"/>
                </a:solidFill>
              </a:rPr>
              <a:t> -  </a:t>
            </a: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>
                <a:solidFill>
                  <a:srgbClr val="9900FF"/>
                </a:solidFill>
              </a:rPr>
              <a:t> </a:t>
            </a:r>
            <a:r>
              <a:rPr lang="en" sz="1200"/>
              <a:t> 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2" name="Google Shape;122;gfcf855848a_0_0"/>
          <p:cNvSpPr txBox="1"/>
          <p:nvPr/>
        </p:nvSpPr>
        <p:spPr>
          <a:xfrm>
            <a:off x="6860875" y="20328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19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23" name="Google Shape;123;gfcf855848a_0_0"/>
          <p:cNvSpPr txBox="1"/>
          <p:nvPr/>
        </p:nvSpPr>
        <p:spPr>
          <a:xfrm>
            <a:off x="6860875" y="255808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24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24" name="Google Shape;124;gfcf855848a_0_0"/>
          <p:cNvSpPr txBox="1"/>
          <p:nvPr/>
        </p:nvSpPr>
        <p:spPr>
          <a:xfrm>
            <a:off x="6860875" y="308331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0</a:t>
            </a:r>
            <a:endParaRPr sz="1300">
              <a:solidFill>
                <a:srgbClr val="E69138"/>
              </a:solidFill>
            </a:endParaRPr>
          </a:p>
        </p:txBody>
      </p:sp>
      <p:cxnSp>
        <p:nvCxnSpPr>
          <p:cNvPr id="125" name="Google Shape;125;gfcf855848a_0_0"/>
          <p:cNvCxnSpPr/>
          <p:nvPr/>
        </p:nvCxnSpPr>
        <p:spPr>
          <a:xfrm>
            <a:off x="4459375" y="2791850"/>
            <a:ext cx="1587600" cy="403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fcf855848a_0_0"/>
          <p:cNvCxnSpPr/>
          <p:nvPr/>
        </p:nvCxnSpPr>
        <p:spPr>
          <a:xfrm>
            <a:off x="4537375" y="2236650"/>
            <a:ext cx="1849200" cy="936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fcf855848a_0_0"/>
          <p:cNvSpPr/>
          <p:nvPr/>
        </p:nvSpPr>
        <p:spPr>
          <a:xfrm>
            <a:off x="1206250" y="3172725"/>
            <a:ext cx="59700" cy="252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cf855848a_0_0"/>
          <p:cNvSpPr/>
          <p:nvPr/>
        </p:nvSpPr>
        <p:spPr>
          <a:xfrm>
            <a:off x="1688050" y="3161175"/>
            <a:ext cx="59700" cy="275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cf855848a_0_0"/>
          <p:cNvSpPr txBox="1"/>
          <p:nvPr/>
        </p:nvSpPr>
        <p:spPr>
          <a:xfrm>
            <a:off x="3892425" y="1585125"/>
            <a:ext cx="1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gfcf855848a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Numbers and variables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31" name="Google Shape;131;gfcf855848a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1d94d574_0_0"/>
          <p:cNvSpPr txBox="1"/>
          <p:nvPr/>
        </p:nvSpPr>
        <p:spPr>
          <a:xfrm>
            <a:off x="841650" y="12749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7" name="Google Shape;137;gfd1d94d574_0_0"/>
          <p:cNvSpPr txBox="1"/>
          <p:nvPr/>
        </p:nvSpPr>
        <p:spPr>
          <a:xfrm>
            <a:off x="3632400" y="1274925"/>
            <a:ext cx="18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trouser_price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8" name="Google Shape;138;gfd1d94d574_0_0"/>
          <p:cNvSpPr txBox="1"/>
          <p:nvPr/>
        </p:nvSpPr>
        <p:spPr>
          <a:xfrm>
            <a:off x="6856925" y="1274925"/>
            <a:ext cx="16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tshirt_price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100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9" name="Google Shape;139;gfd1d94d574_0_0"/>
          <p:cNvSpPr txBox="1"/>
          <p:nvPr/>
        </p:nvSpPr>
        <p:spPr>
          <a:xfrm>
            <a:off x="6402475" y="2222838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600</a:t>
            </a:r>
            <a:endParaRPr sz="1300">
              <a:solidFill>
                <a:srgbClr val="E69138"/>
              </a:solidFill>
            </a:endParaRPr>
          </a:p>
        </p:txBody>
      </p:sp>
      <p:cxnSp>
        <p:nvCxnSpPr>
          <p:cNvPr id="140" name="Google Shape;140;gfd1d94d574_0_0"/>
          <p:cNvCxnSpPr/>
          <p:nvPr/>
        </p:nvCxnSpPr>
        <p:spPr>
          <a:xfrm>
            <a:off x="4200400" y="1651000"/>
            <a:ext cx="16200" cy="619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fd1d94d574_0_0"/>
          <p:cNvCxnSpPr/>
          <p:nvPr/>
        </p:nvCxnSpPr>
        <p:spPr>
          <a:xfrm>
            <a:off x="1542825" y="1585150"/>
            <a:ext cx="1586400" cy="7221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fd1d94d574_0_0"/>
          <p:cNvSpPr txBox="1"/>
          <p:nvPr/>
        </p:nvSpPr>
        <p:spPr>
          <a:xfrm>
            <a:off x="2619975" y="2215200"/>
            <a:ext cx="34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trouser_price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2 * tshirt_price </a:t>
            </a:r>
            <a:endParaRPr/>
          </a:p>
        </p:txBody>
      </p:sp>
      <p:cxnSp>
        <p:nvCxnSpPr>
          <p:cNvPr id="143" name="Google Shape;143;gfd1d94d574_0_0"/>
          <p:cNvCxnSpPr/>
          <p:nvPr/>
        </p:nvCxnSpPr>
        <p:spPr>
          <a:xfrm flipH="1">
            <a:off x="5717100" y="1594550"/>
            <a:ext cx="1536000" cy="684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fd1d94d574_0_0"/>
          <p:cNvSpPr txBox="1"/>
          <p:nvPr/>
        </p:nvSpPr>
        <p:spPr>
          <a:xfrm>
            <a:off x="2876875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5" name="Google Shape;145;gfd1d94d574_0_0"/>
          <p:cNvSpPr txBox="1"/>
          <p:nvPr/>
        </p:nvSpPr>
        <p:spPr>
          <a:xfrm>
            <a:off x="3948250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gfd1d94d574_0_0"/>
          <p:cNvSpPr txBox="1"/>
          <p:nvPr/>
        </p:nvSpPr>
        <p:spPr>
          <a:xfrm>
            <a:off x="4840675" y="2472175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 * 100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7" name="Google Shape;147;gfd1d94d574_0_0"/>
          <p:cNvSpPr txBox="1"/>
          <p:nvPr/>
        </p:nvSpPr>
        <p:spPr>
          <a:xfrm>
            <a:off x="841650" y="34640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rgbClr val="6AA84F"/>
                </a:solidFill>
              </a:rPr>
              <a:t>250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48" name="Google Shape;148;gfd1d94d574_0_0"/>
          <p:cNvSpPr txBox="1"/>
          <p:nvPr/>
        </p:nvSpPr>
        <p:spPr>
          <a:xfrm>
            <a:off x="6402475" y="3805163"/>
            <a:ext cx="5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650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49" name="Google Shape;149;gfd1d94d574_0_0"/>
          <p:cNvSpPr txBox="1"/>
          <p:nvPr/>
        </p:nvSpPr>
        <p:spPr>
          <a:xfrm>
            <a:off x="2596450" y="3797525"/>
            <a:ext cx="34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shoes_price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trouser_price  </a:t>
            </a:r>
            <a:r>
              <a:rPr lang="en" sz="1200">
                <a:solidFill>
                  <a:srgbClr val="9900FF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  2 * tshirt_price </a:t>
            </a:r>
            <a:endParaRPr/>
          </a:p>
        </p:txBody>
      </p:sp>
      <p:sp>
        <p:nvSpPr>
          <p:cNvPr id="150" name="Google Shape;150;gfd1d94d574_0_0"/>
          <p:cNvSpPr txBox="1"/>
          <p:nvPr/>
        </p:nvSpPr>
        <p:spPr>
          <a:xfrm>
            <a:off x="2876875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1" name="Google Shape;151;gfd1d94d574_0_0"/>
          <p:cNvSpPr txBox="1"/>
          <p:nvPr/>
        </p:nvSpPr>
        <p:spPr>
          <a:xfrm>
            <a:off x="3948250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2" name="Google Shape;152;gfd1d94d574_0_0"/>
          <p:cNvSpPr txBox="1"/>
          <p:nvPr/>
        </p:nvSpPr>
        <p:spPr>
          <a:xfrm>
            <a:off x="4840675" y="405450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 * 100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3" name="Google Shape;153;gfd1d94d574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Numbers and variables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54" name="Google Shape;154;gfd1d94d574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622dae20_0_248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60" name="Google Shape;160;gfd622dae20_0_24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Numbers and variables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Casts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Basic built-in functions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Control flow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gfd622dae20_0_24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1d94d574_0_271"/>
          <p:cNvSpPr txBox="1"/>
          <p:nvPr/>
        </p:nvSpPr>
        <p:spPr>
          <a:xfrm>
            <a:off x="1320450" y="107196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7" name="Google Shape;167;gfd1d94d574_0_271"/>
          <p:cNvSpPr txBox="1"/>
          <p:nvPr/>
        </p:nvSpPr>
        <p:spPr>
          <a:xfrm>
            <a:off x="1320450" y="1279013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68" name="Google Shape;168;gfd1d94d574_0_271"/>
          <p:cNvGraphicFramePr/>
          <p:nvPr/>
        </p:nvGraphicFramePr>
        <p:xfrm>
          <a:off x="599175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7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12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1.3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1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64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gfd1d94d574_0_271"/>
          <p:cNvGraphicFramePr/>
          <p:nvPr/>
        </p:nvGraphicFramePr>
        <p:xfrm>
          <a:off x="13425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02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+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-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* 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/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Division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//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Division (floor)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%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Modulus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**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Power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gfd1d94d574_0_271"/>
          <p:cNvGraphicFramePr/>
          <p:nvPr/>
        </p:nvGraphicFramePr>
        <p:xfrm>
          <a:off x="4182000" y="1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{8DDF5B9F-27D5-4E2F-B6F1-3506B2A6F503}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+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*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/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//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%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X  </a:t>
                      </a: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** 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 y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fd1d94d574_0_271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Operators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72" name="Google Shape;172;gfd1d94d574_0_271"/>
          <p:cNvSpPr/>
          <p:nvPr/>
        </p:nvSpPr>
        <p:spPr>
          <a:xfrm>
            <a:off x="1684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