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gXwEPeuHeqmkaFB1POZ+IkVQ6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FF223E-4D24-4459-9BDF-6340D90EEA26}">
  <a:tblStyle styleId="{1FFF223E-4D24-4459-9BDF-6340D90EEA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334BBDB-1BA9-43D0-9266-6BED2247D2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e3f1f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53e3f1f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e8bb3d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3e8bb3d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3e3f1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53e3f1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3e3f1f6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53e3f1f6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3e3f1f6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53e3f1f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e3f1f6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53e3f1f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3e3f1f6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53e3f1f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e8bb3d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3e8bb3d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3e3f1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53e3f1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3e3f1f6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53e3f1f6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e8bb3d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3e8bb3d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f25b31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6f25b31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6f25b31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6f25b31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3e8bb3d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3e8bb3d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6d2e5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56d2e5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e8bb3d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3e8bb3d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3e3f1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053e3f1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3e3f1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53e3f1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3e3f1f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53e3f1f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8bb3d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3e8bb3d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3e3f1f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53e3f1f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6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3e3f1f60_0_73"/>
          <p:cNvSpPr txBox="1"/>
          <p:nvPr/>
        </p:nvSpPr>
        <p:spPr>
          <a:xfrm>
            <a:off x="5919375" y="2254663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Don’t care ordering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4" name="Google Shape;154;g1053e3f1f60_0_73"/>
          <p:cNvSpPr txBox="1"/>
          <p:nvPr/>
        </p:nvSpPr>
        <p:spPr>
          <a:xfrm>
            <a:off x="5919375" y="2773788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Uniqueness is guaranteed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5" name="Google Shape;155;g1053e3f1f60_0_73"/>
          <p:cNvSpPr txBox="1"/>
          <p:nvPr/>
        </p:nvSpPr>
        <p:spPr>
          <a:xfrm>
            <a:off x="5967875" y="16827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6" name="Google Shape;156;g1053e3f1f60_0_73"/>
          <p:cNvSpPr txBox="1"/>
          <p:nvPr/>
        </p:nvSpPr>
        <p:spPr>
          <a:xfrm>
            <a:off x="703400" y="16563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</a:t>
            </a: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7" name="Google Shape;157;g1053e3f1f60_0_73"/>
          <p:cNvSpPr txBox="1"/>
          <p:nvPr/>
        </p:nvSpPr>
        <p:spPr>
          <a:xfrm>
            <a:off x="703400" y="2747388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If the conditions are true definitely use a set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8" name="Google Shape;158;g1053e3f1f60_0_73"/>
          <p:cNvSpPr txBox="1"/>
          <p:nvPr/>
        </p:nvSpPr>
        <p:spPr>
          <a:xfrm>
            <a:off x="703400" y="22282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highly optimized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9" name="Google Shape;159;g1053e3f1f60_0_7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53e3f1f60_0_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103e8bb3d9b_0_6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functions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g103e8bb3d9b_0_6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03e8bb3d9b_0_6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3e3f1f60_0_10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53e3f1f60_0_105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1053e3f1f60_0_105"/>
          <p:cNvSpPr txBox="1"/>
          <p:nvPr/>
        </p:nvSpPr>
        <p:spPr>
          <a:xfrm>
            <a:off x="1170150" y="2371650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1053e3f1f60_0_105"/>
          <p:cNvSpPr txBox="1"/>
          <p:nvPr/>
        </p:nvSpPr>
        <p:spPr>
          <a:xfrm>
            <a:off x="1170150" y="293832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g1053e3f1f60_0_105"/>
          <p:cNvSpPr txBox="1"/>
          <p:nvPr/>
        </p:nvSpPr>
        <p:spPr>
          <a:xfrm>
            <a:off x="1170150" y="3505000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“python”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g1053e3f1f60_0_105"/>
          <p:cNvSpPr txBox="1"/>
          <p:nvPr/>
        </p:nvSpPr>
        <p:spPr>
          <a:xfrm>
            <a:off x="5105400" y="2657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&lt;class 'set'&gt;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g1053e3f1f60_0_105"/>
          <p:cNvSpPr txBox="1"/>
          <p:nvPr/>
        </p:nvSpPr>
        <p:spPr>
          <a:xfrm>
            <a:off x="5189225" y="205907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type()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9" name="Google Shape;179;g1053e3f1f60_0_10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3e3f1f60_0_146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(10))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053e3f1f60_0_146"/>
          <p:cNvSpPr txBox="1"/>
          <p:nvPr/>
        </p:nvSpPr>
        <p:spPr>
          <a:xfrm>
            <a:off x="1216150" y="2576075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add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1053e3f1f60_0_146"/>
          <p:cNvSpPr txBox="1"/>
          <p:nvPr/>
        </p:nvSpPr>
        <p:spPr>
          <a:xfrm>
            <a:off x="4208275" y="257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5, 6, 7, 8, 9, 11}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1053e3f1f60_0_146"/>
          <p:cNvSpPr txBox="1"/>
          <p:nvPr/>
        </p:nvSpPr>
        <p:spPr>
          <a:xfrm>
            <a:off x="4208275" y="1804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5, 6, 7, 8, 9}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g1053e3f1f60_0_14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53e3f1f60_0_1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3e3f1f60_0_160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(10))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1053e3f1f60_0_160"/>
          <p:cNvSpPr txBox="1"/>
          <p:nvPr/>
        </p:nvSpPr>
        <p:spPr>
          <a:xfrm>
            <a:off x="1216150" y="2576075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g1053e3f1f60_0_160"/>
          <p:cNvSpPr txBox="1"/>
          <p:nvPr/>
        </p:nvSpPr>
        <p:spPr>
          <a:xfrm>
            <a:off x="1216150" y="3095200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discard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g1053e3f1f60_0_160"/>
          <p:cNvSpPr txBox="1"/>
          <p:nvPr/>
        </p:nvSpPr>
        <p:spPr>
          <a:xfrm>
            <a:off x="4456775" y="3095200"/>
            <a:ext cx="1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7, 8, 9}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g1053e3f1f60_0_16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53e3f1f60_0_16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3e3f1f60_0_172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 </a:t>
            </a:r>
            <a:r>
              <a:rPr lang="en">
                <a:solidFill>
                  <a:schemeClr val="dk1"/>
                </a:solidFill>
              </a:rPr>
              <a:t>[10, 1, 3, -1]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5" name="Google Shape;205;g1053e3f1f60_0_172"/>
          <p:cNvGraphicFramePr/>
          <p:nvPr/>
        </p:nvGraphicFramePr>
        <p:xfrm>
          <a:off x="4349200" y="18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1206750"/>
                <a:gridCol w="2078450"/>
              </a:tblGrid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4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-1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13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sorted(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[-1, 1, 3, 10]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g1053e3f1f60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053e3f1f60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3e3f1f60_0_183"/>
          <p:cNvSpPr txBox="1"/>
          <p:nvPr/>
        </p:nvSpPr>
        <p:spPr>
          <a:xfrm>
            <a:off x="228600" y="1734425"/>
            <a:ext cx="46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i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E06666"/>
                </a:solidFill>
              </a:rPr>
              <a:t>"python", "programming", "hello", "world"</a:t>
            </a:r>
            <a:r>
              <a:rPr lang="en">
                <a:solidFill>
                  <a:schemeClr val="dk1"/>
                </a:solidFill>
              </a:rPr>
              <a:t>]):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g1053e3f1f60_0_183"/>
          <p:cNvSpPr txBox="1"/>
          <p:nvPr/>
        </p:nvSpPr>
        <p:spPr>
          <a:xfrm>
            <a:off x="6071950" y="1734425"/>
            <a:ext cx="164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1053e3f1f60_0_18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053e3f1f60_0_18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g103e8bb3d9b_0_8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operators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g103e8bb3d9b_0_8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3e8bb3d9b_0_8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3e3f1f60_0_1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Set operators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053e3f1f60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75" y="1248125"/>
            <a:ext cx="5092650" cy="35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053e3f1f60_0_1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3e3f1f60_0_203"/>
          <p:cNvSpPr txBox="1"/>
          <p:nvPr/>
        </p:nvSpPr>
        <p:spPr>
          <a:xfrm>
            <a:off x="378750" y="1130225"/>
            <a:ext cx="634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mammals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{'Tiger', </a:t>
            </a:r>
            <a:r>
              <a:rPr lang="en">
                <a:solidFill>
                  <a:srgbClr val="E06666"/>
                </a:solidFill>
              </a:rPr>
              <a:t>'Camel'</a:t>
            </a:r>
            <a:r>
              <a:rPr lang="en">
                <a:solidFill>
                  <a:srgbClr val="E06666"/>
                </a:solidFill>
              </a:rPr>
              <a:t>, 'Sheep', 'Whale', 'Walrus'}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aquatic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{'Octopus', 'Squid', 'Crab', 'Whale', 'Walrus'}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35" name="Google Shape;235;g1053e3f1f60_0_203"/>
          <p:cNvSpPr/>
          <p:nvPr/>
        </p:nvSpPr>
        <p:spPr>
          <a:xfrm>
            <a:off x="5556650" y="1154900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53e3f1f60_0_203"/>
          <p:cNvSpPr/>
          <p:nvPr/>
        </p:nvSpPr>
        <p:spPr>
          <a:xfrm>
            <a:off x="6678900" y="1154900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53e3f1f60_0_203"/>
          <p:cNvSpPr txBox="1"/>
          <p:nvPr/>
        </p:nvSpPr>
        <p:spPr>
          <a:xfrm>
            <a:off x="5916900" y="1481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'Tiger'</a:t>
            </a:r>
            <a:endParaRPr/>
          </a:p>
        </p:txBody>
      </p:sp>
      <p:sp>
        <p:nvSpPr>
          <p:cNvPr id="238" name="Google Shape;238;g1053e3f1f60_0_203"/>
          <p:cNvSpPr txBox="1"/>
          <p:nvPr/>
        </p:nvSpPr>
        <p:spPr>
          <a:xfrm>
            <a:off x="5773450" y="19615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'Camel'</a:t>
            </a:r>
            <a:endParaRPr/>
          </a:p>
        </p:txBody>
      </p:sp>
      <p:sp>
        <p:nvSpPr>
          <p:cNvPr id="239" name="Google Shape;239;g1053e3f1f60_0_203"/>
          <p:cNvSpPr txBox="1"/>
          <p:nvPr/>
        </p:nvSpPr>
        <p:spPr>
          <a:xfrm>
            <a:off x="6062025" y="2533725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'Sheep'</a:t>
            </a:r>
            <a:endParaRPr/>
          </a:p>
        </p:txBody>
      </p:sp>
      <p:sp>
        <p:nvSpPr>
          <p:cNvPr id="240" name="Google Shape;240;g1053e3f1f60_0_203"/>
          <p:cNvSpPr txBox="1"/>
          <p:nvPr/>
        </p:nvSpPr>
        <p:spPr>
          <a:xfrm>
            <a:off x="6038300" y="730025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mammals</a:t>
            </a:r>
            <a:endParaRPr/>
          </a:p>
        </p:txBody>
      </p:sp>
      <p:sp>
        <p:nvSpPr>
          <p:cNvPr id="241" name="Google Shape;241;g1053e3f1f60_0_203"/>
          <p:cNvSpPr txBox="1"/>
          <p:nvPr/>
        </p:nvSpPr>
        <p:spPr>
          <a:xfrm>
            <a:off x="7306475" y="7300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aquatic</a:t>
            </a:r>
            <a:endParaRPr/>
          </a:p>
        </p:txBody>
      </p:sp>
      <p:sp>
        <p:nvSpPr>
          <p:cNvPr id="242" name="Google Shape;242;g1053e3f1f60_0_203"/>
          <p:cNvSpPr txBox="1"/>
          <p:nvPr/>
        </p:nvSpPr>
        <p:spPr>
          <a:xfrm>
            <a:off x="6722250" y="15613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'Whale'</a:t>
            </a:r>
            <a:endParaRPr/>
          </a:p>
        </p:txBody>
      </p:sp>
      <p:sp>
        <p:nvSpPr>
          <p:cNvPr id="243" name="Google Shape;243;g1053e3f1f60_0_203"/>
          <p:cNvSpPr txBox="1"/>
          <p:nvPr/>
        </p:nvSpPr>
        <p:spPr>
          <a:xfrm>
            <a:off x="6686250" y="2007363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'Walrus'</a:t>
            </a:r>
            <a:endParaRPr/>
          </a:p>
        </p:txBody>
      </p:sp>
      <p:sp>
        <p:nvSpPr>
          <p:cNvPr id="244" name="Google Shape;244;g1053e3f1f60_0_203"/>
          <p:cNvSpPr txBox="1"/>
          <p:nvPr/>
        </p:nvSpPr>
        <p:spPr>
          <a:xfrm>
            <a:off x="7384625" y="1312675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'Octopus'</a:t>
            </a:r>
            <a:endParaRPr/>
          </a:p>
        </p:txBody>
      </p:sp>
      <p:sp>
        <p:nvSpPr>
          <p:cNvPr id="245" name="Google Shape;245;g1053e3f1f60_0_203"/>
          <p:cNvSpPr txBox="1"/>
          <p:nvPr/>
        </p:nvSpPr>
        <p:spPr>
          <a:xfrm>
            <a:off x="7671050" y="1817700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'Squid'</a:t>
            </a:r>
            <a:endParaRPr/>
          </a:p>
        </p:txBody>
      </p:sp>
      <p:sp>
        <p:nvSpPr>
          <p:cNvPr id="246" name="Google Shape;246;g1053e3f1f60_0_203"/>
          <p:cNvSpPr txBox="1"/>
          <p:nvPr/>
        </p:nvSpPr>
        <p:spPr>
          <a:xfrm>
            <a:off x="7619100" y="2371650"/>
            <a:ext cx="6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'Crab'</a:t>
            </a:r>
            <a:endParaRPr/>
          </a:p>
        </p:txBody>
      </p:sp>
      <p:graphicFrame>
        <p:nvGraphicFramePr>
          <p:cNvPr id="247" name="Google Shape;247;g1053e3f1f60_0_203"/>
          <p:cNvGraphicFramePr/>
          <p:nvPr/>
        </p:nvGraphicFramePr>
        <p:xfrm>
          <a:off x="2322825" y="44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'Crab', 'Octopus', 'Sheep', 'Squid', 'Tiger'}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g1053e3f1f60_0_203"/>
          <p:cNvGraphicFramePr/>
          <p:nvPr/>
        </p:nvGraphicFramePr>
        <p:xfrm>
          <a:off x="299825" y="31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2023000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|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&amp;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-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^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g1053e3f1f60_0_203"/>
          <p:cNvGraphicFramePr/>
          <p:nvPr/>
        </p:nvGraphicFramePr>
        <p:xfrm>
          <a:off x="2322825" y="31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6578700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'Crab', 'Octopus', 'Sheep', 'Squid', 'Tiger', 'Walrus', 'Whale'}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g1053e3f1f60_0_203"/>
          <p:cNvGraphicFramePr/>
          <p:nvPr/>
        </p:nvGraphicFramePr>
        <p:xfrm>
          <a:off x="2322825" y="36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{'Walrus', 'Whale'}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g1053e3f1f60_0_203"/>
          <p:cNvGraphicFramePr/>
          <p:nvPr/>
        </p:nvGraphicFramePr>
        <p:xfrm>
          <a:off x="2322825" y="40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'Sheep', 'Tiger'}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1053e3f1f60_0_2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Set operators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53e3f1f60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Set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103e8bb3d9b_0_8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3e8bb3d9b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3e8bb3d9b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6f25b3144_0_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06f25b314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1317539"/>
            <a:ext cx="29051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06f25b314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150" y="1317539"/>
            <a:ext cx="19621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06f25b3144_0_17"/>
          <p:cNvSpPr txBox="1"/>
          <p:nvPr/>
        </p:nvSpPr>
        <p:spPr>
          <a:xfrm>
            <a:off x="1565200" y="20224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{1, 2, 3, 4}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9" name="Google Shape;269;g106f25b3144_0_17"/>
          <p:cNvSpPr txBox="1"/>
          <p:nvPr/>
        </p:nvSpPr>
        <p:spPr>
          <a:xfrm>
            <a:off x="6433370" y="20224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0" name="Google Shape;270;g106f25b3144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63" y="3217325"/>
            <a:ext cx="2505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06f25b3144_0_17"/>
          <p:cNvSpPr txBox="1"/>
          <p:nvPr/>
        </p:nvSpPr>
        <p:spPr>
          <a:xfrm>
            <a:off x="1305713" y="4007600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{0, 1, 2, 3, 4, 6, 8}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2" name="Google Shape;272;g106f25b3144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850" y="3245900"/>
            <a:ext cx="2476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06f25b3144_0_17"/>
          <p:cNvSpPr txBox="1"/>
          <p:nvPr/>
        </p:nvSpPr>
        <p:spPr>
          <a:xfrm>
            <a:off x="6344650" y="400760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{1, 3}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4" name="Google Shape;274;g106f25b3144_0_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f25b3144_0_3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106f25b314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66850"/>
            <a:ext cx="1790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06f25b3144_0_32"/>
          <p:cNvSpPr txBox="1"/>
          <p:nvPr/>
        </p:nvSpPr>
        <p:spPr>
          <a:xfrm>
            <a:off x="423263" y="2886675"/>
            <a:ext cx="13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{'h',  'o',  'e',  'l'}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2" name="Google Shape;282;g106f25b314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800" y="2066850"/>
            <a:ext cx="15811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06f25b3144_0_32"/>
          <p:cNvSpPr txBox="1"/>
          <p:nvPr/>
        </p:nvSpPr>
        <p:spPr>
          <a:xfrm>
            <a:off x="3403688" y="2886675"/>
            <a:ext cx="13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&lt;class 'dict'&gt;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4" name="Google Shape;284;g106f25b3144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764" y="2066850"/>
            <a:ext cx="1724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06f25b3144_0_32"/>
          <p:cNvSpPr txBox="1"/>
          <p:nvPr/>
        </p:nvSpPr>
        <p:spPr>
          <a:xfrm>
            <a:off x="7056788" y="2915250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6" name="Google Shape;286;g106f25b3144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103e8bb3d9b_0_9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g103e8bb3d9b_0_9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3e8bb3d9b_0_9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6d2e5f32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9" name="Google Shape;299;g1056d2e5f32_0_0"/>
          <p:cNvSpPr txBox="1"/>
          <p:nvPr/>
        </p:nvSpPr>
        <p:spPr>
          <a:xfrm>
            <a:off x="800250" y="1205400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0" name="Google Shape;300;g1056d2e5f32_0_0"/>
          <p:cNvSpPr txBox="1"/>
          <p:nvPr/>
        </p:nvSpPr>
        <p:spPr>
          <a:xfrm>
            <a:off x="800250" y="1581700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1" name="Google Shape;301;g1056d2e5f32_0_0"/>
          <p:cNvSpPr/>
          <p:nvPr/>
        </p:nvSpPr>
        <p:spPr>
          <a:xfrm>
            <a:off x="4197950" y="1651227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56d2e5f32_0_0"/>
          <p:cNvSpPr txBox="1"/>
          <p:nvPr/>
        </p:nvSpPr>
        <p:spPr>
          <a:xfrm>
            <a:off x="4441315" y="2112674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3" name="Google Shape;303;g1056d2e5f32_0_0"/>
          <p:cNvSpPr txBox="1"/>
          <p:nvPr/>
        </p:nvSpPr>
        <p:spPr>
          <a:xfrm>
            <a:off x="4504001" y="25342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4" name="Google Shape;304;g1056d2e5f32_0_0"/>
          <p:cNvSpPr txBox="1"/>
          <p:nvPr/>
        </p:nvSpPr>
        <p:spPr>
          <a:xfrm>
            <a:off x="5222523" y="210640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5" name="Google Shape;305;g1056d2e5f32_0_0"/>
          <p:cNvSpPr txBox="1"/>
          <p:nvPr/>
        </p:nvSpPr>
        <p:spPr>
          <a:xfrm>
            <a:off x="4977598" y="323215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6" name="Google Shape;306;g1056d2e5f32_0_0"/>
          <p:cNvSpPr txBox="1"/>
          <p:nvPr/>
        </p:nvSpPr>
        <p:spPr>
          <a:xfrm>
            <a:off x="5250727" y="27652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7" name="Google Shape;307;g1056d2e5f32_0_0"/>
          <p:cNvSpPr txBox="1"/>
          <p:nvPr/>
        </p:nvSpPr>
        <p:spPr>
          <a:xfrm>
            <a:off x="4404232" y="2955880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8" name="Google Shape;308;g1056d2e5f32_0_0"/>
          <p:cNvSpPr txBox="1"/>
          <p:nvPr/>
        </p:nvSpPr>
        <p:spPr>
          <a:xfrm>
            <a:off x="5722873" y="2365000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9" name="Google Shape;309;g1056d2e5f32_0_0"/>
          <p:cNvSpPr/>
          <p:nvPr/>
        </p:nvSpPr>
        <p:spPr>
          <a:xfrm>
            <a:off x="6554234" y="1657290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56d2e5f32_0_0"/>
          <p:cNvSpPr txBox="1"/>
          <p:nvPr/>
        </p:nvSpPr>
        <p:spPr>
          <a:xfrm>
            <a:off x="6736199" y="2112463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1" name="Google Shape;311;g1056d2e5f32_0_0"/>
          <p:cNvSpPr txBox="1"/>
          <p:nvPr/>
        </p:nvSpPr>
        <p:spPr>
          <a:xfrm>
            <a:off x="4877761" y="135245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2" name="Google Shape;312;g1056d2e5f32_0_0"/>
          <p:cNvSpPr txBox="1"/>
          <p:nvPr/>
        </p:nvSpPr>
        <p:spPr>
          <a:xfrm>
            <a:off x="7344149" y="13524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3" name="Google Shape;313;g1056d2e5f32_0_0"/>
          <p:cNvSpPr txBox="1"/>
          <p:nvPr/>
        </p:nvSpPr>
        <p:spPr>
          <a:xfrm>
            <a:off x="6518002" y="2581389"/>
            <a:ext cx="22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4" name="Google Shape;314;g1056d2e5f32_0_0"/>
          <p:cNvSpPr txBox="1"/>
          <p:nvPr/>
        </p:nvSpPr>
        <p:spPr>
          <a:xfrm>
            <a:off x="6775600" y="3103807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helloworld@gmail.com</a:t>
            </a:r>
            <a:endParaRPr sz="1200">
              <a:solidFill>
                <a:srgbClr val="E69138"/>
              </a:solidFill>
            </a:endParaRPr>
          </a:p>
        </p:txBody>
      </p:sp>
      <p:graphicFrame>
        <p:nvGraphicFramePr>
          <p:cNvPr id="315" name="Google Shape;315;g1056d2e5f32_0_0"/>
          <p:cNvGraphicFramePr/>
          <p:nvPr/>
        </p:nvGraphicFramePr>
        <p:xfrm>
          <a:off x="228600" y="22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1222325"/>
                <a:gridCol w="2468050"/>
              </a:tblGrid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Set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discard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|   &amp;   -   ^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g1056d2e5f32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70;g103b5b5a189_0_169"/>
          <p:cNvGraphicFramePr/>
          <p:nvPr/>
        </p:nvGraphicFramePr>
        <p:xfrm>
          <a:off x="42567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2125325"/>
                <a:gridCol w="4386175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Scopes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Local scopes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rguments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(</a:t>
                      </a: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positional, default, ke</a:t>
                      </a: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yword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g103e8bb3d9b_0_5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Set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g103e8bb3d9b_0_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3e8bb3d9b_0_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3e3f1f60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53e3f1f60_0_0"/>
          <p:cNvSpPr txBox="1"/>
          <p:nvPr/>
        </p:nvSpPr>
        <p:spPr>
          <a:xfrm>
            <a:off x="693250" y="190237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What data structures do we know?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5" name="Google Shape;85;g1053e3f1f60_0_0"/>
          <p:cNvSpPr txBox="1"/>
          <p:nvPr/>
        </p:nvSpPr>
        <p:spPr>
          <a:xfrm>
            <a:off x="4696125" y="1902375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List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6" name="Google Shape;86;g1053e3f1f60_0_0"/>
          <p:cNvSpPr txBox="1"/>
          <p:nvPr/>
        </p:nvSpPr>
        <p:spPr>
          <a:xfrm>
            <a:off x="693250" y="2600350"/>
            <a:ext cx="32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Do we have another data structures?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7" name="Google Shape;87;g1053e3f1f60_0_0"/>
          <p:cNvSpPr txBox="1"/>
          <p:nvPr/>
        </p:nvSpPr>
        <p:spPr>
          <a:xfrm>
            <a:off x="4696125" y="2600350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g1053e3f1f60_0_0"/>
          <p:cNvSpPr txBox="1"/>
          <p:nvPr/>
        </p:nvSpPr>
        <p:spPr>
          <a:xfrm>
            <a:off x="693250" y="3376475"/>
            <a:ext cx="32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Which one?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9" name="Google Shape;89;g1053e3f1f60_0_0"/>
          <p:cNvSpPr txBox="1"/>
          <p:nvPr/>
        </p:nvSpPr>
        <p:spPr>
          <a:xfrm>
            <a:off x="4455000" y="3407050"/>
            <a:ext cx="13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See the title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0" name="Google Shape;90;g1053e3f1f60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3e3f1f60_0_14"/>
          <p:cNvSpPr txBox="1"/>
          <p:nvPr/>
        </p:nvSpPr>
        <p:spPr>
          <a:xfrm>
            <a:off x="823850" y="1452925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</a:t>
            </a:r>
            <a:r>
              <a:rPr b="1" lang="en">
                <a:solidFill>
                  <a:srgbClr val="3C78D8"/>
                </a:solidFill>
              </a:rPr>
              <a:t>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96" name="Google Shape;96;g1053e3f1f60_0_14"/>
          <p:cNvSpPr txBox="1"/>
          <p:nvPr/>
        </p:nvSpPr>
        <p:spPr>
          <a:xfrm>
            <a:off x="823850" y="3456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Every set element is unique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7" name="Google Shape;97;g1053e3f1f60_0_14"/>
          <p:cNvSpPr/>
          <p:nvPr/>
        </p:nvSpPr>
        <p:spPr>
          <a:xfrm>
            <a:off x="4660900" y="1467525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53e3f1f60_0_14"/>
          <p:cNvSpPr/>
          <p:nvPr/>
        </p:nvSpPr>
        <p:spPr>
          <a:xfrm>
            <a:off x="5783150" y="1467525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53e3f1f60_0_14"/>
          <p:cNvSpPr txBox="1"/>
          <p:nvPr/>
        </p:nvSpPr>
        <p:spPr>
          <a:xfrm>
            <a:off x="5224450" y="17510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 1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0" name="Google Shape;100;g1053e3f1f60_0_14"/>
          <p:cNvSpPr txBox="1"/>
          <p:nvPr/>
        </p:nvSpPr>
        <p:spPr>
          <a:xfrm>
            <a:off x="6669100" y="17510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 2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1053e3f1f60_0_14"/>
          <p:cNvSpPr txBox="1"/>
          <p:nvPr/>
        </p:nvSpPr>
        <p:spPr>
          <a:xfrm>
            <a:off x="823850" y="1829225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</a:t>
            </a:r>
            <a:r>
              <a:rPr b="1" lang="en">
                <a:solidFill>
                  <a:srgbClr val="3C78D8"/>
                </a:solidFill>
              </a:rPr>
              <a:t>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02" name="Google Shape;102;g1053e3f1f60_0_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053e3f1f60_0_14"/>
          <p:cNvSpPr txBox="1"/>
          <p:nvPr/>
        </p:nvSpPr>
        <p:spPr>
          <a:xfrm>
            <a:off x="823850" y="385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Unordered collection of items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4" name="Google Shape;104;g1053e3f1f60_0_14"/>
          <p:cNvSpPr txBox="1"/>
          <p:nvPr/>
        </p:nvSpPr>
        <p:spPr>
          <a:xfrm>
            <a:off x="854275" y="28538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It's like list?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53e3f1f60_0_14"/>
          <p:cNvSpPr txBox="1"/>
          <p:nvPr/>
        </p:nvSpPr>
        <p:spPr>
          <a:xfrm>
            <a:off x="2257150" y="28538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Yes,  but….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53e3f1f60_0_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3e3f1f60_0_40"/>
          <p:cNvSpPr/>
          <p:nvPr/>
        </p:nvSpPr>
        <p:spPr>
          <a:xfrm>
            <a:off x="1248025" y="1375950"/>
            <a:ext cx="2655600" cy="25935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53e3f1f60_0_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53e3f1f60_0_40"/>
          <p:cNvSpPr txBox="1"/>
          <p:nvPr/>
        </p:nvSpPr>
        <p:spPr>
          <a:xfrm>
            <a:off x="1534000" y="193127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4" name="Google Shape;114;g1053e3f1f60_0_40"/>
          <p:cNvSpPr txBox="1"/>
          <p:nvPr/>
        </p:nvSpPr>
        <p:spPr>
          <a:xfrm>
            <a:off x="1812650" y="24386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5" name="Google Shape;115;g1053e3f1f60_0_40"/>
          <p:cNvSpPr txBox="1"/>
          <p:nvPr/>
        </p:nvSpPr>
        <p:spPr>
          <a:xfrm>
            <a:off x="2452000" y="19237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6" name="Google Shape;116;g1053e3f1f60_0_40"/>
          <p:cNvSpPr txBox="1"/>
          <p:nvPr/>
        </p:nvSpPr>
        <p:spPr>
          <a:xfrm>
            <a:off x="2406025" y="327850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7" name="Google Shape;117;g1053e3f1f60_0_40"/>
          <p:cNvSpPr txBox="1"/>
          <p:nvPr/>
        </p:nvSpPr>
        <p:spPr>
          <a:xfrm>
            <a:off x="2760800" y="27165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8" name="Google Shape;118;g1053e3f1f60_0_40"/>
          <p:cNvSpPr txBox="1"/>
          <p:nvPr/>
        </p:nvSpPr>
        <p:spPr>
          <a:xfrm>
            <a:off x="1490425" y="29460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9" name="Google Shape;119;g1053e3f1f60_0_40"/>
          <p:cNvSpPr txBox="1"/>
          <p:nvPr/>
        </p:nvSpPr>
        <p:spPr>
          <a:xfrm>
            <a:off x="3233500" y="215460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0" name="Google Shape;120;g1053e3f1f60_0_40"/>
          <p:cNvSpPr/>
          <p:nvPr/>
        </p:nvSpPr>
        <p:spPr>
          <a:xfrm>
            <a:off x="5256825" y="1375950"/>
            <a:ext cx="2655600" cy="25935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053e3f1f60_0_40"/>
          <p:cNvSpPr txBox="1"/>
          <p:nvPr/>
        </p:nvSpPr>
        <p:spPr>
          <a:xfrm>
            <a:off x="5470650" y="1923725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2" name="Google Shape;122;g1053e3f1f60_0_40"/>
          <p:cNvSpPr txBox="1"/>
          <p:nvPr/>
        </p:nvSpPr>
        <p:spPr>
          <a:xfrm>
            <a:off x="2046775" y="1065850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3" name="Google Shape;123;g1053e3f1f60_0_40"/>
          <p:cNvSpPr txBox="1"/>
          <p:nvPr/>
        </p:nvSpPr>
        <p:spPr>
          <a:xfrm>
            <a:off x="6211875" y="1065850"/>
            <a:ext cx="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4" name="Google Shape;124;g1053e3f1f60_0_40"/>
          <p:cNvSpPr txBox="1"/>
          <p:nvPr/>
        </p:nvSpPr>
        <p:spPr>
          <a:xfrm>
            <a:off x="5214250" y="2488050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</a:t>
            </a:r>
            <a:r>
              <a:rPr lang="en" sz="1200">
                <a:solidFill>
                  <a:srgbClr val="E69138"/>
                </a:solidFill>
              </a:rPr>
              <a:t>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5" name="Google Shape;125;g1053e3f1f60_0_40"/>
          <p:cNvSpPr txBox="1"/>
          <p:nvPr/>
        </p:nvSpPr>
        <p:spPr>
          <a:xfrm>
            <a:off x="5516950" y="3116750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</a:t>
            </a:r>
            <a:r>
              <a:rPr lang="en" sz="1200">
                <a:solidFill>
                  <a:srgbClr val="E69138"/>
                </a:solidFill>
              </a:rPr>
              <a:t>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6" name="Google Shape;126;g1053e3f1f60_0_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103e8bb3d9b_0_5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{1FFF223E-4D24-4459-9BDF-6340D90EEA26}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and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103e8bb3d9b_0_5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3e8bb3d9b_0_5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e3f1f60_0_1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</a:t>
            </a:r>
            <a:r>
              <a:rPr b="1" lang="en" sz="1800">
                <a:solidFill>
                  <a:srgbClr val="3C78D8"/>
                </a:solidFill>
              </a:rPr>
              <a:t>et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g1053e3f1f60_0_115"/>
          <p:cNvGraphicFramePr/>
          <p:nvPr/>
        </p:nvGraphicFramePr>
        <p:xfrm>
          <a:off x="657925" y="20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{1334BBDB-1BA9-43D0-9266-6BED2247D25D}</a:tableStyleId>
              </a:tblPr>
              <a:tblGrid>
                <a:gridCol w="1447800"/>
                <a:gridCol w="1447800"/>
                <a:gridCol w="1447800"/>
                <a:gridCol w="1447800"/>
                <a:gridCol w="193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Ordered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Indexing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Duplicate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elements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List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1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53e3f1f60_0_115"/>
          <p:cNvSpPr/>
          <p:nvPr/>
        </p:nvSpPr>
        <p:spPr>
          <a:xfrm>
            <a:off x="4202651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13" y="286006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053e3f1f60_0_115"/>
          <p:cNvSpPr/>
          <p:nvPr/>
        </p:nvSpPr>
        <p:spPr>
          <a:xfrm>
            <a:off x="5651914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53e3f1f60_0_115"/>
          <p:cNvSpPr/>
          <p:nvPr/>
        </p:nvSpPr>
        <p:spPr>
          <a:xfrm>
            <a:off x="7319289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6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38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41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053e3f1f60_0_1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