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gvR8w3CKQkOuZyKEBly3qjnKL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4F3808-FEE7-4137-AA85-29F1D9453B20}">
  <a:tblStyle styleId="{D14F3808-FEE7-4137-AA85-29F1D9453B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a2ee7ff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cfa2ee7f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a2ee7f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fa2ee7f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a2ee7f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fa2ee7f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a2ee7ff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cfa2ee7ff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a2ee7f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cfa2ee7f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a2ee7ff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cfa2ee7ff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a2ee7ff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cfa2ee7ff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a2ee7ff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fa2ee7ff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67f8bb9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67f8bb9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a2ee7ff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cfa2ee7ff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b5b5a1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3b5b5a1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58f8fd4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58f8fd4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8f8fd4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58f8fd4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7f8bb9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67f8bb9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8f8fd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58f8fd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a2ee7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cfa2ee7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a2ee7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cfa2ee7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a2ee7f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fa2ee7f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a2ee7f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fa2ee7f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2ee7f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cfa2ee7f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a2ee7f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fa2ee7f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4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a2ee7ffc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fa2ee7ffc_0_101"/>
          <p:cNvSpPr txBox="1"/>
          <p:nvPr/>
        </p:nvSpPr>
        <p:spPr>
          <a:xfrm>
            <a:off x="4979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Positional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2" name="Google Shape;142;gcfa2ee7ffc_0_101"/>
          <p:cNvSpPr txBox="1"/>
          <p:nvPr/>
        </p:nvSpPr>
        <p:spPr>
          <a:xfrm>
            <a:off x="33043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Default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3" name="Google Shape;143;gcfa2ee7ffc_0_101"/>
          <p:cNvSpPr txBox="1"/>
          <p:nvPr/>
        </p:nvSpPr>
        <p:spPr>
          <a:xfrm>
            <a:off x="5877700" y="114365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Keyword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44" name="Google Shape;144;gcfa2ee7ffc_0_101"/>
          <p:cNvSpPr txBox="1"/>
          <p:nvPr/>
        </p:nvSpPr>
        <p:spPr>
          <a:xfrm>
            <a:off x="497900" y="1955075"/>
            <a:ext cx="21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45" name="Google Shape;145;gcfa2ee7ffc_0_101"/>
          <p:cNvSpPr txBox="1"/>
          <p:nvPr/>
        </p:nvSpPr>
        <p:spPr>
          <a:xfrm>
            <a:off x="3062150" y="1955075"/>
            <a:ext cx="23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b=1):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b) 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gcfa2ee7ffc_0_101"/>
          <p:cNvSpPr txBox="1"/>
          <p:nvPr/>
        </p:nvSpPr>
        <p:spPr>
          <a:xfrm>
            <a:off x="5742200" y="1955075"/>
            <a:ext cx="27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b, c):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b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c)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cfa2ee7ffc_0_101"/>
          <p:cNvSpPr txBox="1"/>
          <p:nvPr/>
        </p:nvSpPr>
        <p:spPr>
          <a:xfrm>
            <a:off x="497900" y="3494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cfa2ee7ffc_0_101"/>
          <p:cNvSpPr txBox="1"/>
          <p:nvPr/>
        </p:nvSpPr>
        <p:spPr>
          <a:xfrm>
            <a:off x="3276850" y="3494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cfa2ee7ffc_0_101"/>
          <p:cNvSpPr txBox="1"/>
          <p:nvPr/>
        </p:nvSpPr>
        <p:spPr>
          <a:xfrm>
            <a:off x="5877700" y="3494475"/>
            <a:ext cx="23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my_function(b=3, a=5, c=1)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cfa2ee7ffc_0_101"/>
          <p:cNvSpPr txBox="1"/>
          <p:nvPr/>
        </p:nvSpPr>
        <p:spPr>
          <a:xfrm>
            <a:off x="1014075" y="4006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8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1" name="Google Shape;151;gcfa2ee7ffc_0_101"/>
          <p:cNvSpPr txBox="1"/>
          <p:nvPr/>
        </p:nvSpPr>
        <p:spPr>
          <a:xfrm>
            <a:off x="3701700" y="4006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2" name="Google Shape;152;gcfa2ee7ffc_0_101"/>
          <p:cNvSpPr txBox="1"/>
          <p:nvPr/>
        </p:nvSpPr>
        <p:spPr>
          <a:xfrm>
            <a:off x="6894700" y="39620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9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3" name="Google Shape;153;gcfa2ee7ffc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a2ee7ffc_0_14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cfa2ee7ffc_0_142"/>
          <p:cNvSpPr txBox="1"/>
          <p:nvPr/>
        </p:nvSpPr>
        <p:spPr>
          <a:xfrm>
            <a:off x="346425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Positional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0" name="Google Shape;160;gcfa2ee7ffc_0_142"/>
          <p:cNvSpPr txBox="1"/>
          <p:nvPr/>
        </p:nvSpPr>
        <p:spPr>
          <a:xfrm>
            <a:off x="3435050" y="1901925"/>
            <a:ext cx="21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61" name="Google Shape;161;gcfa2ee7ffc_0_142"/>
          <p:cNvSpPr txBox="1"/>
          <p:nvPr/>
        </p:nvSpPr>
        <p:spPr>
          <a:xfrm>
            <a:off x="146175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cfa2ee7ffc_0_142"/>
          <p:cNvSpPr txBox="1"/>
          <p:nvPr/>
        </p:nvSpPr>
        <p:spPr>
          <a:xfrm>
            <a:off x="662350" y="40540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3" name="Google Shape;163;gcfa2ee7ffc_0_142"/>
          <p:cNvSpPr txBox="1"/>
          <p:nvPr/>
        </p:nvSpPr>
        <p:spPr>
          <a:xfrm>
            <a:off x="4520488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gcfa2ee7ffc_0_142"/>
          <p:cNvSpPr txBox="1"/>
          <p:nvPr/>
        </p:nvSpPr>
        <p:spPr>
          <a:xfrm>
            <a:off x="4891813" y="4033100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5" name="Google Shape;165;gcfa2ee7ffc_0_142"/>
          <p:cNvSpPr txBox="1"/>
          <p:nvPr/>
        </p:nvSpPr>
        <p:spPr>
          <a:xfrm>
            <a:off x="6351600" y="3542475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5, 10)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cfa2ee7ffc_0_142"/>
          <p:cNvSpPr txBox="1"/>
          <p:nvPr/>
        </p:nvSpPr>
        <p:spPr>
          <a:xfrm>
            <a:off x="7087650" y="4054075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7" name="Google Shape;167;gcfa2ee7ffc_0_142"/>
          <p:cNvSpPr txBox="1"/>
          <p:nvPr/>
        </p:nvSpPr>
        <p:spPr>
          <a:xfrm>
            <a:off x="2218250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my_function(2, 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cfa2ee7ffc_0_142"/>
          <p:cNvSpPr txBox="1"/>
          <p:nvPr/>
        </p:nvSpPr>
        <p:spPr>
          <a:xfrm>
            <a:off x="2734425" y="40540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0.25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9" name="Google Shape;169;gcfa2ee7ffc_0_1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a2ee7ffc_0_1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cfa2ee7ffc_0_119"/>
          <p:cNvSpPr txBox="1"/>
          <p:nvPr/>
        </p:nvSpPr>
        <p:spPr>
          <a:xfrm>
            <a:off x="362240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default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6" name="Google Shape;176;gcfa2ee7ffc_0_119"/>
          <p:cNvSpPr txBox="1"/>
          <p:nvPr/>
        </p:nvSpPr>
        <p:spPr>
          <a:xfrm>
            <a:off x="3435050" y="1901925"/>
            <a:ext cx="25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b=2):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77" name="Google Shape;177;gcfa2ee7ffc_0_119"/>
          <p:cNvSpPr txBox="1"/>
          <p:nvPr/>
        </p:nvSpPr>
        <p:spPr>
          <a:xfrm>
            <a:off x="146175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cfa2ee7ffc_0_119"/>
          <p:cNvSpPr txBox="1"/>
          <p:nvPr/>
        </p:nvSpPr>
        <p:spPr>
          <a:xfrm>
            <a:off x="662350" y="40540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9" name="Google Shape;179;gcfa2ee7ffc_0_119"/>
          <p:cNvSpPr txBox="1"/>
          <p:nvPr/>
        </p:nvSpPr>
        <p:spPr>
          <a:xfrm>
            <a:off x="4520488" y="3542475"/>
            <a:ext cx="16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cfa2ee7ffc_0_119"/>
          <p:cNvSpPr txBox="1"/>
          <p:nvPr/>
        </p:nvSpPr>
        <p:spPr>
          <a:xfrm>
            <a:off x="6351600" y="3542475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my_function(3, 5, 10)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cfa2ee7ffc_0_119"/>
          <p:cNvSpPr txBox="1"/>
          <p:nvPr/>
        </p:nvSpPr>
        <p:spPr>
          <a:xfrm>
            <a:off x="7087650" y="4054075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2" name="Google Shape;182;gcfa2ee7ffc_0_119"/>
          <p:cNvSpPr txBox="1"/>
          <p:nvPr/>
        </p:nvSpPr>
        <p:spPr>
          <a:xfrm>
            <a:off x="2218250" y="35424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my_function(8, 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gcfa2ee7ffc_0_119"/>
          <p:cNvSpPr txBox="1"/>
          <p:nvPr/>
        </p:nvSpPr>
        <p:spPr>
          <a:xfrm>
            <a:off x="2857500" y="40540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84" name="Google Shape;184;gcfa2ee7ffc_0_119"/>
          <p:cNvSpPr txBox="1"/>
          <p:nvPr/>
        </p:nvSpPr>
        <p:spPr>
          <a:xfrm>
            <a:off x="5112825" y="4054075"/>
            <a:ext cx="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85" name="Google Shape;185;gcfa2ee7ffc_0_1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a2ee7ffc_0_15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Inputs (arguments)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cfa2ee7ffc_0_158"/>
          <p:cNvSpPr txBox="1"/>
          <p:nvPr/>
        </p:nvSpPr>
        <p:spPr>
          <a:xfrm>
            <a:off x="3622400" y="1165100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keyword</a:t>
            </a:r>
            <a:r>
              <a:rPr lang="en">
                <a:solidFill>
                  <a:srgbClr val="E69138"/>
                </a:solidFill>
              </a:rPr>
              <a:t> arguments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2" name="Google Shape;192;gcfa2ee7ffc_0_158"/>
          <p:cNvSpPr txBox="1"/>
          <p:nvPr/>
        </p:nvSpPr>
        <p:spPr>
          <a:xfrm>
            <a:off x="3435050" y="1901925"/>
            <a:ext cx="25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(a, b=2):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 </a:t>
            </a:r>
            <a:r>
              <a:rPr lang="en">
                <a:solidFill>
                  <a:srgbClr val="9900FF"/>
                </a:solidFill>
              </a:rPr>
              <a:t>/ </a:t>
            </a:r>
            <a:r>
              <a:rPr lang="en">
                <a:solidFill>
                  <a:schemeClr val="dk1"/>
                </a:solidFill>
              </a:rPr>
              <a:t>b)</a:t>
            </a:r>
            <a:r>
              <a:rPr lang="en"/>
              <a:t>  </a:t>
            </a:r>
            <a:endParaRPr/>
          </a:p>
        </p:txBody>
      </p:sp>
      <p:sp>
        <p:nvSpPr>
          <p:cNvPr id="193" name="Google Shape;193;gcfa2ee7ffc_0_158"/>
          <p:cNvSpPr txBox="1"/>
          <p:nvPr/>
        </p:nvSpPr>
        <p:spPr>
          <a:xfrm>
            <a:off x="5001615" y="3590975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my_function(a=8, b=4)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cfa2ee7ffc_0_158"/>
          <p:cNvSpPr txBox="1"/>
          <p:nvPr/>
        </p:nvSpPr>
        <p:spPr>
          <a:xfrm>
            <a:off x="2091838" y="35909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my_function(b=4, a=8)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cfa2ee7ffc_0_158"/>
          <p:cNvSpPr txBox="1"/>
          <p:nvPr/>
        </p:nvSpPr>
        <p:spPr>
          <a:xfrm>
            <a:off x="2731088" y="4102575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r>
              <a:rPr lang="en">
                <a:solidFill>
                  <a:srgbClr val="E69138"/>
                </a:solidFill>
              </a:rPr>
              <a:t>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6" name="Google Shape;196;gcfa2ee7ffc_0_158"/>
          <p:cNvSpPr txBox="1"/>
          <p:nvPr/>
        </p:nvSpPr>
        <p:spPr>
          <a:xfrm>
            <a:off x="5593938" y="4102575"/>
            <a:ext cx="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4.0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7" name="Google Shape;197;gcfa2ee7ffc_0_15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a2ee7ffc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gcfa2ee7ffc_0_172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output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cfa2ee7ffc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a2ee7ffc_0_17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output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fa2ee7ffc_0_177"/>
          <p:cNvSpPr txBox="1"/>
          <p:nvPr/>
        </p:nvSpPr>
        <p:spPr>
          <a:xfrm>
            <a:off x="768500" y="1746625"/>
            <a:ext cx="259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multiply_divider</a:t>
            </a:r>
            <a:r>
              <a:rPr lang="en">
                <a:solidFill>
                  <a:schemeClr val="dk1"/>
                </a:solidFill>
              </a:rPr>
              <a:t>(a, b):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a*b,  a/b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1" name="Google Shape;211;gcfa2ee7ffc_0_177"/>
          <p:cNvSpPr txBox="1"/>
          <p:nvPr/>
        </p:nvSpPr>
        <p:spPr>
          <a:xfrm>
            <a:off x="768500" y="3224975"/>
            <a:ext cx="33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mult, div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multiply_divider(10, 5)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(mult)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(div)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cfa2ee7ffc_0_17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fa2ee7ffc_0_18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gcfa2ee7ffc_0_188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scopes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gcfa2ee7ffc_0_18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a2ee7ffc_0_19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 scopes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cfa2ee7ffc_0_193"/>
          <p:cNvSpPr txBox="1"/>
          <p:nvPr/>
        </p:nvSpPr>
        <p:spPr>
          <a:xfrm>
            <a:off x="5641400" y="2225850"/>
            <a:ext cx="292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even_or_odd(x):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mod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mod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gcfa2ee7ffc_0_193"/>
          <p:cNvSpPr txBox="1"/>
          <p:nvPr/>
        </p:nvSpPr>
        <p:spPr>
          <a:xfrm>
            <a:off x="465950" y="2457525"/>
            <a:ext cx="34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“Enter number”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even_or_odd(user_input)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res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(user_input  </a:t>
            </a:r>
            <a:r>
              <a:rPr lang="en">
                <a:solidFill>
                  <a:srgbClr val="9900F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user_input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cfa2ee7ffc_0_193"/>
          <p:cNvSpPr/>
          <p:nvPr/>
        </p:nvSpPr>
        <p:spPr>
          <a:xfrm>
            <a:off x="1141975" y="1081125"/>
            <a:ext cx="2745360" cy="1123740"/>
          </a:xfrm>
          <a:prstGeom prst="cloud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fa2ee7ffc_0_193"/>
          <p:cNvSpPr txBox="1"/>
          <p:nvPr/>
        </p:nvSpPr>
        <p:spPr>
          <a:xfrm>
            <a:off x="1384075" y="129272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cfa2ee7ffc_0_193"/>
          <p:cNvSpPr txBox="1"/>
          <p:nvPr/>
        </p:nvSpPr>
        <p:spPr>
          <a:xfrm>
            <a:off x="2663125" y="14630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cfa2ee7ffc_0_193"/>
          <p:cNvSpPr/>
          <p:nvPr/>
        </p:nvSpPr>
        <p:spPr>
          <a:xfrm>
            <a:off x="5824050" y="1041675"/>
            <a:ext cx="2745360" cy="1123740"/>
          </a:xfrm>
          <a:prstGeom prst="cloud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cfa2ee7ffc_0_193"/>
          <p:cNvSpPr txBox="1"/>
          <p:nvPr/>
        </p:nvSpPr>
        <p:spPr>
          <a:xfrm>
            <a:off x="6794200" y="1442900"/>
            <a:ext cx="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gcfa2ee7ffc_0_193"/>
          <p:cNvSpPr txBox="1"/>
          <p:nvPr/>
        </p:nvSpPr>
        <p:spPr>
          <a:xfrm>
            <a:off x="7403425" y="1229850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gcfa2ee7ffc_0_1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67f8bb92a_0_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g1067f8bb92a_0_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 immutable arguments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1067f8bb92a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a2ee7ffc_0_21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</a:t>
            </a:r>
            <a:r>
              <a:rPr b="1" lang="en" sz="1800">
                <a:solidFill>
                  <a:srgbClr val="3C78D8"/>
                </a:solidFill>
              </a:rPr>
              <a:t>utable immutable arguments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fa2ee7ffc_0_212"/>
          <p:cNvSpPr txBox="1"/>
          <p:nvPr/>
        </p:nvSpPr>
        <p:spPr>
          <a:xfrm>
            <a:off x="1015175" y="1536500"/>
            <a:ext cx="19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(x):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x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 x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1</a:t>
            </a:r>
            <a:r>
              <a:rPr lang="en">
                <a:solidFill>
                  <a:srgbClr val="6AA84F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7" name="Google Shape;247;gcfa2ee7ffc_0_212"/>
          <p:cNvSpPr txBox="1"/>
          <p:nvPr/>
        </p:nvSpPr>
        <p:spPr>
          <a:xfrm>
            <a:off x="1015175" y="2498675"/>
            <a:ext cx="208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5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my_function(a)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cfa2ee7ffc_0_212"/>
          <p:cNvSpPr txBox="1"/>
          <p:nvPr/>
        </p:nvSpPr>
        <p:spPr>
          <a:xfrm>
            <a:off x="5781175" y="1536500"/>
            <a:ext cx="19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rgbClr val="3C78D8"/>
                </a:solidFill>
              </a:rPr>
              <a:t>my_function</a:t>
            </a:r>
            <a:r>
              <a:rPr lang="en">
                <a:solidFill>
                  <a:schemeClr val="dk1"/>
                </a:solidFill>
              </a:rPr>
              <a:t>(lst):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lst.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gcfa2ee7ffc_0_212"/>
          <p:cNvSpPr txBox="1"/>
          <p:nvPr/>
        </p:nvSpPr>
        <p:spPr>
          <a:xfrm>
            <a:off x="5781175" y="2498675"/>
            <a:ext cx="213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caller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]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my_function(l)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cfa2ee7ffc_0_212"/>
          <p:cNvSpPr txBox="1"/>
          <p:nvPr/>
        </p:nvSpPr>
        <p:spPr>
          <a:xfrm>
            <a:off x="1516525" y="3891900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1" name="Google Shape;251;gcfa2ee7ffc_0_212"/>
          <p:cNvSpPr txBox="1"/>
          <p:nvPr/>
        </p:nvSpPr>
        <p:spPr>
          <a:xfrm>
            <a:off x="6506950" y="3891900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[1, 2, 3, 4]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2" name="Google Shape;252;gcfa2ee7ffc_0_2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3b5b5a189_0_16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g103b5b5a189_0_16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3b5b5a189_0_1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8f8fd464_0_8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pic>
        <p:nvPicPr>
          <p:cNvPr id="265" name="Google Shape;265;g1058f8fd46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00" y="1108900"/>
            <a:ext cx="25717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058f8fd464_0_80"/>
          <p:cNvSpPr txBox="1"/>
          <p:nvPr/>
        </p:nvSpPr>
        <p:spPr>
          <a:xfrm>
            <a:off x="5969675" y="2150550"/>
            <a:ext cx="9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Jack 25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7" name="Google Shape;267;g1058f8fd464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425" y="1108888"/>
            <a:ext cx="22669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058f8fd464_0_80"/>
          <p:cNvSpPr txBox="1"/>
          <p:nvPr/>
        </p:nvSpPr>
        <p:spPr>
          <a:xfrm>
            <a:off x="1702900" y="2407325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9" name="Google Shape;269;g1058f8fd464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625" y="3087950"/>
            <a:ext cx="17430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58f8fd464_0_80"/>
          <p:cNvSpPr txBox="1"/>
          <p:nvPr/>
        </p:nvSpPr>
        <p:spPr>
          <a:xfrm>
            <a:off x="6399225" y="4141400"/>
            <a:ext cx="5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12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1" name="Google Shape;271;g1058f8fd464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475" y="3087938"/>
            <a:ext cx="39814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058f8fd464_0_80"/>
          <p:cNvSpPr txBox="1"/>
          <p:nvPr/>
        </p:nvSpPr>
        <p:spPr>
          <a:xfrm>
            <a:off x="1718800" y="4129500"/>
            <a:ext cx="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3" name="Google Shape;273;g1058f8fd464_0_8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8f8fd464_0_10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1058f8fd464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5" y="961900"/>
            <a:ext cx="19431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058f8fd464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200" y="961888"/>
            <a:ext cx="19526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058f8fd464_0_104"/>
          <p:cNvSpPr txBox="1"/>
          <p:nvPr/>
        </p:nvSpPr>
        <p:spPr>
          <a:xfrm>
            <a:off x="1092375" y="249162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2" name="Google Shape;282;g1058f8fd464_0_104"/>
          <p:cNvSpPr txBox="1"/>
          <p:nvPr/>
        </p:nvSpPr>
        <p:spPr>
          <a:xfrm>
            <a:off x="4133375" y="2655475"/>
            <a:ext cx="7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Hello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world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3" name="Google Shape;283;g1058f8fd464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875" y="961888"/>
            <a:ext cx="29051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058f8fd464_0_104"/>
          <p:cNvSpPr txBox="1"/>
          <p:nvPr/>
        </p:nvSpPr>
        <p:spPr>
          <a:xfrm>
            <a:off x="6988688" y="2371675"/>
            <a:ext cx="5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3 3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5" name="Google Shape;285;g1058f8fd464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400" y="3199025"/>
            <a:ext cx="16478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058f8fd464_0_104"/>
          <p:cNvSpPr txBox="1"/>
          <p:nvPr/>
        </p:nvSpPr>
        <p:spPr>
          <a:xfrm>
            <a:off x="2214600" y="4537900"/>
            <a:ext cx="5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7" name="Google Shape;287;g1058f8fd464_0_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5975" y="3271075"/>
            <a:ext cx="18954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058f8fd464_0_104"/>
          <p:cNvSpPr txBox="1"/>
          <p:nvPr/>
        </p:nvSpPr>
        <p:spPr>
          <a:xfrm>
            <a:off x="5477420" y="4593525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[0,  1]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9" name="Google Shape;289;g1058f8fd464_0_1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67f8bb92a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g1067f8bb92a_0_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g1067f8bb92a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8f8fd464_0_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g1058f8fd464_0_30"/>
          <p:cNvGraphicFramePr/>
          <p:nvPr/>
        </p:nvGraphicFramePr>
        <p:xfrm>
          <a:off x="42567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2125325"/>
                <a:gridCol w="4386175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Scopes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Local scopes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rguments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(</a:t>
                      </a: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positional, default, ke</a:t>
                      </a: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yword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g1058f8fd464_0_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70;g103b5b5a189_0_169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780975"/>
              </a:tblGrid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String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 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find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   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endParaRPr sz="1000" u="none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    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]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</a:t>
                      </a: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replace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 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char </a:t>
                      </a:r>
                      <a:r>
                        <a:rPr lang="en" sz="1000" u="none" cap="none" strike="noStrike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functions  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lower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upper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join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 u="none" cap="none" strike="noStrike">
                          <a:solidFill>
                            <a:srgbClr val="3C78D8"/>
                          </a:solidFill>
                        </a:rPr>
                        <a:t>split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 u="none" cap="none" strike="noStrike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g103b5b5a189_0_169"/>
          <p:cNvGraphicFramePr/>
          <p:nvPr/>
        </p:nvGraphicFramePr>
        <p:xfrm>
          <a:off x="4268600" y="12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2083000"/>
                <a:gridCol w="2496600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arguments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a2ee7ffc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gcfa2ee7ffc_0_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function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Inputs (arguments)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cfa2ee7ffc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a2ee7ffc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fa2ee7ffc_0_5"/>
          <p:cNvSpPr txBox="1"/>
          <p:nvPr/>
        </p:nvSpPr>
        <p:spPr>
          <a:xfrm>
            <a:off x="598400" y="1342975"/>
            <a:ext cx="28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Just</a:t>
            </a:r>
            <a:r>
              <a:rPr lang="en">
                <a:solidFill>
                  <a:srgbClr val="E69138"/>
                </a:solidFill>
              </a:rPr>
              <a:t> a code block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For simplicity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86" name="Google Shape;86;gcfa2ee7f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725" y="289768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cfa2ee7ffc_0_5"/>
          <p:cNvSpPr/>
          <p:nvPr/>
        </p:nvSpPr>
        <p:spPr>
          <a:xfrm>
            <a:off x="3796475" y="2633588"/>
            <a:ext cx="1466400" cy="12471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fa2ee7ffc_0_5"/>
          <p:cNvSpPr txBox="1"/>
          <p:nvPr/>
        </p:nvSpPr>
        <p:spPr>
          <a:xfrm>
            <a:off x="3965500" y="3173700"/>
            <a:ext cx="9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050" y="3386725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000" y="3024250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cfa2ee7ff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62" y="2897712"/>
            <a:ext cx="513501" cy="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cfa2ee7f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00" y="320165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cfa2ee7ffc_0_5"/>
          <p:cNvCxnSpPr/>
          <p:nvPr/>
        </p:nvCxnSpPr>
        <p:spPr>
          <a:xfrm flipH="1" rot="10800000">
            <a:off x="1923100" y="4088350"/>
            <a:ext cx="5582100" cy="22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gcfa2ee7ffc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a2ee7ffc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cfa2ee7ffc_0_56"/>
          <p:cNvSpPr txBox="1"/>
          <p:nvPr/>
        </p:nvSpPr>
        <p:spPr>
          <a:xfrm>
            <a:off x="3533225" y="2116925"/>
            <a:ext cx="19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square( x ):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rgbClr val="9900FF"/>
                </a:solidFill>
              </a:rPr>
              <a:t>**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gcfa2ee7ffc_0_56"/>
          <p:cNvSpPr txBox="1"/>
          <p:nvPr/>
        </p:nvSpPr>
        <p:spPr>
          <a:xfrm>
            <a:off x="1661450" y="1619250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function name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2" name="Google Shape;102;gcfa2ee7ffc_0_56"/>
          <p:cNvSpPr txBox="1"/>
          <p:nvPr/>
        </p:nvSpPr>
        <p:spPr>
          <a:xfrm>
            <a:off x="5650575" y="2976075"/>
            <a:ext cx="1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output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3" name="Google Shape;103;gcfa2ee7ffc_0_56"/>
          <p:cNvSpPr txBox="1"/>
          <p:nvPr/>
        </p:nvSpPr>
        <p:spPr>
          <a:xfrm>
            <a:off x="5981175" y="1619250"/>
            <a:ext cx="17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Input (arguments)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4" name="Google Shape;104;gcfa2ee7ffc_0_56"/>
          <p:cNvSpPr/>
          <p:nvPr/>
        </p:nvSpPr>
        <p:spPr>
          <a:xfrm flipH="1" rot="10800000">
            <a:off x="2987425" y="1801875"/>
            <a:ext cx="1315800" cy="4227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fa2ee7ffc_0_56"/>
          <p:cNvSpPr/>
          <p:nvPr/>
        </p:nvSpPr>
        <p:spPr>
          <a:xfrm rot="10800000">
            <a:off x="4578900" y="1801875"/>
            <a:ext cx="1332000" cy="4227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fa2ee7ffc_0_56"/>
          <p:cNvSpPr/>
          <p:nvPr/>
        </p:nvSpPr>
        <p:spPr>
          <a:xfrm flipH="1">
            <a:off x="4649300" y="2897700"/>
            <a:ext cx="809400" cy="309000"/>
          </a:xfrm>
          <a:prstGeom prst="bentUpArrow">
            <a:avLst>
              <a:gd fmla="val 7068" name="adj1"/>
              <a:gd fmla="val 18938" name="adj2"/>
              <a:gd fmla="val 25000" name="adj3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fa2ee7ffc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a2ee7ffc_0_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fa2ee7ffc_0_34"/>
          <p:cNvSpPr txBox="1"/>
          <p:nvPr/>
        </p:nvSpPr>
        <p:spPr>
          <a:xfrm>
            <a:off x="5618575" y="1833000"/>
            <a:ext cx="29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>
                <a:solidFill>
                  <a:schemeClr val="dk1"/>
                </a:solidFill>
              </a:rPr>
              <a:t>  even_or_odd(x):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x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		</a:t>
            </a:r>
            <a:r>
              <a:rPr lang="en">
                <a:solidFill>
                  <a:srgbClr val="6AA84F"/>
                </a:solidFill>
              </a:rPr>
              <a:t>return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cfa2ee7ffc_0_34"/>
          <p:cNvSpPr txBox="1"/>
          <p:nvPr/>
        </p:nvSpPr>
        <p:spPr>
          <a:xfrm>
            <a:off x="465950" y="2457525"/>
            <a:ext cx="34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user_input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“Enter number”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even_or_odd(user_input)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 res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(user_input  </a:t>
            </a:r>
            <a:r>
              <a:rPr lang="en">
                <a:solidFill>
                  <a:srgbClr val="9900F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user_input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" name="Google Shape;115;gcfa2ee7ffc_0_34"/>
          <p:cNvCxnSpPr/>
          <p:nvPr/>
        </p:nvCxnSpPr>
        <p:spPr>
          <a:xfrm>
            <a:off x="3743413" y="2288650"/>
            <a:ext cx="0" cy="420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cfa2ee7ffc_0_34"/>
          <p:cNvCxnSpPr/>
          <p:nvPr/>
        </p:nvCxnSpPr>
        <p:spPr>
          <a:xfrm flipH="1" rot="10800000">
            <a:off x="3768550" y="2288500"/>
            <a:ext cx="1850100" cy="502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cfa2ee7ffc_0_34"/>
          <p:cNvCxnSpPr/>
          <p:nvPr/>
        </p:nvCxnSpPr>
        <p:spPr>
          <a:xfrm>
            <a:off x="5614000" y="2320525"/>
            <a:ext cx="4500" cy="630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cfa2ee7ffc_0_34"/>
          <p:cNvCxnSpPr/>
          <p:nvPr/>
        </p:nvCxnSpPr>
        <p:spPr>
          <a:xfrm rot="10800000">
            <a:off x="3777675" y="2978400"/>
            <a:ext cx="1795200" cy="27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cfa2ee7ffc_0_34"/>
          <p:cNvCxnSpPr/>
          <p:nvPr/>
        </p:nvCxnSpPr>
        <p:spPr>
          <a:xfrm>
            <a:off x="3750275" y="3101625"/>
            <a:ext cx="4500" cy="657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cfa2ee7ffc_0_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a2ee7ffc_0_7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is a function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cfa2ee7ffc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00" y="1735825"/>
            <a:ext cx="1473775" cy="1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fa2ee7ffc_0_79"/>
          <p:cNvSpPr txBox="1"/>
          <p:nvPr/>
        </p:nvSpPr>
        <p:spPr>
          <a:xfrm>
            <a:off x="3797700" y="1831750"/>
            <a:ext cx="154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turn_right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turn_left()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cfa2ee7ffc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a2ee7ffc_0_9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gcfa2ee7ffc_0_93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{D14F3808-FEE7-4137-AA85-29F1D9453B20}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function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 Inputs (arguments)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output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 scopes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 arguments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gcfa2ee7ffc_0_9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