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87"/>
    <p:restoredTop sz="94648"/>
  </p:normalViewPr>
  <p:slideViewPr>
    <p:cSldViewPr snapToGrid="0">
      <p:cViewPr varScale="1">
        <p:scale>
          <a:sx n="111" d="100"/>
          <a:sy n="111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F1EF9-E4D3-0842-AB3E-594B1CCD105E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F28A1-3CCB-DB41-B49E-D7E2A39B8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67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F28A1-3CCB-DB41-B49E-D7E2A39B8D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2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F28A1-3CCB-DB41-B49E-D7E2A39B8D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32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F7CE-4EAB-5AC9-CA16-E527761AA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22A55-281A-D550-E7E2-AB9D92737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56164-9435-64C1-9B21-3A2F8353A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EB38-C285-A243-8651-580919D55E22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A1D35-8665-A974-AB01-798BF7C07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1EE1F-239A-08F8-86E3-9C7C92A5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0737-44B6-7646-B734-37931368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4B9F-C78F-4D4F-05C9-19646DEE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6CF1F-E94A-FFF5-10BC-1D7361893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3F0D3-DE70-2BF2-D036-7C23A580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EB38-C285-A243-8651-580919D55E22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47060-93EC-8374-8E31-1FDFEBBDC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30925-2E52-848B-35A7-573008A5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0737-44B6-7646-B734-37931368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6CBFA-DA45-F962-6842-030633499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BD4F2-9E57-F219-9C6A-29D0AE988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F43-70C0-0442-2311-FBC131E9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EB38-C285-A243-8651-580919D55E22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EC5C9-6803-F24A-9B9D-51396535F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F541F-83D5-1E80-254E-B6578E923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0737-44B6-7646-B734-37931368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4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1F3C-1244-849D-D232-83DC1204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FBDD9-4789-A56E-72C4-A8DD66E23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7835E-A2A2-2C9F-5A6E-9EFADDDF8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EB38-C285-A243-8651-580919D55E22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A2978-88E4-3C97-8831-56DFACC0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FFE5D-E3F7-AA9D-61B7-49694EA4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0737-44B6-7646-B734-37931368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3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47F4-2EAA-F133-87B2-DEB1CB743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407A4-624D-8953-7650-C667A86C0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A4CA0-EE1B-F383-1D2F-700FD4B6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EB38-C285-A243-8651-580919D55E22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16AD0-2223-85CC-B125-9067AB05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60494-457D-5153-EF00-80DCAD0F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0737-44B6-7646-B734-37931368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4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2E67C-FCB4-1163-D207-07F91991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1C97E-53D1-9259-1943-9F4EAD831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10699-2C96-61CC-5791-20D6FAFDE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23BCC-9305-BA64-9A49-6507DD69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EB38-C285-A243-8651-580919D55E22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7D875-DA92-C696-5DA1-B1B81497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E75E0-EDED-57FB-3BEA-A37D0F52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0737-44B6-7646-B734-37931368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5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9E36-8960-328A-8A64-9F38E2B1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A20DC-B812-C973-024E-95C966408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BA71B-0FC3-110D-EA0E-FCEABB4C4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3014F7-40F0-F90A-6D6F-1F7346283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19164-EB32-6E6D-218A-E2C771604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6A05F-5F29-5A4C-E00D-C88C74B4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EB38-C285-A243-8651-580919D55E22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99A8A-CB43-4579-4FD5-294923EA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D2E84-1C26-2244-0ADA-959271A0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0737-44B6-7646-B734-37931368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2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B6D5-4EA2-110A-7D0F-8938CAC5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5A8B2-6ED5-BB89-0A7C-B750A113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EB38-C285-A243-8651-580919D55E22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9AB09-0362-B6FD-157E-85BC6DFE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BA313-43EB-E15E-CCF7-A46FBA05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0737-44B6-7646-B734-37931368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3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5EED12-244C-0E12-4A51-6FCB2018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EB38-C285-A243-8651-580919D55E22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ED1A7-D7AD-3FF6-B037-3FD2502B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6B401-9EF3-620E-F383-8A858348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0737-44B6-7646-B734-37931368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4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B248-16BA-2CD7-82BF-9BE745FE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6DA9B-43B3-B6A7-1DA8-6AAB9EA4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763BB-38B1-4C9B-0D57-F6D94FF45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91FD2-E1B7-BBE0-BB12-7001ADDB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EB38-C285-A243-8651-580919D55E22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1C993-D8FC-10E4-E0D1-EBABF629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3A051-D9AB-73D1-6C88-AC2D9AEC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0737-44B6-7646-B734-37931368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6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29B6-7133-9BB0-24E5-20E892D2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69B13-FB6A-9F4D-C525-659E402A6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3FEB6-0018-2507-0997-375CF19FC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68EC0-34F2-3526-A62E-05745FB36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EB38-C285-A243-8651-580919D55E22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29A44-D635-DAEB-5A75-68EC28E8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92BA7-5B0A-9AF4-138D-5D57A0A6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0737-44B6-7646-B734-37931368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1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5FB2A3-4F6F-2F83-951D-479DFA8BC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EF4E2-3A53-B4DA-4EB4-8D558F3AF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97AEA-0ADA-F130-ADF0-4D91C9E8B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3EB38-C285-A243-8651-580919D55E22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4B75A-F049-EAAE-4559-13E9DA03A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D4D76-EDB6-85A3-40A4-FF24ADB80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00737-44B6-7646-B734-37931368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9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0581ED9-92DD-63E0-6E21-177B67463AD7}"/>
              </a:ext>
            </a:extLst>
          </p:cNvPr>
          <p:cNvGrpSpPr/>
          <p:nvPr/>
        </p:nvGrpSpPr>
        <p:grpSpPr>
          <a:xfrm>
            <a:off x="1180273" y="500589"/>
            <a:ext cx="9937964" cy="6017038"/>
            <a:chOff x="1180273" y="500589"/>
            <a:chExt cx="9937964" cy="6017038"/>
          </a:xfrm>
        </p:grpSpPr>
        <p:pic>
          <p:nvPicPr>
            <p:cNvPr id="2" name="Picture 1" descr="A graph with different colored lines&#10;&#10;Description automatically generated">
              <a:extLst>
                <a:ext uri="{FF2B5EF4-FFF2-40B4-BE49-F238E27FC236}">
                  <a16:creationId xmlns:a16="http://schemas.microsoft.com/office/drawing/2014/main" id="{F5CB374A-A021-44BF-9149-86BAAB959A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359" t="39185" r="-7" b="39793"/>
            <a:stretch/>
          </p:blipFill>
          <p:spPr>
            <a:xfrm>
              <a:off x="1180273" y="2588803"/>
              <a:ext cx="1073424" cy="911993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A8A75F3-454D-E573-61B8-0B97672AE5B4}"/>
                </a:ext>
              </a:extLst>
            </p:cNvPr>
            <p:cNvGrpSpPr/>
            <p:nvPr/>
          </p:nvGrpSpPr>
          <p:grpSpPr>
            <a:xfrm>
              <a:off x="1189419" y="500589"/>
              <a:ext cx="9928818" cy="6017038"/>
              <a:chOff x="1189419" y="456167"/>
              <a:chExt cx="9928818" cy="6017038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B0DB4D8-7AD1-0F82-E013-B682C2DB56B8}"/>
                  </a:ext>
                </a:extLst>
              </p:cNvPr>
              <p:cNvGrpSpPr/>
              <p:nvPr/>
            </p:nvGrpSpPr>
            <p:grpSpPr>
              <a:xfrm>
                <a:off x="1189419" y="456167"/>
                <a:ext cx="9928818" cy="6017038"/>
                <a:chOff x="1189419" y="456167"/>
                <a:chExt cx="9928818" cy="6017038"/>
              </a:xfrm>
            </p:grpSpPr>
            <p:pic>
              <p:nvPicPr>
                <p:cNvPr id="14" name="Picture 13" descr="A group of graphs showing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2FBF038F-C834-1DD1-062D-4D5E8753BF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r="49379" b="2067"/>
                <a:stretch/>
              </p:blipFill>
              <p:spPr>
                <a:xfrm>
                  <a:off x="2253697" y="456167"/>
                  <a:ext cx="4362372" cy="5672490"/>
                </a:xfrm>
                <a:prstGeom prst="rect">
                  <a:avLst/>
                </a:prstGeom>
              </p:spPr>
            </p:pic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74179745-FDC6-076E-0313-99D7BA96F8C4}"/>
                    </a:ext>
                  </a:extLst>
                </p:cNvPr>
                <p:cNvGrpSpPr/>
                <p:nvPr/>
              </p:nvGrpSpPr>
              <p:grpSpPr>
                <a:xfrm>
                  <a:off x="1189419" y="519151"/>
                  <a:ext cx="889002" cy="4524242"/>
                  <a:chOff x="1189419" y="519151"/>
                  <a:chExt cx="889002" cy="4524242"/>
                </a:xfrm>
              </p:grpSpPr>
              <p:pic>
                <p:nvPicPr>
                  <p:cNvPr id="6" name="Picture 5" descr="A group of graphs showing different colored lines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18AEF8B4-A48F-4A0E-C12A-3E06C3704F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t="6845" r="91255" b="69739"/>
                  <a:stretch/>
                </p:blipFill>
                <p:spPr>
                  <a:xfrm>
                    <a:off x="1189419" y="519151"/>
                    <a:ext cx="889002" cy="1314450"/>
                  </a:xfrm>
                  <a:prstGeom prst="rect">
                    <a:avLst/>
                  </a:prstGeom>
                </p:spPr>
              </p:pic>
              <p:pic>
                <p:nvPicPr>
                  <p:cNvPr id="8" name="Picture 7" descr="A group of graphs showing different colored lines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EA63FB3D-D71A-61B6-7C58-94443C22CA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l="-121" t="79428" r="93754" b="12544"/>
                  <a:stretch/>
                </p:blipFill>
                <p:spPr>
                  <a:xfrm>
                    <a:off x="1189419" y="4569739"/>
                    <a:ext cx="680294" cy="47365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5" name="Picture 14" descr="A group of graphs showing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BC10FD48-3198-CCFC-271A-6D3133D7E2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50923" t="30840" b="34956"/>
                <a:stretch/>
              </p:blipFill>
              <p:spPr>
                <a:xfrm>
                  <a:off x="6870237" y="2242458"/>
                  <a:ext cx="4248000" cy="1989957"/>
                </a:xfrm>
                <a:prstGeom prst="rect">
                  <a:avLst/>
                </a:prstGeom>
              </p:spPr>
            </p:pic>
            <p:pic>
              <p:nvPicPr>
                <p:cNvPr id="16" name="Picture 15" descr="A group of graphs showing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AB2CC758-AC5D-1846-510B-E3A06AB0CB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51478" b="69161"/>
                <a:stretch/>
              </p:blipFill>
              <p:spPr>
                <a:xfrm>
                  <a:off x="6870236" y="456167"/>
                  <a:ext cx="4229308" cy="1786290"/>
                </a:xfrm>
                <a:prstGeom prst="rect">
                  <a:avLst/>
                </a:prstGeom>
              </p:spPr>
            </p:pic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A85756F-5564-6A5F-A979-350B8285D18B}"/>
                    </a:ext>
                  </a:extLst>
                </p:cNvPr>
                <p:cNvSpPr txBox="1"/>
                <p:nvPr/>
              </p:nvSpPr>
              <p:spPr>
                <a:xfrm rot="16200000">
                  <a:off x="4582435" y="3504718"/>
                  <a:ext cx="4311911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Among-site SD of Temperature (</a:t>
                  </a:r>
                  <a:r>
                    <a:rPr lang="en-US" sz="15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degrees°C</a:t>
                  </a:r>
                  <a:r>
                    <a:rPr lang="en-US" sz="15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)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610C78F-BF2F-43FF-5B19-6D84D91CC2D3}"/>
                    </a:ext>
                  </a:extLst>
                </p:cNvPr>
                <p:cNvSpPr txBox="1"/>
                <p:nvPr/>
              </p:nvSpPr>
              <p:spPr>
                <a:xfrm rot="16200000">
                  <a:off x="928541" y="4345634"/>
                  <a:ext cx="263007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Mean Temperature (</a:t>
                  </a:r>
                  <a:r>
                    <a:rPr lang="en-US" sz="15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degrees°C</a:t>
                  </a:r>
                  <a:r>
                    <a:rPr lang="en-US" sz="15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)</a:t>
                  </a:r>
                </a:p>
              </p:txBody>
            </p:sp>
            <p:pic>
              <p:nvPicPr>
                <p:cNvPr id="17" name="Picture 16" descr="A group of graphs showing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F65B396C-FE36-E0C8-D1D9-CA1527A9ED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50923" t="65420" b="2045"/>
                <a:stretch/>
              </p:blipFill>
              <p:spPr>
                <a:xfrm>
                  <a:off x="6904241" y="4223657"/>
                  <a:ext cx="4195304" cy="1905000"/>
                </a:xfrm>
                <a:prstGeom prst="rect">
                  <a:avLst/>
                </a:prstGeom>
              </p:spPr>
            </p:pic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6F419F9-0CBE-80EF-F563-B2191417F61E}"/>
                    </a:ext>
                  </a:extLst>
                </p:cNvPr>
                <p:cNvSpPr txBox="1"/>
                <p:nvPr/>
              </p:nvSpPr>
              <p:spPr>
                <a:xfrm>
                  <a:off x="5813139" y="6150040"/>
                  <a:ext cx="4311911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Absolute latitude (degrees)</a:t>
                  </a:r>
                </a:p>
              </p:txBody>
            </p:sp>
          </p:grp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A58EA13-B7CD-B847-EAB0-770EEE635E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7600" y="456167"/>
                <a:ext cx="0" cy="1620583"/>
              </a:xfrm>
              <a:prstGeom prst="line">
                <a:avLst/>
              </a:prstGeom>
              <a:ln w="12700"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0ED92DB-6C2B-82E9-B251-A193477151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44636" y="456167"/>
                <a:ext cx="0" cy="1620583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6C18773-D4BB-809C-353E-B3FB9ECB8A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9600" y="2383200"/>
                <a:ext cx="0" cy="163800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F85D024-02EE-06C4-DFA8-777DB1170A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62800" y="2383200"/>
                <a:ext cx="0" cy="163800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AFF02BA-B439-3C57-288E-FBA919DE66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89347" y="4298724"/>
                <a:ext cx="0" cy="169200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9094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5D9AE-1B77-FC2D-962B-0E1E6A84A63D}"/>
              </a:ext>
            </a:extLst>
          </p:cNvPr>
          <p:cNvGrpSpPr/>
          <p:nvPr/>
        </p:nvGrpSpPr>
        <p:grpSpPr>
          <a:xfrm>
            <a:off x="3328983" y="139338"/>
            <a:ext cx="6083870" cy="6579324"/>
            <a:chOff x="3320274" y="139338"/>
            <a:chExt cx="6083870" cy="657932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EE1A301-05C4-D396-4F85-CC8ED6652DB6}"/>
                </a:ext>
              </a:extLst>
            </p:cNvPr>
            <p:cNvGrpSpPr/>
            <p:nvPr/>
          </p:nvGrpSpPr>
          <p:grpSpPr>
            <a:xfrm>
              <a:off x="3320274" y="139338"/>
              <a:ext cx="6083870" cy="6579324"/>
              <a:chOff x="3320274" y="139338"/>
              <a:chExt cx="6083870" cy="657932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E0D2375-0BE3-9897-49B0-AFC709EAF992}"/>
                  </a:ext>
                </a:extLst>
              </p:cNvPr>
              <p:cNvGrpSpPr/>
              <p:nvPr/>
            </p:nvGrpSpPr>
            <p:grpSpPr>
              <a:xfrm>
                <a:off x="3320274" y="607415"/>
                <a:ext cx="5920114" cy="6111247"/>
                <a:chOff x="3320274" y="607415"/>
                <a:chExt cx="5920114" cy="6111247"/>
              </a:xfrm>
            </p:grpSpPr>
            <p:pic>
              <p:nvPicPr>
                <p:cNvPr id="5" name="Picture 4" descr="A close-up of several graphs&#10;&#10;Description automatically generated">
                  <a:extLst>
                    <a:ext uri="{FF2B5EF4-FFF2-40B4-BE49-F238E27FC236}">
                      <a16:creationId xmlns:a16="http://schemas.microsoft.com/office/drawing/2014/main" id="{76D14DBD-D348-7DFE-5043-308CF2BD93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88987" b="67941"/>
                <a:stretch/>
              </p:blipFill>
              <p:spPr>
                <a:xfrm>
                  <a:off x="8553651" y="607415"/>
                  <a:ext cx="686737" cy="1042297"/>
                </a:xfrm>
                <a:prstGeom prst="rect">
                  <a:avLst/>
                </a:prstGeom>
              </p:spPr>
            </p:pic>
            <p:pic>
              <p:nvPicPr>
                <p:cNvPr id="7" name="Picture 6" descr="A close-up of several graphs&#10;&#10;Description automatically generated">
                  <a:extLst>
                    <a:ext uri="{FF2B5EF4-FFF2-40B4-BE49-F238E27FC236}">
                      <a16:creationId xmlns:a16="http://schemas.microsoft.com/office/drawing/2014/main" id="{E89A8B68-24BF-C3D3-4BB0-F306C87626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72083" r="91243" b="6643"/>
                <a:stretch/>
              </p:blipFill>
              <p:spPr>
                <a:xfrm>
                  <a:off x="8534397" y="4862208"/>
                  <a:ext cx="546059" cy="691662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162708D-F6D7-3A71-08F8-B9F2826E840D}"/>
                    </a:ext>
                  </a:extLst>
                </p:cNvPr>
                <p:cNvSpPr txBox="1"/>
                <p:nvPr/>
              </p:nvSpPr>
              <p:spPr>
                <a:xfrm>
                  <a:off x="5039948" y="6380108"/>
                  <a:ext cx="293775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Absolute latitude (Degrees)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2D831F1-C8E6-13EA-85BB-49428B376DBB}"/>
                    </a:ext>
                  </a:extLst>
                </p:cNvPr>
                <p:cNvSpPr txBox="1"/>
                <p:nvPr/>
              </p:nvSpPr>
              <p:spPr>
                <a:xfrm rot="16200000">
                  <a:off x="2020674" y="2756440"/>
                  <a:ext cx="293775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Mean temperature (</a:t>
                  </a:r>
                  <a:r>
                    <a:rPr lang="en-AU" sz="1600" b="0" i="0" dirty="0">
                      <a:solidFill>
                        <a:srgbClr val="040C28"/>
                      </a:solidFill>
                      <a:effectLst/>
                      <a:latin typeface="Google Sans"/>
                    </a:rPr>
                    <a:t>°C</a:t>
                  </a:r>
                  <a:r>
                    <a:rPr lang="en-US" sz="1600" dirty="0"/>
                    <a:t>)</a:t>
                  </a:r>
                </a:p>
              </p:txBody>
            </p:sp>
          </p:grpSp>
          <p:pic>
            <p:nvPicPr>
              <p:cNvPr id="3" name="Picture 2" descr="A close-up of a graph&#10;&#10;Description automatically generated">
                <a:extLst>
                  <a:ext uri="{FF2B5EF4-FFF2-40B4-BE49-F238E27FC236}">
                    <a16:creationId xmlns:a16="http://schemas.microsoft.com/office/drawing/2014/main" id="{E8E44547-2422-B9C3-286F-F13E5CF3CA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795" t="-1035" r="-729" b="3210"/>
              <a:stretch/>
            </p:blipFill>
            <p:spPr>
              <a:xfrm>
                <a:off x="3658828" y="139338"/>
                <a:ext cx="4927823" cy="6240770"/>
              </a:xfrm>
              <a:prstGeom prst="rect">
                <a:avLst/>
              </a:prstGeom>
            </p:spPr>
          </p:pic>
          <p:pic>
            <p:nvPicPr>
              <p:cNvPr id="11" name="Picture 10" descr="A graph of different colored lines&#10;&#10;Description automatically generated">
                <a:extLst>
                  <a:ext uri="{FF2B5EF4-FFF2-40B4-BE49-F238E27FC236}">
                    <a16:creationId xmlns:a16="http://schemas.microsoft.com/office/drawing/2014/main" id="{3E77747C-B7A3-BDFB-5CD6-FB04EEBC5E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80925" t="38622" b="36101"/>
              <a:stretch/>
            </p:blipFill>
            <p:spPr>
              <a:xfrm>
                <a:off x="8551390" y="2846657"/>
                <a:ext cx="852754" cy="818606"/>
              </a:xfrm>
              <a:prstGeom prst="rect">
                <a:avLst/>
              </a:prstGeom>
            </p:spPr>
          </p:pic>
        </p:grpSp>
        <p:pic>
          <p:nvPicPr>
            <p:cNvPr id="15" name="Picture 14" descr="A close-up of a graph&#10;&#10;Description automatically generated">
              <a:extLst>
                <a:ext uri="{FF2B5EF4-FFF2-40B4-BE49-F238E27FC236}">
                  <a16:creationId xmlns:a16="http://schemas.microsoft.com/office/drawing/2014/main" id="{4D62E21E-0110-49EE-EA58-2E0DEC0215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30" t="32888" r="-729" b="34760"/>
            <a:stretch/>
          </p:blipFill>
          <p:spPr>
            <a:xfrm>
              <a:off x="3621793" y="2223993"/>
              <a:ext cx="4968000" cy="2171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579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383807F-20FA-671E-BAED-DA5E51DC9F2A}"/>
              </a:ext>
            </a:extLst>
          </p:cNvPr>
          <p:cNvGrpSpPr/>
          <p:nvPr/>
        </p:nvGrpSpPr>
        <p:grpSpPr>
          <a:xfrm>
            <a:off x="3221769" y="134764"/>
            <a:ext cx="6209614" cy="6577260"/>
            <a:chOff x="3221769" y="134764"/>
            <a:chExt cx="6209614" cy="657726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948AB46-7163-8A9D-D7AC-DAE3448B753C}"/>
                </a:ext>
              </a:extLst>
            </p:cNvPr>
            <p:cNvGrpSpPr/>
            <p:nvPr/>
          </p:nvGrpSpPr>
          <p:grpSpPr>
            <a:xfrm>
              <a:off x="3221769" y="424715"/>
              <a:ext cx="6001722" cy="6287309"/>
              <a:chOff x="3241225" y="424715"/>
              <a:chExt cx="6001722" cy="6287309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0DF742-F902-B23B-E765-2BB4AA902E52}"/>
                  </a:ext>
                </a:extLst>
              </p:cNvPr>
              <p:cNvSpPr txBox="1"/>
              <p:nvPr/>
            </p:nvSpPr>
            <p:spPr>
              <a:xfrm>
                <a:off x="4889770" y="6373470"/>
                <a:ext cx="29377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Absolute latitude (Degrees)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6CAFB1A-7C56-932F-80BD-AC57744F0B8C}"/>
                  </a:ext>
                </a:extLst>
              </p:cNvPr>
              <p:cNvGrpSpPr/>
              <p:nvPr/>
            </p:nvGrpSpPr>
            <p:grpSpPr>
              <a:xfrm>
                <a:off x="3241225" y="424715"/>
                <a:ext cx="6001722" cy="5294527"/>
                <a:chOff x="3241225" y="424715"/>
                <a:chExt cx="6001722" cy="5294527"/>
              </a:xfrm>
            </p:grpSpPr>
            <p:pic>
              <p:nvPicPr>
                <p:cNvPr id="7" name="Picture 6" descr="A close-up of several graphs&#10;&#10;Description automatically generated">
                  <a:extLst>
                    <a:ext uri="{FF2B5EF4-FFF2-40B4-BE49-F238E27FC236}">
                      <a16:creationId xmlns:a16="http://schemas.microsoft.com/office/drawing/2014/main" id="{E877FD12-6C9D-7F68-2857-16430226E7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88987" b="67941"/>
                <a:stretch/>
              </p:blipFill>
              <p:spPr>
                <a:xfrm>
                  <a:off x="8326877" y="424715"/>
                  <a:ext cx="916070" cy="1390369"/>
                </a:xfrm>
                <a:prstGeom prst="rect">
                  <a:avLst/>
                </a:prstGeom>
              </p:spPr>
            </p:pic>
            <p:pic>
              <p:nvPicPr>
                <p:cNvPr id="8" name="Picture 7" descr="A close-up of several graphs&#10;&#10;Description automatically generated">
                  <a:extLst>
                    <a:ext uri="{FF2B5EF4-FFF2-40B4-BE49-F238E27FC236}">
                      <a16:creationId xmlns:a16="http://schemas.microsoft.com/office/drawing/2014/main" id="{DC2D2162-B4FE-E63E-04BA-714A9FA75D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72083" r="91243" b="6643"/>
                <a:stretch/>
              </p:blipFill>
              <p:spPr>
                <a:xfrm>
                  <a:off x="8326877" y="4796602"/>
                  <a:ext cx="728413" cy="922640"/>
                </a:xfrm>
                <a:prstGeom prst="rect">
                  <a:avLst/>
                </a:prstGeom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92121DE-80E3-0DDF-F306-2FAD69FFF41E}"/>
                    </a:ext>
                  </a:extLst>
                </p:cNvPr>
                <p:cNvSpPr txBox="1"/>
                <p:nvPr/>
              </p:nvSpPr>
              <p:spPr>
                <a:xfrm rot="16200000">
                  <a:off x="1304463" y="2521286"/>
                  <a:ext cx="42120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Standard deviation among site (</a:t>
                  </a:r>
                  <a:r>
                    <a:rPr lang="en-AU" sz="1600" b="0" i="0" dirty="0">
                      <a:solidFill>
                        <a:srgbClr val="040C28"/>
                      </a:solidFill>
                      <a:effectLst/>
                      <a:latin typeface="Google Sans"/>
                    </a:rPr>
                    <a:t>°C</a:t>
                  </a:r>
                  <a:r>
                    <a:rPr lang="en-US" sz="1600" dirty="0"/>
                    <a:t>)</a:t>
                  </a:r>
                </a:p>
              </p:txBody>
            </p:sp>
          </p:grpSp>
        </p:grpSp>
        <p:pic>
          <p:nvPicPr>
            <p:cNvPr id="3" name="Picture 2" descr="A graph of different colored lines&#10;&#10;Description automatically generated with medium confidence">
              <a:extLst>
                <a:ext uri="{FF2B5EF4-FFF2-40B4-BE49-F238E27FC236}">
                  <a16:creationId xmlns:a16="http://schemas.microsoft.com/office/drawing/2014/main" id="{4AB46E44-3666-1B96-66F3-B5E50784AC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09" t="-1014" r="1" b="2524"/>
            <a:stretch/>
          </p:blipFill>
          <p:spPr>
            <a:xfrm>
              <a:off x="3492137" y="134764"/>
              <a:ext cx="4815283" cy="6238706"/>
            </a:xfrm>
            <a:prstGeom prst="rect">
              <a:avLst/>
            </a:prstGeom>
          </p:spPr>
        </p:pic>
        <p:pic>
          <p:nvPicPr>
            <p:cNvPr id="4" name="Picture 3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2255BBCD-8821-4670-B2AF-8FCB569193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0925" t="38622" b="36101"/>
            <a:stretch/>
          </p:blipFill>
          <p:spPr>
            <a:xfrm>
              <a:off x="8307420" y="2731931"/>
              <a:ext cx="1123963" cy="10789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728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B829C65-2D8E-62F4-0FE1-06C9BC745EE1}"/>
              </a:ext>
            </a:extLst>
          </p:cNvPr>
          <p:cNvGrpSpPr/>
          <p:nvPr/>
        </p:nvGrpSpPr>
        <p:grpSpPr>
          <a:xfrm>
            <a:off x="1362407" y="445228"/>
            <a:ext cx="8011437" cy="5356026"/>
            <a:chOff x="1489016" y="881326"/>
            <a:chExt cx="8011437" cy="535602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58FD83A-6AFA-F9E8-E9C9-51FD046E9F41}"/>
                </a:ext>
              </a:extLst>
            </p:cNvPr>
            <p:cNvGrpSpPr/>
            <p:nvPr/>
          </p:nvGrpSpPr>
          <p:grpSpPr>
            <a:xfrm>
              <a:off x="1489016" y="881326"/>
              <a:ext cx="8011437" cy="5356026"/>
              <a:chOff x="1955944" y="658973"/>
              <a:chExt cx="8011437" cy="535602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825F27F-4C0A-49E7-BDF6-7D178676BA30}"/>
                  </a:ext>
                </a:extLst>
              </p:cNvPr>
              <p:cNvGrpSpPr/>
              <p:nvPr/>
            </p:nvGrpSpPr>
            <p:grpSpPr>
              <a:xfrm>
                <a:off x="1955944" y="658973"/>
                <a:ext cx="8004751" cy="5111510"/>
                <a:chOff x="1984404" y="651229"/>
                <a:chExt cx="8004751" cy="5111510"/>
              </a:xfrm>
            </p:grpSpPr>
            <p:pic>
              <p:nvPicPr>
                <p:cNvPr id="4" name="Picture 3" descr="A diagram of different colors and sizes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CFFEDA20-FFB3-E5B2-A6D5-FE5DCD5BCE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56128" y="865762"/>
                  <a:ext cx="7833027" cy="4896977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BCA855E-C526-CF7B-A72F-C9430E5E77C7}"/>
                    </a:ext>
                  </a:extLst>
                </p:cNvPr>
                <p:cNvSpPr txBox="1"/>
                <p:nvPr/>
              </p:nvSpPr>
              <p:spPr>
                <a:xfrm>
                  <a:off x="4148850" y="864065"/>
                  <a:ext cx="4697301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A.                  Ectotherms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27FFF6-50E0-BC45-5364-EA1EDADB7CC8}"/>
                    </a:ext>
                  </a:extLst>
                </p:cNvPr>
                <p:cNvSpPr txBox="1"/>
                <p:nvPr/>
              </p:nvSpPr>
              <p:spPr>
                <a:xfrm>
                  <a:off x="1984404" y="4025484"/>
                  <a:ext cx="1557488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B.    Invertebrates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42BB06B-EAC9-BBA8-04F9-EA52CDA130FD}"/>
                    </a:ext>
                  </a:extLst>
                </p:cNvPr>
                <p:cNvSpPr txBox="1"/>
                <p:nvPr/>
              </p:nvSpPr>
              <p:spPr>
                <a:xfrm>
                  <a:off x="7404639" y="4005740"/>
                  <a:ext cx="2081239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D.   Sea Turtles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480FE9F-ACBA-6C2A-0AB6-44FDEE4451B7}"/>
                    </a:ext>
                  </a:extLst>
                </p:cNvPr>
                <p:cNvSpPr/>
                <p:nvPr/>
              </p:nvSpPr>
              <p:spPr>
                <a:xfrm>
                  <a:off x="1984404" y="651229"/>
                  <a:ext cx="651753" cy="8560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639E07F-F002-352B-7667-BB6C66425768}"/>
                    </a:ext>
                  </a:extLst>
                </p:cNvPr>
                <p:cNvSpPr txBox="1"/>
                <p:nvPr/>
              </p:nvSpPr>
              <p:spPr>
                <a:xfrm>
                  <a:off x="4737021" y="4021915"/>
                  <a:ext cx="1580236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C.  Reptiles</a:t>
                  </a:r>
                </a:p>
              </p:txBody>
            </p:sp>
          </p:grpSp>
          <p:pic>
            <p:nvPicPr>
              <p:cNvPr id="7" name="Picture 6" descr="A diagram of different colors and sizes&#10;&#10;Description automatically generated with medium confidence">
                <a:extLst>
                  <a:ext uri="{FF2B5EF4-FFF2-40B4-BE49-F238E27FC236}">
                    <a16:creationId xmlns:a16="http://schemas.microsoft.com/office/drawing/2014/main" id="{850EF3DF-0DB3-5354-D448-21ED68FB50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461" t="72514" r="68666"/>
              <a:stretch/>
            </p:blipFill>
            <p:spPr>
              <a:xfrm>
                <a:off x="3777465" y="4183547"/>
                <a:ext cx="1021010" cy="1831452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6" name="Picture 5" descr="A diagram of different colors and sizes&#10;&#10;Description automatically generated with medium confidence">
                <a:extLst>
                  <a:ext uri="{FF2B5EF4-FFF2-40B4-BE49-F238E27FC236}">
                    <a16:creationId xmlns:a16="http://schemas.microsoft.com/office/drawing/2014/main" id="{F3018EC0-EA35-A294-92AC-C217994781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884" t="76943" r="35277" b="4309"/>
              <a:stretch/>
            </p:blipFill>
            <p:spPr>
              <a:xfrm>
                <a:off x="6349878" y="4411890"/>
                <a:ext cx="1126964" cy="1342417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" name="Picture 4" descr="A diagram of different colors and sizes&#10;&#10;Description automatically generated with medium confidence">
                <a:extLst>
                  <a:ext uri="{FF2B5EF4-FFF2-40B4-BE49-F238E27FC236}">
                    <a16:creationId xmlns:a16="http://schemas.microsoft.com/office/drawing/2014/main" id="{683E0076-8EDD-A266-FE2A-76F7E4E3A6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9111" t="72397" r="1552" b="2540"/>
              <a:stretch/>
            </p:blipFill>
            <p:spPr>
              <a:xfrm>
                <a:off x="9028245" y="4173421"/>
                <a:ext cx="939136" cy="1575881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8" name="Picture 7" descr="A diagram of different colors and sizes&#10;&#10;Description automatically generated with medium confidence">
              <a:extLst>
                <a:ext uri="{FF2B5EF4-FFF2-40B4-BE49-F238E27FC236}">
                  <a16:creationId xmlns:a16="http://schemas.microsoft.com/office/drawing/2014/main" id="{285A2BB5-29CA-21E0-468F-394B22E872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 t="27429" r="21171" b="53501"/>
            <a:stretch/>
          </p:blipFill>
          <p:spPr>
            <a:xfrm>
              <a:off x="6626010" y="2048338"/>
              <a:ext cx="1833294" cy="1664437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59984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81066B1-FE5F-B52F-17AD-2372816DB078}"/>
              </a:ext>
            </a:extLst>
          </p:cNvPr>
          <p:cNvGrpSpPr/>
          <p:nvPr/>
        </p:nvGrpSpPr>
        <p:grpSpPr>
          <a:xfrm>
            <a:off x="2237338" y="742146"/>
            <a:ext cx="7552672" cy="4478036"/>
            <a:chOff x="2237338" y="742146"/>
            <a:chExt cx="7552672" cy="4478036"/>
          </a:xfrm>
        </p:grpSpPr>
        <p:pic>
          <p:nvPicPr>
            <p:cNvPr id="5" name="Picture 4" descr="A graph of a number of colored lines&#10;&#10;Description automatically generated">
              <a:extLst>
                <a:ext uri="{FF2B5EF4-FFF2-40B4-BE49-F238E27FC236}">
                  <a16:creationId xmlns:a16="http://schemas.microsoft.com/office/drawing/2014/main" id="{EAAA20C1-C74A-C6E7-259E-54BE0C7CA9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099" t="30906" b="37571"/>
            <a:stretch/>
          </p:blipFill>
          <p:spPr>
            <a:xfrm>
              <a:off x="8197917" y="1554332"/>
              <a:ext cx="1592093" cy="2431617"/>
            </a:xfrm>
            <a:prstGeom prst="rect">
              <a:avLst/>
            </a:prstGeom>
          </p:spPr>
        </p:pic>
        <p:pic>
          <p:nvPicPr>
            <p:cNvPr id="8" name="Picture 7" descr="A graph of a number of colored lines&#10;&#10;Description automatically generated with medium confidence">
              <a:extLst>
                <a:ext uri="{FF2B5EF4-FFF2-40B4-BE49-F238E27FC236}">
                  <a16:creationId xmlns:a16="http://schemas.microsoft.com/office/drawing/2014/main" id="{8F6D47CC-3196-C807-3EE1-D9E2E6E485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5266"/>
            <a:stretch/>
          </p:blipFill>
          <p:spPr>
            <a:xfrm>
              <a:off x="2237338" y="742146"/>
              <a:ext cx="6151759" cy="44780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283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91F6C3-43A8-80DC-DEA0-FA3634AB0A71}"/>
              </a:ext>
            </a:extLst>
          </p:cNvPr>
          <p:cNvSpPr/>
          <p:nvPr/>
        </p:nvSpPr>
        <p:spPr>
          <a:xfrm rot="5400000">
            <a:off x="6544506" y="1294163"/>
            <a:ext cx="228791" cy="3605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EB0304-DBC3-9E8F-5F96-A191703E5B1A}"/>
              </a:ext>
            </a:extLst>
          </p:cNvPr>
          <p:cNvGrpSpPr/>
          <p:nvPr/>
        </p:nvGrpSpPr>
        <p:grpSpPr>
          <a:xfrm>
            <a:off x="2998120" y="518983"/>
            <a:ext cx="5463702" cy="5156200"/>
            <a:chOff x="2770549" y="629555"/>
            <a:chExt cx="5463702" cy="51562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4E958D1-4397-26BF-17FD-F79B5EA17DBB}"/>
                </a:ext>
              </a:extLst>
            </p:cNvPr>
            <p:cNvGrpSpPr/>
            <p:nvPr/>
          </p:nvGrpSpPr>
          <p:grpSpPr>
            <a:xfrm>
              <a:off x="3052651" y="629555"/>
              <a:ext cx="5181600" cy="5156200"/>
              <a:chOff x="3709481" y="747678"/>
              <a:chExt cx="5181600" cy="5156200"/>
            </a:xfrm>
          </p:grpSpPr>
          <p:pic>
            <p:nvPicPr>
              <p:cNvPr id="9" name="Picture 8" descr="A graph with red dots&#10;&#10;Description automatically generated">
                <a:extLst>
                  <a:ext uri="{FF2B5EF4-FFF2-40B4-BE49-F238E27FC236}">
                    <a16:creationId xmlns:a16="http://schemas.microsoft.com/office/drawing/2014/main" id="{69DDCCC1-497B-1AE3-A917-E3551F11CB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09481" y="747678"/>
                <a:ext cx="5181600" cy="2463800"/>
              </a:xfrm>
              <a:prstGeom prst="rect">
                <a:avLst/>
              </a:prstGeom>
            </p:spPr>
          </p:pic>
          <p:pic>
            <p:nvPicPr>
              <p:cNvPr id="11" name="Picture 10" descr="A graph with blue dots and black lines&#10;&#10;Description automatically generated">
                <a:extLst>
                  <a:ext uri="{FF2B5EF4-FFF2-40B4-BE49-F238E27FC236}">
                    <a16:creationId xmlns:a16="http://schemas.microsoft.com/office/drawing/2014/main" id="{A4E7C8A4-1D2B-A68D-8E10-C2EA74033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9481" y="3211478"/>
                <a:ext cx="5181600" cy="2692400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DF7194-19F8-7AB3-9764-4F7FF041DA7D}"/>
                </a:ext>
              </a:extLst>
            </p:cNvPr>
            <p:cNvSpPr txBox="1"/>
            <p:nvPr/>
          </p:nvSpPr>
          <p:spPr>
            <a:xfrm>
              <a:off x="2770549" y="629555"/>
              <a:ext cx="282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EAAB140-D2A1-5308-0252-DE6E27C4113A}"/>
                </a:ext>
              </a:extLst>
            </p:cNvPr>
            <p:cNvSpPr/>
            <p:nvPr/>
          </p:nvSpPr>
          <p:spPr>
            <a:xfrm rot="5400000">
              <a:off x="5536703" y="1179767"/>
              <a:ext cx="228791" cy="36058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89D9650-3058-6983-E6C4-92BC68249643}"/>
                </a:ext>
              </a:extLst>
            </p:cNvPr>
            <p:cNvSpPr/>
            <p:nvPr/>
          </p:nvSpPr>
          <p:spPr>
            <a:xfrm>
              <a:off x="3110311" y="1290434"/>
              <a:ext cx="171182" cy="36058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37334BD-93AC-3744-AC32-5AC4C0044BF1}"/>
                </a:ext>
              </a:extLst>
            </p:cNvPr>
            <p:cNvSpPr txBox="1"/>
            <p:nvPr/>
          </p:nvSpPr>
          <p:spPr>
            <a:xfrm rot="16200000">
              <a:off x="2412378" y="3817752"/>
              <a:ext cx="15613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Intercept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CB2028-CFEF-0DD4-EFC7-6900CB61A67B}"/>
                </a:ext>
              </a:extLst>
            </p:cNvPr>
            <p:cNvSpPr txBox="1"/>
            <p:nvPr/>
          </p:nvSpPr>
          <p:spPr>
            <a:xfrm>
              <a:off x="2832158" y="3093355"/>
              <a:ext cx="282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0585A73-698D-64E6-B09D-39C612F88D2C}"/>
                </a:ext>
              </a:extLst>
            </p:cNvPr>
            <p:cNvSpPr txBox="1"/>
            <p:nvPr/>
          </p:nvSpPr>
          <p:spPr>
            <a:xfrm rot="16200000">
              <a:off x="2400174" y="1256357"/>
              <a:ext cx="15613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Intercept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6C8C6B-2688-C9B0-61AF-FA635B0928F0}"/>
                </a:ext>
              </a:extLst>
            </p:cNvPr>
            <p:cNvSpPr/>
            <p:nvPr/>
          </p:nvSpPr>
          <p:spPr>
            <a:xfrm rot="5400000">
              <a:off x="6050962" y="3868439"/>
              <a:ext cx="228791" cy="36058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7EECC55-4226-A458-2E5B-FEC269AE0184}"/>
                </a:ext>
              </a:extLst>
            </p:cNvPr>
            <p:cNvSpPr txBox="1"/>
            <p:nvPr/>
          </p:nvSpPr>
          <p:spPr>
            <a:xfrm>
              <a:off x="5625170" y="2785578"/>
              <a:ext cx="9470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51E371-E5E6-0EFE-5AC2-E5D0AF796350}"/>
                </a:ext>
              </a:extLst>
            </p:cNvPr>
            <p:cNvSpPr txBox="1"/>
            <p:nvPr/>
          </p:nvSpPr>
          <p:spPr>
            <a:xfrm>
              <a:off x="5625170" y="5477978"/>
              <a:ext cx="9470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FFF4BA-B32F-D32D-3366-13849A0E15FD}"/>
                </a:ext>
              </a:extLst>
            </p:cNvPr>
            <p:cNvSpPr txBox="1"/>
            <p:nvPr/>
          </p:nvSpPr>
          <p:spPr>
            <a:xfrm>
              <a:off x="6903170" y="279787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4F71A6-346C-E71C-2CD6-BE7712C7942A}"/>
                </a:ext>
              </a:extLst>
            </p:cNvPr>
            <p:cNvSpPr txBox="1"/>
            <p:nvPr/>
          </p:nvSpPr>
          <p:spPr>
            <a:xfrm>
              <a:off x="6903170" y="546187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00B380-2413-13D9-F02D-AED61122B485}"/>
                </a:ext>
              </a:extLst>
            </p:cNvPr>
            <p:cNvSpPr txBox="1"/>
            <p:nvPr/>
          </p:nvSpPr>
          <p:spPr>
            <a:xfrm>
              <a:off x="4311170" y="2797877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87647EF-6FEF-B929-2F67-57B41E7306FD}"/>
                </a:ext>
              </a:extLst>
            </p:cNvPr>
            <p:cNvSpPr txBox="1"/>
            <p:nvPr/>
          </p:nvSpPr>
          <p:spPr>
            <a:xfrm>
              <a:off x="4311170" y="5461877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-2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9FA5B581-06CB-A7C1-3F47-EE138E4CF5DB}"/>
              </a:ext>
            </a:extLst>
          </p:cNvPr>
          <p:cNvSpPr/>
          <p:nvPr/>
        </p:nvSpPr>
        <p:spPr>
          <a:xfrm rot="5400000">
            <a:off x="7313695" y="4278312"/>
            <a:ext cx="228791" cy="3605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9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2E3C7D4-BC4B-EF0A-1D79-9A46F258635B}"/>
              </a:ext>
            </a:extLst>
          </p:cNvPr>
          <p:cNvGrpSpPr/>
          <p:nvPr/>
        </p:nvGrpSpPr>
        <p:grpSpPr>
          <a:xfrm>
            <a:off x="1043426" y="1081511"/>
            <a:ext cx="7931098" cy="3169475"/>
            <a:chOff x="1043426" y="1081511"/>
            <a:chExt cx="7931098" cy="3169475"/>
          </a:xfrm>
        </p:grpSpPr>
        <p:pic>
          <p:nvPicPr>
            <p:cNvPr id="4" name="Picture 3" descr="A diagram of a pie chart&#10;&#10;Description automatically generated">
              <a:extLst>
                <a:ext uri="{FF2B5EF4-FFF2-40B4-BE49-F238E27FC236}">
                  <a16:creationId xmlns:a16="http://schemas.microsoft.com/office/drawing/2014/main" id="{36278834-5DC4-3806-DDA8-EED46FDC01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52"/>
            <a:stretch/>
          </p:blipFill>
          <p:spPr>
            <a:xfrm>
              <a:off x="1043426" y="1081511"/>
              <a:ext cx="7074577" cy="3169475"/>
            </a:xfrm>
            <a:prstGeom prst="rect">
              <a:avLst/>
            </a:prstGeom>
          </p:spPr>
        </p:pic>
        <p:pic>
          <p:nvPicPr>
            <p:cNvPr id="5" name="Picture 4" descr="A graph of a number of colored lines&#10;&#10;Description automatically generated">
              <a:extLst>
                <a:ext uri="{FF2B5EF4-FFF2-40B4-BE49-F238E27FC236}">
                  <a16:creationId xmlns:a16="http://schemas.microsoft.com/office/drawing/2014/main" id="{02A706B3-E7F3-0AA4-C2A0-61A977D05C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099" t="30906" b="37571"/>
            <a:stretch/>
          </p:blipFill>
          <p:spPr>
            <a:xfrm>
              <a:off x="7487327" y="1157591"/>
              <a:ext cx="1487197" cy="227140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E5CF8C-1DE7-F65D-B10B-87DA04D3570B}"/>
                </a:ext>
              </a:extLst>
            </p:cNvPr>
            <p:cNvSpPr txBox="1"/>
            <p:nvPr/>
          </p:nvSpPr>
          <p:spPr>
            <a:xfrm>
              <a:off x="1043426" y="1081511"/>
              <a:ext cx="282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93A150-B5A6-84F0-F46F-920D7184A47D}"/>
                </a:ext>
              </a:extLst>
            </p:cNvPr>
            <p:cNvSpPr txBox="1"/>
            <p:nvPr/>
          </p:nvSpPr>
          <p:spPr>
            <a:xfrm>
              <a:off x="4439663" y="1081511"/>
              <a:ext cx="282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012CD2B-6FCD-20E7-F364-D269361992AF}"/>
              </a:ext>
            </a:extLst>
          </p:cNvPr>
          <p:cNvGrpSpPr/>
          <p:nvPr/>
        </p:nvGrpSpPr>
        <p:grpSpPr>
          <a:xfrm>
            <a:off x="1082337" y="1091238"/>
            <a:ext cx="7931098" cy="3169475"/>
            <a:chOff x="1043426" y="1081511"/>
            <a:chExt cx="7931098" cy="3169475"/>
          </a:xfrm>
        </p:grpSpPr>
        <p:pic>
          <p:nvPicPr>
            <p:cNvPr id="10" name="Picture 9" descr="A diagram of a pie chart&#10;&#10;Description automatically generated">
              <a:extLst>
                <a:ext uri="{FF2B5EF4-FFF2-40B4-BE49-F238E27FC236}">
                  <a16:creationId xmlns:a16="http://schemas.microsoft.com/office/drawing/2014/main" id="{E8B6D93E-2F63-D65C-CD42-6E0B5F1DA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52"/>
            <a:stretch/>
          </p:blipFill>
          <p:spPr>
            <a:xfrm>
              <a:off x="1043426" y="1081511"/>
              <a:ext cx="7074577" cy="3169475"/>
            </a:xfrm>
            <a:prstGeom prst="rect">
              <a:avLst/>
            </a:prstGeom>
          </p:spPr>
        </p:pic>
        <p:pic>
          <p:nvPicPr>
            <p:cNvPr id="11" name="Picture 10" descr="A graph of a number of colored lines&#10;&#10;Description automatically generated">
              <a:extLst>
                <a:ext uri="{FF2B5EF4-FFF2-40B4-BE49-F238E27FC236}">
                  <a16:creationId xmlns:a16="http://schemas.microsoft.com/office/drawing/2014/main" id="{711473B1-9D61-ED25-158F-E18B07B736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099" t="30906" b="37571"/>
            <a:stretch/>
          </p:blipFill>
          <p:spPr>
            <a:xfrm>
              <a:off x="7487327" y="1157591"/>
              <a:ext cx="1487197" cy="227140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C04856-3895-EEDC-2869-5ADDF45746A9}"/>
                </a:ext>
              </a:extLst>
            </p:cNvPr>
            <p:cNvSpPr txBox="1"/>
            <p:nvPr/>
          </p:nvSpPr>
          <p:spPr>
            <a:xfrm>
              <a:off x="1043426" y="1081511"/>
              <a:ext cx="282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43AEF0-1F49-750C-7C66-F9D584BBAD3D}"/>
                </a:ext>
              </a:extLst>
            </p:cNvPr>
            <p:cNvSpPr txBox="1"/>
            <p:nvPr/>
          </p:nvSpPr>
          <p:spPr>
            <a:xfrm>
              <a:off x="4439663" y="1081511"/>
              <a:ext cx="282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563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FCC0096-22AF-FE4C-B30D-D56240FF6116}"/>
              </a:ext>
            </a:extLst>
          </p:cNvPr>
          <p:cNvGrpSpPr/>
          <p:nvPr/>
        </p:nvGrpSpPr>
        <p:grpSpPr>
          <a:xfrm>
            <a:off x="865414" y="693574"/>
            <a:ext cx="9993086" cy="6317285"/>
            <a:chOff x="865414" y="693574"/>
            <a:chExt cx="9993086" cy="6317285"/>
          </a:xfrm>
        </p:grpSpPr>
        <p:pic>
          <p:nvPicPr>
            <p:cNvPr id="3" name="Picture 2" descr="A diagram of a pie chart&#10;&#10;Description automatically generated">
              <a:extLst>
                <a:ext uri="{FF2B5EF4-FFF2-40B4-BE49-F238E27FC236}">
                  <a16:creationId xmlns:a16="http://schemas.microsoft.com/office/drawing/2014/main" id="{7BF415A5-592E-8429-5AAE-1789BC5E05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422" t="5965" r="5405" b="-5252"/>
            <a:stretch/>
          </p:blipFill>
          <p:spPr>
            <a:xfrm>
              <a:off x="865414" y="693574"/>
              <a:ext cx="9993086" cy="6317285"/>
            </a:xfrm>
            <a:prstGeom prst="rect">
              <a:avLst/>
            </a:prstGeom>
          </p:spPr>
        </p:pic>
        <p:pic>
          <p:nvPicPr>
            <p:cNvPr id="2" name="Picture 1" descr="A diagram of a pie chart&#10;&#10;Description automatically generated">
              <a:extLst>
                <a:ext uri="{FF2B5EF4-FFF2-40B4-BE49-F238E27FC236}">
                  <a16:creationId xmlns:a16="http://schemas.microsoft.com/office/drawing/2014/main" id="{97016219-B272-9775-EBCD-76E51CA6D7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341" t="14178" r="22481" b="46218"/>
            <a:stretch/>
          </p:blipFill>
          <p:spPr>
            <a:xfrm>
              <a:off x="7283011" y="881353"/>
              <a:ext cx="2105919" cy="339440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4FF61B-CD3B-CDAA-0792-C5F73BAB4E8B}"/>
                </a:ext>
              </a:extLst>
            </p:cNvPr>
            <p:cNvSpPr txBox="1"/>
            <p:nvPr/>
          </p:nvSpPr>
          <p:spPr>
            <a:xfrm>
              <a:off x="2498271" y="693574"/>
              <a:ext cx="4397829" cy="375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  <a:r>
                <a:rPr lang="en-US" dirty="0"/>
                <a:t>.            Ectotherms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9195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2978</TotalTime>
  <Words>79</Words>
  <Application>Microsoft Macintosh PowerPoint</Application>
  <PresentationFormat>Widescreen</PresentationFormat>
  <Paragraphs>28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Raynal</dc:creator>
  <cp:lastModifiedBy>Rebecca Raynal</cp:lastModifiedBy>
  <cp:revision>16</cp:revision>
  <dcterms:created xsi:type="dcterms:W3CDTF">2023-09-28T00:08:13Z</dcterms:created>
  <dcterms:modified xsi:type="dcterms:W3CDTF">2023-11-17T04:28:08Z</dcterms:modified>
</cp:coreProperties>
</file>