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70E0-8DCB-E15B-42EE-E3F36A643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F298D-2173-79C3-D30A-5E4019840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0DF7-D54E-9492-6C99-6B346A9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1C62-1EAB-D5C6-F372-3E36158D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FE36-C750-A3B8-C810-0917ECD1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7E2-0187-A6BA-549F-2F996F8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089D2-577E-D411-5508-1841D1DBA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5748-2644-68B5-D1BF-125D2D04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8852-7142-A2E0-BBE7-376FEC3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5997-83AC-B0BD-50E8-1FA3E475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7560-1041-2F37-C05D-CCB7791B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668F7-BA38-5B28-D6E7-EAE550A9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43D5-62DB-03EB-4CD1-DB141E0F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44DA-32A8-F81E-2302-CE807BE1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F46D-2DEC-E147-08B4-E4C1B04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AAE-0EED-5454-8D3A-9B2BF3D8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CD33-19FA-FCCB-BE67-9BE91395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0CA2-D66A-BD8A-3FD1-9BD7665C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6750-7B8C-43F3-9DC5-F68CD036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03F5-DCE1-4190-905F-253F58A8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09F-6BB3-F855-4853-1D387C1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50EB0-82FD-A3FF-A222-D4A75092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79BE-6289-5C22-A626-FC6E27E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E4F7-877F-7A29-C02E-7D0AA701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C76D-513D-A074-2713-14DE83A5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7E9-960A-4EBC-FB61-29FE7ACA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7907-DAEC-49AF-31DD-932037812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5ACD5-9020-3B73-27B8-456A9F2C8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DB53-A084-EAF8-FCBA-3E431C71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CB7F6-DEC2-C75E-493D-88A3E87D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715D1-4855-9A4D-7741-0EF1084F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D851-5379-E412-8CFB-7B0EC6F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E9A2-09AC-3783-190A-D0079E9A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4E66-E02B-4B11-81FF-CCF934FB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308CF-D6B3-4B5F-18FD-1EEBE515B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A86E6-AE8C-FEAE-9F6A-72312BBF8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7D42A-DE31-D595-93F8-7C8B1543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C0C3E-094F-6C70-8A54-9BE9D456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C78B4-636D-4FDC-3341-BC52B013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976C-4232-4A47-EDF1-72077EC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8AD29-5F85-DC47-EC5E-962D6E6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2B8F7-C2A9-7D79-A401-F32226A9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B7C5-DBE2-3FD4-7CF0-B45C9440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862C1-A3CF-7A02-CE5A-34DB893A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B1875-7BB6-CEF1-79B1-DF21765B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F0FEF-E482-4FFD-9562-5DD4268B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DA52-FCA1-FF92-16C2-E14D2FE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02D7-8B1D-1D41-CC23-0DAAC0AF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521A-27CB-0CAA-EBFF-DCCE45187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F709-A5A5-2864-F5AC-1B6691AB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7E81C-F1A3-4909-2F74-354C727F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3D5D-3CA7-9B7D-3C6E-5AD908E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C404-EB86-0AE8-A73A-4894E136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26C28-374D-B9D7-0508-7447465A8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9796F-4B6F-F207-B64F-AD7B6B19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855D-B087-3AA8-25D2-FD298EFF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63951-2874-7C78-FFE3-AAE21EB4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390D0-B0C7-551B-B202-6CA0513F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FD614-4C89-DD3D-4A98-5A5A736B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E2BA-D6D7-3631-7867-D2F6FB95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C002-E5D6-9ECB-21D1-A6B5F0ACD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EBD9-63F8-6349-8891-74671CEDBC6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49AF-9073-ADA4-5CF0-D1562631B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91CD-7495-F139-6A7B-B8A700B04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83FE-FE5D-AC48-9051-0A31B15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FB7F57-37D7-BD94-4EEC-00698F417697}"/>
              </a:ext>
            </a:extLst>
          </p:cNvPr>
          <p:cNvGrpSpPr/>
          <p:nvPr/>
        </p:nvGrpSpPr>
        <p:grpSpPr>
          <a:xfrm>
            <a:off x="541335" y="1050130"/>
            <a:ext cx="11315856" cy="4500563"/>
            <a:chOff x="541335" y="1050130"/>
            <a:chExt cx="11315856" cy="4500563"/>
          </a:xfrm>
        </p:grpSpPr>
        <p:pic>
          <p:nvPicPr>
            <p:cNvPr id="5" name="Picture 4" descr="A map of the world&#10;&#10;Description automatically generated">
              <a:extLst>
                <a:ext uri="{FF2B5EF4-FFF2-40B4-BE49-F238E27FC236}">
                  <a16:creationId xmlns:a16="http://schemas.microsoft.com/office/drawing/2014/main" id="{D7A29EC9-1351-BD53-3163-27971DE31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658" t="28138" b="52244"/>
            <a:stretch/>
          </p:blipFill>
          <p:spPr>
            <a:xfrm>
              <a:off x="10577512" y="3300411"/>
              <a:ext cx="1279679" cy="1328738"/>
            </a:xfrm>
            <a:prstGeom prst="rect">
              <a:avLst/>
            </a:prstGeom>
          </p:spPr>
        </p:pic>
        <p:pic>
          <p:nvPicPr>
            <p:cNvPr id="7" name="Picture 6" descr="A map of the world&#10;&#10;Description automatically generated">
              <a:extLst>
                <a:ext uri="{FF2B5EF4-FFF2-40B4-BE49-F238E27FC236}">
                  <a16:creationId xmlns:a16="http://schemas.microsoft.com/office/drawing/2014/main" id="{69B5AFDD-563D-D781-C514-6F6AEB137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658" t="46069" b="30727"/>
            <a:stretch/>
          </p:blipFill>
          <p:spPr>
            <a:xfrm>
              <a:off x="10577512" y="1857375"/>
              <a:ext cx="1279679" cy="1571625"/>
            </a:xfrm>
            <a:prstGeom prst="rect">
              <a:avLst/>
            </a:prstGeom>
          </p:spPr>
        </p:pic>
        <p:pic>
          <p:nvPicPr>
            <p:cNvPr id="8" name="Picture 7" descr="A map of the world&#10;&#10;Description automatically generated">
              <a:extLst>
                <a:ext uri="{FF2B5EF4-FFF2-40B4-BE49-F238E27FC236}">
                  <a16:creationId xmlns:a16="http://schemas.microsoft.com/office/drawing/2014/main" id="{CAD94564-C8F3-26C0-64BF-6ED1AF767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481" r="11722" b="18071"/>
            <a:stretch/>
          </p:blipFill>
          <p:spPr>
            <a:xfrm>
              <a:off x="541335" y="1050130"/>
              <a:ext cx="9959977" cy="4500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7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AC0BBF38-A03C-3734-4992-8BC2F1832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1" b="18071"/>
          <a:stretch/>
        </p:blipFill>
        <p:spPr>
          <a:xfrm>
            <a:off x="269873" y="942975"/>
            <a:ext cx="11282519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8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Raynal</dc:creator>
  <cp:lastModifiedBy>Rebecca Raynal</cp:lastModifiedBy>
  <cp:revision>2</cp:revision>
  <dcterms:created xsi:type="dcterms:W3CDTF">2023-09-28T02:34:58Z</dcterms:created>
  <dcterms:modified xsi:type="dcterms:W3CDTF">2023-09-28T03:03:23Z</dcterms:modified>
</cp:coreProperties>
</file>