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63" d="100"/>
          <a:sy n="163" d="100"/>
        </p:scale>
        <p:origin x="-12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F1EF9-E4D3-0842-AB3E-594B1CCD105E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28A1-3CCB-DB41-B49E-D7E2A39B8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67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F28A1-3CCB-DB41-B49E-D7E2A39B8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2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7CE-4EAB-5AC9-CA16-E527761AA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22A55-281A-D550-E7E2-AB9D92737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6164-9435-64C1-9B21-3A2F8353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1D35-8665-A974-AB01-798BF7C0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1EE1F-239A-08F8-86E3-9C7C92A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04B9F-C78F-4D4F-05C9-19646DEE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6CF1F-E94A-FFF5-10BC-1D7361893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F0D3-DE70-2BF2-D036-7C23A580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47060-93EC-8374-8E31-1FDFEBBDC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0925-2E52-848B-35A7-573008A5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CBFA-DA45-F962-6842-030633499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BD4F2-9E57-F219-9C6A-29D0AE988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F43-70C0-0442-2311-FBC131E9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C5C9-6803-F24A-9B9D-51396535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541F-83D5-1E80-254E-B6578E92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4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1F3C-1244-849D-D232-83DC12048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BDD9-4789-A56E-72C4-A8DD66E2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835E-A2A2-2C9F-5A6E-9EFADDDF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2978-88E4-3C97-8831-56DFACC0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FE5D-E3F7-AA9D-61B7-49694EA4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3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47F4-2EAA-F133-87B2-DEB1CB74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07A4-624D-8953-7650-C667A86C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A4CA0-EE1B-F383-1D2F-700FD4B6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16AD0-2223-85CC-B125-9067AB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0494-457D-5153-EF00-80DCAD0F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4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E67C-FCB4-1163-D207-07F91991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C97E-53D1-9259-1943-9F4EAD831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10699-2C96-61CC-5791-20D6FAFDE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23BCC-9305-BA64-9A49-6507DD69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D875-DA92-C696-5DA1-B1B81497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E75E0-EDED-57FB-3BEA-A37D0F52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9E36-8960-328A-8A64-9F38E2B1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20DC-B812-C973-024E-95C966408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BA71B-0FC3-110D-EA0E-FCEABB4C4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014F7-40F0-F90A-6D6F-1F734628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19164-EB32-6E6D-218A-E2C771604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6A05F-5F29-5A4C-E00D-C88C74B4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99A8A-CB43-4579-4FD5-294923EA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1D2E84-1C26-2244-0ADA-959271A0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2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B6D5-4EA2-110A-7D0F-8938CAC5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5A8B2-6ED5-BB89-0A7C-B750A113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9AB09-0362-B6FD-157E-85BC6DFE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BBA313-43EB-E15E-CCF7-A46FBA05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ED12-244C-0E12-4A51-6FCB201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ED1A7-D7AD-3FF6-B037-3FD2502B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B401-9EF3-620E-F383-8A858348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B248-16BA-2CD7-82BF-9BE745FE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DA9B-43B3-B6A7-1DA8-6AAB9EA4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63BB-38B1-4C9B-0D57-F6D94FF4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91FD2-E1B7-BBE0-BB12-7001ADDB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1C993-D8FC-10E4-E0D1-EBABF629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3A051-D9AB-73D1-6C88-AC2D9AEC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29B6-7133-9BB0-24E5-20E892D2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9B13-FB6A-9F4D-C525-659E402A6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3FEB6-0018-2507-0997-375CF19FC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68EC0-34F2-3526-A62E-05745FB3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29A44-D635-DAEB-5A75-68EC28E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92BA7-5B0A-9AF4-138D-5D57A0A6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5FB2A3-4F6F-2F83-951D-479DFA8B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EF4E2-3A53-B4DA-4EB4-8D558F3AF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7AEA-0ADA-F130-ADF0-4D91C9E8B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3EB38-C285-A243-8651-580919D55E22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B75A-F049-EAAE-4559-13E9DA03A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4D76-EDB6-85A3-40A4-FF24ADB8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00737-44B6-7646-B734-37931368B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93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581ED9-92DD-63E0-6E21-177B67463AD7}"/>
              </a:ext>
            </a:extLst>
          </p:cNvPr>
          <p:cNvGrpSpPr/>
          <p:nvPr/>
        </p:nvGrpSpPr>
        <p:grpSpPr>
          <a:xfrm>
            <a:off x="1180273" y="500589"/>
            <a:ext cx="9937964" cy="6017038"/>
            <a:chOff x="1180273" y="500589"/>
            <a:chExt cx="9937964" cy="6017038"/>
          </a:xfrm>
        </p:grpSpPr>
        <p:pic>
          <p:nvPicPr>
            <p:cNvPr id="2" name="Picture 1" descr="A graph with different colored lines&#10;&#10;Description automatically generated">
              <a:extLst>
                <a:ext uri="{FF2B5EF4-FFF2-40B4-BE49-F238E27FC236}">
                  <a16:creationId xmlns:a16="http://schemas.microsoft.com/office/drawing/2014/main" id="{F5CB374A-A021-44BF-9149-86BAAB959A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1359" t="39185" r="-7" b="39793"/>
            <a:stretch/>
          </p:blipFill>
          <p:spPr>
            <a:xfrm>
              <a:off x="1180273" y="2588803"/>
              <a:ext cx="1073424" cy="91199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A8A75F3-454D-E573-61B8-0B97672AE5B4}"/>
                </a:ext>
              </a:extLst>
            </p:cNvPr>
            <p:cNvGrpSpPr/>
            <p:nvPr/>
          </p:nvGrpSpPr>
          <p:grpSpPr>
            <a:xfrm>
              <a:off x="1189419" y="500589"/>
              <a:ext cx="9928818" cy="6017038"/>
              <a:chOff x="1189419" y="456167"/>
              <a:chExt cx="9928818" cy="601703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B0DB4D8-7AD1-0F82-E013-B682C2DB56B8}"/>
                  </a:ext>
                </a:extLst>
              </p:cNvPr>
              <p:cNvGrpSpPr/>
              <p:nvPr/>
            </p:nvGrpSpPr>
            <p:grpSpPr>
              <a:xfrm>
                <a:off x="1189419" y="456167"/>
                <a:ext cx="9928818" cy="6017038"/>
                <a:chOff x="1189419" y="456167"/>
                <a:chExt cx="9928818" cy="6017038"/>
              </a:xfrm>
            </p:grpSpPr>
            <p:pic>
              <p:nvPicPr>
                <p:cNvPr id="14" name="Picture 13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2FBF038F-C834-1DD1-062D-4D5E8753BF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49379" b="2067"/>
                <a:stretch/>
              </p:blipFill>
              <p:spPr>
                <a:xfrm>
                  <a:off x="2253697" y="456167"/>
                  <a:ext cx="4362372" cy="5672490"/>
                </a:xfrm>
                <a:prstGeom prst="rect">
                  <a:avLst/>
                </a:prstGeom>
              </p:spPr>
            </p:pic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74179745-FDC6-076E-0313-99D7BA96F8C4}"/>
                    </a:ext>
                  </a:extLst>
                </p:cNvPr>
                <p:cNvGrpSpPr/>
                <p:nvPr/>
              </p:nvGrpSpPr>
              <p:grpSpPr>
                <a:xfrm>
                  <a:off x="1189419" y="519151"/>
                  <a:ext cx="889002" cy="4524242"/>
                  <a:chOff x="1189419" y="519151"/>
                  <a:chExt cx="889002" cy="4524242"/>
                </a:xfrm>
              </p:grpSpPr>
              <p:pic>
                <p:nvPicPr>
                  <p:cNvPr id="6" name="Picture 5" descr="A group of graphs showing different colored line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18AEF8B4-A48F-4A0E-C12A-3E06C3704F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t="6845" r="91255" b="69739"/>
                  <a:stretch/>
                </p:blipFill>
                <p:spPr>
                  <a:xfrm>
                    <a:off x="1189419" y="519151"/>
                    <a:ext cx="889002" cy="131445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group of graphs showing different colored lines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EA63FB3D-D71A-61B6-7C58-94443C22CA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-121" t="79428" r="93754" b="12544"/>
                  <a:stretch/>
                </p:blipFill>
                <p:spPr>
                  <a:xfrm>
                    <a:off x="1189419" y="4569739"/>
                    <a:ext cx="680294" cy="47365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5" name="Picture 14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BC10FD48-3198-CCFC-271A-6D3133D7E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923" t="30840" b="34956"/>
                <a:stretch/>
              </p:blipFill>
              <p:spPr>
                <a:xfrm>
                  <a:off x="6870237" y="2242458"/>
                  <a:ext cx="4248000" cy="1989957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AB2CC758-AC5D-1846-510B-E3A06AB0CB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1478" b="69161"/>
                <a:stretch/>
              </p:blipFill>
              <p:spPr>
                <a:xfrm>
                  <a:off x="6870236" y="456167"/>
                  <a:ext cx="4229308" cy="1786290"/>
                </a:xfrm>
                <a:prstGeom prst="rect">
                  <a:avLst/>
                </a:prstGeom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A85756F-5564-6A5F-A979-350B8285D18B}"/>
                    </a:ext>
                  </a:extLst>
                </p:cNvPr>
                <p:cNvSpPr txBox="1"/>
                <p:nvPr/>
              </p:nvSpPr>
              <p:spPr>
                <a:xfrm rot="16200000">
                  <a:off x="4582435" y="3504718"/>
                  <a:ext cx="431191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Among-site SD of Temperature (</a:t>
                  </a:r>
                  <a:r>
                    <a:rPr lang="en-US" sz="15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degrees°C</a:t>
                  </a:r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610C78F-BF2F-43FF-5B19-6D84D91CC2D3}"/>
                    </a:ext>
                  </a:extLst>
                </p:cNvPr>
                <p:cNvSpPr txBox="1"/>
                <p:nvPr/>
              </p:nvSpPr>
              <p:spPr>
                <a:xfrm rot="16200000">
                  <a:off x="928541" y="4345634"/>
                  <a:ext cx="2630079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Mean Temperature (</a:t>
                  </a:r>
                  <a:r>
                    <a:rPr lang="en-US" sz="15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degrees°C</a:t>
                  </a:r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</a:p>
              </p:txBody>
            </p:sp>
            <p:pic>
              <p:nvPicPr>
                <p:cNvPr id="17" name="Picture 16" descr="A group of graphs showing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F65B396C-FE36-E0C8-D1D9-CA1527A9ED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50923" t="65420" b="2045"/>
                <a:stretch/>
              </p:blipFill>
              <p:spPr>
                <a:xfrm>
                  <a:off x="6904241" y="4223657"/>
                  <a:ext cx="4195304" cy="1905000"/>
                </a:xfrm>
                <a:prstGeom prst="rect">
                  <a:avLst/>
                </a:prstGeom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6F419F9-0CBE-80EF-F563-B2191417F61E}"/>
                    </a:ext>
                  </a:extLst>
                </p:cNvPr>
                <p:cNvSpPr txBox="1"/>
                <p:nvPr/>
              </p:nvSpPr>
              <p:spPr>
                <a:xfrm>
                  <a:off x="5813139" y="6150040"/>
                  <a:ext cx="4311911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Absolute latitude (degrees)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58EA13-B7CD-B847-EAB0-770EEE635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600" y="456167"/>
                <a:ext cx="0" cy="1620583"/>
              </a:xfrm>
              <a:prstGeom prst="line">
                <a:avLst/>
              </a:prstGeom>
              <a:ln w="12700"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ED92DB-6C2B-82E9-B251-A19347715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4636" y="456167"/>
                <a:ext cx="0" cy="1620583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C18773-D4BB-809C-353E-B3FB9ECB8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9600" y="2383200"/>
                <a:ext cx="0" cy="1638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F85D024-02EE-06C4-DFA8-777DB1170A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800" y="2383200"/>
                <a:ext cx="0" cy="1638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AFF02BA-B439-3C57-288E-FBA919DE6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9347" y="4298724"/>
                <a:ext cx="0" cy="169200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094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79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</Words>
  <Application>Microsoft Macintosh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Raynal</dc:creator>
  <cp:lastModifiedBy>Rebecca Raynal</cp:lastModifiedBy>
  <cp:revision>7</cp:revision>
  <dcterms:created xsi:type="dcterms:W3CDTF">2023-09-28T00:08:13Z</dcterms:created>
  <dcterms:modified xsi:type="dcterms:W3CDTF">2023-10-05T03:32:49Z</dcterms:modified>
</cp:coreProperties>
</file>