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29" d="100"/>
          <a:sy n="129" d="100"/>
        </p:scale>
        <p:origin x="-13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1026-788F-3AC2-7722-D6EFB05E0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451F-296B-2585-9842-AC618E6EB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DC11-DF4D-10F2-4057-D08AD4E8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6730A-20E9-5AE2-6B1D-FA2DB44B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A73C-D105-F871-D4C0-84F4D1D8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11F6-22E5-E07B-77D2-E3A5873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3614-5537-DB97-AA17-8C9EBA805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CC50-7632-8B42-5CFC-45C0373E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A7BE-0BF6-1FE2-5278-0489558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B2CB-5D7C-0C98-880B-21286129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6B3AF-0DF5-82BD-DDD9-A14A5A574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FE090-CE99-FAE1-301F-7F3708D62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E494-ED97-B7A2-EE6D-988AFE77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DE0B-3234-903B-999D-677D825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32DD-0AD3-1991-A3F3-03DEB56E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4EF0-E9DA-B988-8923-7AF9B695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1D09-BA44-26A7-54A8-617B738F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D015-6116-2F8D-C175-B79E7967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90AB-3E0A-A68F-37B0-5958A26D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1519-F92F-127F-7A72-C7BDF045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F567-BD8A-8027-C2DE-E4139125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4DD5-DCD1-E356-BEE0-EE5AE364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F4B90-105D-C7A9-541D-ABB95055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D95F-7212-4875-4422-C8963A75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ADDC-CA3E-CE21-A42A-F01DC872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213B-8AF6-B554-2850-D8EE3DCB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6C92-5A5A-1473-A4C9-23C95B006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65F6-B565-9195-DA6B-53E23C66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5D23-CFCD-0EA6-A9C4-ABD03D1D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FE27A-0659-9BA3-C726-2D3035F9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01315-9BDC-CF5A-35B7-779EFC8A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3E4A-8088-0CB6-482E-E72F2680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23ABE-CFEA-2C4A-6CCF-162E5643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AE5D6-CFBC-DF52-C75B-966DDF1D0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A3C19-2793-95DF-BBB1-DB50F0BAD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9BD26-CBEF-3D73-7558-115E06A84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5320-3B8B-9BD5-02B5-71F0648D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2D14B-9933-303A-FA9D-DC2EA428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1886A-1D8A-DDE8-7EEB-B3F251AB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5EA9-3E90-40A7-DEDE-EF228953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D9033-CBE3-D16E-7A21-68DA9F5F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718BC-8639-F437-C922-8A1FF78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F9DA5-AB68-D91F-B2D1-D10B9F40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6DB7A-8FAB-9265-E503-81FAC19D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34536-1DE8-4AA3-0987-A90EF375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D50B-D213-60D6-F5B1-312B550A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CBE8-3FF8-6F12-AB3D-8B895C1E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F78-E285-B654-A33E-E7029FB7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5E72A-83FD-89DA-2A66-36A68DD5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15974-9ED6-3FDE-1B3A-79466E7E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0894B-077A-7AE0-C5C5-7429E3D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B2A2-66DD-375A-01BB-652E91A2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6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262D-3D7B-47B6-CD5F-77551E06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FD8A7-04CD-7692-D886-46D7054C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C3C95-0079-46BD-436C-F78D7B7CC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DBC6B-73F5-75C3-5F53-C01222D4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38A7C-6D80-AADB-B681-1F1A68DE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424D-EEE8-3173-BB34-847DAE2A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6447F-AD0A-AF1A-C821-34F70B92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372E6-6291-8C69-1A25-A54F654E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A6E-14A5-C7EF-062B-4C952EB37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EE8-1C9C-3849-900F-774E05C05B0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51F0-6426-1310-6014-643695FF9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CD5F-7DA9-153E-7F96-6C2AC95FD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9F7F-7219-6847-B172-B5220A90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48076D-DFE6-DF61-82E5-D1D05020B629}"/>
              </a:ext>
            </a:extLst>
          </p:cNvPr>
          <p:cNvGrpSpPr/>
          <p:nvPr/>
        </p:nvGrpSpPr>
        <p:grpSpPr>
          <a:xfrm>
            <a:off x="3043383" y="215900"/>
            <a:ext cx="5265001" cy="6087745"/>
            <a:chOff x="3043383" y="215900"/>
            <a:chExt cx="5265001" cy="6087745"/>
          </a:xfrm>
        </p:grpSpPr>
        <p:pic>
          <p:nvPicPr>
            <p:cNvPr id="4" name="Picture 3" descr="A picture containing line, diagram, plot, parallel&#10;&#10;Description automatically generated">
              <a:extLst>
                <a:ext uri="{FF2B5EF4-FFF2-40B4-BE49-F238E27FC236}">
                  <a16:creationId xmlns:a16="http://schemas.microsoft.com/office/drawing/2014/main" id="{6437DE4E-68CB-D3FE-4F58-E3D93B362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099" y="215900"/>
              <a:ext cx="4947285" cy="2952115"/>
            </a:xfrm>
            <a:prstGeom prst="rect">
              <a:avLst/>
            </a:prstGeom>
          </p:spPr>
        </p:pic>
        <p:pic>
          <p:nvPicPr>
            <p:cNvPr id="5" name="Picture 4" descr="A graph with a line and dots&#10;&#10;Description automatically generated with medium confidence">
              <a:extLst>
                <a:ext uri="{FF2B5EF4-FFF2-40B4-BE49-F238E27FC236}">
                  <a16:creationId xmlns:a16="http://schemas.microsoft.com/office/drawing/2014/main" id="{87DED5F2-72ED-8E67-59A2-926CFEEB3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099" y="3168015"/>
              <a:ext cx="4947285" cy="31356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CEC836-EDA0-1D0A-2B29-E654698766C3}"/>
                </a:ext>
              </a:extLst>
            </p:cNvPr>
            <p:cNvSpPr txBox="1"/>
            <p:nvPr/>
          </p:nvSpPr>
          <p:spPr>
            <a:xfrm>
              <a:off x="3043383" y="2159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DDE0C0-F417-E633-99BF-117A60DC5246}"/>
                </a:ext>
              </a:extLst>
            </p:cNvPr>
            <p:cNvSpPr txBox="1"/>
            <p:nvPr/>
          </p:nvSpPr>
          <p:spPr>
            <a:xfrm>
              <a:off x="3043383" y="316801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85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D9029-3403-5149-94A5-A0E5D8B25FF6}"/>
              </a:ext>
            </a:extLst>
          </p:cNvPr>
          <p:cNvGrpSpPr/>
          <p:nvPr/>
        </p:nvGrpSpPr>
        <p:grpSpPr>
          <a:xfrm>
            <a:off x="3665147" y="397282"/>
            <a:ext cx="5200557" cy="6460718"/>
            <a:chOff x="3605513" y="248478"/>
            <a:chExt cx="5200557" cy="64607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39B5EA-8464-39CD-2B31-43EDA8D413B4}"/>
                </a:ext>
              </a:extLst>
            </p:cNvPr>
            <p:cNvSpPr/>
            <p:nvPr/>
          </p:nvSpPr>
          <p:spPr>
            <a:xfrm>
              <a:off x="3605514" y="248478"/>
              <a:ext cx="5200556" cy="646071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F5AD80-2B92-3901-7599-9D7BF998D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62"/>
            <a:stretch/>
          </p:blipFill>
          <p:spPr>
            <a:xfrm>
              <a:off x="4474539" y="3833961"/>
              <a:ext cx="3705364" cy="2875235"/>
            </a:xfrm>
            <a:prstGeom prst="rect">
              <a:avLst/>
            </a:prstGeom>
          </p:spPr>
        </p:pic>
        <p:pic>
          <p:nvPicPr>
            <p:cNvPr id="5" name="Picture 4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6945F38D-0166-2752-0DEE-200EAC3DE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75"/>
            <a:stretch/>
          </p:blipFill>
          <p:spPr>
            <a:xfrm>
              <a:off x="3729105" y="322347"/>
              <a:ext cx="4937817" cy="33327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E1592-DFB0-080D-F211-6BC52EAD92C8}"/>
                </a:ext>
              </a:extLst>
            </p:cNvPr>
            <p:cNvSpPr txBox="1"/>
            <p:nvPr/>
          </p:nvSpPr>
          <p:spPr>
            <a:xfrm>
              <a:off x="3605513" y="3923413"/>
              <a:ext cx="2471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A80D3D-0E65-35DE-AFD5-F83F542426DB}"/>
                </a:ext>
              </a:extLst>
            </p:cNvPr>
            <p:cNvCxnSpPr>
              <a:cxnSpLocks/>
            </p:cNvCxnSpPr>
            <p:nvPr/>
          </p:nvCxnSpPr>
          <p:spPr>
            <a:xfrm>
              <a:off x="3605513" y="3655057"/>
              <a:ext cx="51962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1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Raynal</dc:creator>
  <cp:lastModifiedBy>Rebecca Raynal</cp:lastModifiedBy>
  <cp:revision>1</cp:revision>
  <dcterms:created xsi:type="dcterms:W3CDTF">2023-09-28T03:28:02Z</dcterms:created>
  <dcterms:modified xsi:type="dcterms:W3CDTF">2023-09-28T09:51:33Z</dcterms:modified>
</cp:coreProperties>
</file>