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E4AC0-6BEA-814B-B80F-C7432D16C25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94037-6CF9-774A-B265-8DD1B77BC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94037-6CF9-774A-B265-8DD1B77BC6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9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42C3-A384-1DBB-BB26-F2F9FF23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7694D-2F21-5844-FD27-3A8CD6C2D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71987-157B-3CE2-282B-5C417916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2AE-6B73-9643-BD6F-3D46302EC67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F2E1-A2A2-96BB-D7AC-F8639E1C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2B03-DC09-F1DA-C386-A8E5B1B3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1519-3A75-4545-8E0C-64528243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2E28-F9B0-4A01-8AF3-7B9AFA21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FF6ED-E283-81D0-0E2A-1FF07A969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5F74-234D-6F72-2D40-707DC77D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2AE-6B73-9643-BD6F-3D46302EC67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29EF-A008-1FB8-9AE7-7338A2F7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594C-938C-83C1-57F4-650B6F5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1519-3A75-4545-8E0C-64528243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A29CC-2200-4440-E2FF-9B1A1EB90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CA3A1-C5A4-09B2-0FBD-CA94E4ED3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C47E-06A0-741A-5B0B-D72FA0B1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2AE-6B73-9643-BD6F-3D46302EC67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7EAE-33FA-F2ED-0F4D-0145232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280E-059B-A25B-A10B-25D53702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1519-3A75-4545-8E0C-64528243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5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DA5F-C065-F836-B812-F72A51C2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50E3-53C6-F25A-C3D2-7F53972B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8A08-DD1C-A411-3134-609423A5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2AE-6B73-9643-BD6F-3D46302EC67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4725E-9540-3D62-911E-AE16F799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AB82E-0CF5-5C87-B211-0535346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1519-3A75-4545-8E0C-64528243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00FE-C0D3-901E-F8FC-5A4AAFEE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3FD16-72A2-FC3E-4FA1-A27A6DA9C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86540-D345-90E2-8AA0-AD567789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2AE-6B73-9643-BD6F-3D46302EC67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7F9D-219C-D89D-785B-F0E21236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29DF-4CFF-80D9-A3FA-1BBE6EA9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1519-3A75-4545-8E0C-64528243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CC97-1120-6765-5A94-C99CB743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BAB1-F907-7BA8-AB51-CB011DD6F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CDF09-7175-15F0-2F60-844E303AD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9E154-1948-92A9-46D3-827A53E5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2AE-6B73-9643-BD6F-3D46302EC67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371D5-9D82-C5C9-0505-AF97E7E4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A2922-0D57-AAB6-5CA6-6705DFEB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1519-3A75-4545-8E0C-64528243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FE58-91A7-3017-C229-4256DFAD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53CA4-D725-D979-4310-C48233539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949E3-3D25-1F6F-CD94-39796B6C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70A04-927A-C3B0-A41F-AF082D7D3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D37A2-32FE-A8B5-EE3A-0596C4A00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8FC41-882A-DE8A-DFC3-6AB449D4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2AE-6B73-9643-BD6F-3D46302EC67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56FEB-63CE-47ED-AA9D-49CA8E3B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7BB8E-C76E-35F2-432D-9D0B4A3C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1519-3A75-4545-8E0C-64528243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80D4-CA97-6934-ECBC-F8E8AC24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C2B55-97A9-9E8C-29B7-23084884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2AE-6B73-9643-BD6F-3D46302EC67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E6F67-FD15-0478-62F8-0CB59069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2006D-6723-C42B-6371-7BEC335A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1519-3A75-4545-8E0C-64528243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8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B1CE4-5E79-1F63-339E-F96AB96B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2AE-6B73-9643-BD6F-3D46302EC67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89C1A-FAA8-8DE3-57C3-80AEB5EB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0C295-0A90-F94D-454E-54E377A2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1519-3A75-4545-8E0C-64528243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B41B-4410-5ADE-1CCD-9383487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3302-A54E-9C77-7619-1189334FA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78030-FF40-F4D0-7554-EF33E964F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4A6D3-0BE6-6584-3836-F0595961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2AE-6B73-9643-BD6F-3D46302EC67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02F87-2A57-2FEB-4756-AC25AA1E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EE858-D73B-4F23-D47B-9D71939D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1519-3A75-4545-8E0C-64528243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0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C942-C0DA-CD7C-9EC2-8E37D329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B1B55-4814-7FDF-CA46-53F24D79B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7F49-EC44-D1C4-7D2F-DDF895BAF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9318-0CC9-E3BD-8AED-F0C187E4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2AE-6B73-9643-BD6F-3D46302EC67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563FE-1B43-DFBB-03FF-2EC20A2B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B28C1-E9F6-0BBD-AE72-0C3D88AD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1519-3A75-4545-8E0C-64528243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A4F70-77E0-A750-8255-FCF534A9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3B25-BB82-F3A6-A401-4D171FF2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4D201-B8E5-BF41-39E7-5679CC996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332AE-6B73-9643-BD6F-3D46302EC67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5E65C-184D-5D40-56E7-ED1F39984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2F05-865A-A177-5BC0-32D4743B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71519-3A75-4545-8E0C-64528243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8AAB077-8EE9-8016-3511-7B3323858635}"/>
              </a:ext>
            </a:extLst>
          </p:cNvPr>
          <p:cNvGrpSpPr/>
          <p:nvPr/>
        </p:nvGrpSpPr>
        <p:grpSpPr>
          <a:xfrm>
            <a:off x="2109199" y="345989"/>
            <a:ext cx="8495415" cy="5943600"/>
            <a:chOff x="2109199" y="345989"/>
            <a:chExt cx="8495415" cy="5943600"/>
          </a:xfrm>
        </p:grpSpPr>
        <p:pic>
          <p:nvPicPr>
            <p:cNvPr id="5" name="Picture 4" descr="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7D7DA0FD-C214-26C1-9EE6-6CE36DF4D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9199" y="345989"/>
              <a:ext cx="8495415" cy="59436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0A497E7-A60B-5B65-70A8-270B002CC47D}"/>
                </a:ext>
              </a:extLst>
            </p:cNvPr>
            <p:cNvCxnSpPr/>
            <p:nvPr/>
          </p:nvCxnSpPr>
          <p:spPr>
            <a:xfrm>
              <a:off x="5807676" y="4169113"/>
              <a:ext cx="0" cy="5313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439F38-2AEE-AD5E-9632-8BCB418EFBA9}"/>
                </a:ext>
              </a:extLst>
            </p:cNvPr>
            <p:cNvCxnSpPr/>
            <p:nvPr/>
          </p:nvCxnSpPr>
          <p:spPr>
            <a:xfrm>
              <a:off x="6555499" y="2726629"/>
              <a:ext cx="0" cy="5313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B652CA-0DEC-768F-862C-A2524A29177B}"/>
                </a:ext>
              </a:extLst>
            </p:cNvPr>
            <p:cNvSpPr txBox="1"/>
            <p:nvPr/>
          </p:nvSpPr>
          <p:spPr>
            <a:xfrm>
              <a:off x="5641147" y="3799781"/>
              <a:ext cx="333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AE6235-9662-4CE0-04AA-ECD40425578F}"/>
                </a:ext>
              </a:extLst>
            </p:cNvPr>
            <p:cNvSpPr txBox="1"/>
            <p:nvPr/>
          </p:nvSpPr>
          <p:spPr>
            <a:xfrm>
              <a:off x="6405494" y="2357297"/>
              <a:ext cx="300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73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Rebecca Raynal</dc:creator>
  <cp:lastModifiedBy>Rebecca Raynal</cp:lastModifiedBy>
  <cp:revision>1</cp:revision>
  <dcterms:created xsi:type="dcterms:W3CDTF">2024-08-29T01:17:08Z</dcterms:created>
  <dcterms:modified xsi:type="dcterms:W3CDTF">2024-08-29T01:33:21Z</dcterms:modified>
</cp:coreProperties>
</file>