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6_E134DC26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3" r:id="rId3"/>
    <p:sldId id="265" r:id="rId4"/>
    <p:sldId id="264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ECCE44A-691D-1957-E78F-927124A37BBC}" name="anirudh tripathi" initials="at" userId="39cf2e5ff6e66f9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D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294" autoAdjust="0"/>
  </p:normalViewPr>
  <p:slideViewPr>
    <p:cSldViewPr snapToGrid="0">
      <p:cViewPr>
        <p:scale>
          <a:sx n="90" d="100"/>
          <a:sy n="90" d="100"/>
        </p:scale>
        <p:origin x="47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6_E134DC2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9534D7-D465-422C-B16A-2354D7F3C72D}" authorId="{AECCE44A-691D-1957-E78F-927124A37BBC}" created="2022-10-18T08:45:43.02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8337830" sldId="262"/>
      <ac:spMk id="7" creationId="{009FC4D9-46DD-DA4E-A367-F2BE4DDB23B1}"/>
    </ac:deMkLst>
    <p188:replyLst>
      <p188:reply id="{0F5EF1EC-8029-4077-9114-DB1B75E23E88}" authorId="{AECCE44A-691D-1957-E78F-927124A37BBC}" created="2022-10-18T08:45:59.305">
        <p188:txBody>
          <a:bodyPr/>
          <a:lstStyle/>
          <a:p>
            <a:r>
              <a:rPr lang="en-GB"/>
              <a:t>School type</a:t>
            </a:r>
          </a:p>
        </p188:txBody>
      </p188:reply>
    </p188:replyLst>
    <p188:txBody>
      <a:bodyPr/>
      <a:lstStyle/>
      <a:p>
        <a:r>
          <a:rPr lang="en-GB"/>
          <a:t>School name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927FA3-FA69-4EF9-A75D-B4BD6450DDB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A4E216F3-AE78-4CD4-B36E-5D0310FB067F}">
      <dgm:prSet custT="1"/>
      <dgm:spPr/>
      <dgm:t>
        <a:bodyPr/>
        <a:lstStyle/>
        <a:p>
          <a:r>
            <a:rPr lang="en-GB" sz="1400" dirty="0"/>
            <a:t>Salaries by college</a:t>
          </a:r>
        </a:p>
      </dgm:t>
    </dgm:pt>
    <dgm:pt modelId="{2994972C-A461-452A-9E5D-8DAF09653CDD}" type="parTrans" cxnId="{8ACE3F05-739D-4F5D-95F6-5E89726FF357}">
      <dgm:prSet/>
      <dgm:spPr/>
      <dgm:t>
        <a:bodyPr/>
        <a:lstStyle/>
        <a:p>
          <a:endParaRPr lang="en-GB"/>
        </a:p>
      </dgm:t>
    </dgm:pt>
    <dgm:pt modelId="{0D86E00D-D9F1-41D2-AF7A-834C728A4B53}" type="sibTrans" cxnId="{8ACE3F05-739D-4F5D-95F6-5E89726FF357}">
      <dgm:prSet/>
      <dgm:spPr/>
      <dgm:t>
        <a:bodyPr/>
        <a:lstStyle/>
        <a:p>
          <a:endParaRPr lang="en-GB"/>
        </a:p>
      </dgm:t>
    </dgm:pt>
    <dgm:pt modelId="{36861191-0336-4E03-8467-E15F91544F86}" type="pres">
      <dgm:prSet presAssocID="{33927FA3-FA69-4EF9-A75D-B4BD6450DDB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4F52A8-F36B-4757-B89B-44B0D73744EE}" type="pres">
      <dgm:prSet presAssocID="{A4E216F3-AE78-4CD4-B36E-5D0310FB067F}" presName="root" presStyleCnt="0"/>
      <dgm:spPr/>
    </dgm:pt>
    <dgm:pt modelId="{ECF324D3-537C-4C99-A086-84BDD5B9D6F2}" type="pres">
      <dgm:prSet presAssocID="{A4E216F3-AE78-4CD4-B36E-5D0310FB067F}" presName="rootComposite" presStyleCnt="0"/>
      <dgm:spPr/>
    </dgm:pt>
    <dgm:pt modelId="{72217D2A-1B1B-405C-871D-A7023E9C0330}" type="pres">
      <dgm:prSet presAssocID="{A4E216F3-AE78-4CD4-B36E-5D0310FB067F}" presName="rootText" presStyleLbl="node1" presStyleIdx="0" presStyleCnt="1" custLinFactNeighborX="-3336" custLinFactNeighborY="1729"/>
      <dgm:spPr/>
    </dgm:pt>
    <dgm:pt modelId="{6E6F6626-A508-40D0-96B4-E96F0A1AAB11}" type="pres">
      <dgm:prSet presAssocID="{A4E216F3-AE78-4CD4-B36E-5D0310FB067F}" presName="rootConnector" presStyleLbl="node1" presStyleIdx="0" presStyleCnt="1"/>
      <dgm:spPr/>
    </dgm:pt>
    <dgm:pt modelId="{B42940FD-8C58-4571-BDFB-D2A177B8E68D}" type="pres">
      <dgm:prSet presAssocID="{A4E216F3-AE78-4CD4-B36E-5D0310FB067F}" presName="childShape" presStyleCnt="0"/>
      <dgm:spPr/>
    </dgm:pt>
  </dgm:ptLst>
  <dgm:cxnLst>
    <dgm:cxn modelId="{8ACE3F05-739D-4F5D-95F6-5E89726FF357}" srcId="{33927FA3-FA69-4EF9-A75D-B4BD6450DDBE}" destId="{A4E216F3-AE78-4CD4-B36E-5D0310FB067F}" srcOrd="0" destOrd="0" parTransId="{2994972C-A461-452A-9E5D-8DAF09653CDD}" sibTransId="{0D86E00D-D9F1-41D2-AF7A-834C728A4B53}"/>
    <dgm:cxn modelId="{2F5F3E0C-3843-4BA1-BE79-139F1DB7CEE7}" type="presOf" srcId="{A4E216F3-AE78-4CD4-B36E-5D0310FB067F}" destId="{72217D2A-1B1B-405C-871D-A7023E9C0330}" srcOrd="0" destOrd="0" presId="urn:microsoft.com/office/officeart/2005/8/layout/hierarchy3"/>
    <dgm:cxn modelId="{34B95314-ED2B-4012-AA9E-1C557759B1BC}" type="presOf" srcId="{33927FA3-FA69-4EF9-A75D-B4BD6450DDBE}" destId="{36861191-0336-4E03-8467-E15F91544F86}" srcOrd="0" destOrd="0" presId="urn:microsoft.com/office/officeart/2005/8/layout/hierarchy3"/>
    <dgm:cxn modelId="{4A77E4D2-EF29-4F67-B869-B8356CABEDE5}" type="presOf" srcId="{A4E216F3-AE78-4CD4-B36E-5D0310FB067F}" destId="{6E6F6626-A508-40D0-96B4-E96F0A1AAB11}" srcOrd="1" destOrd="0" presId="urn:microsoft.com/office/officeart/2005/8/layout/hierarchy3"/>
    <dgm:cxn modelId="{EF984B73-E6A6-4D0F-AC5B-5A1C73F870FD}" type="presParOf" srcId="{36861191-0336-4E03-8467-E15F91544F86}" destId="{8F4F52A8-F36B-4757-B89B-44B0D73744EE}" srcOrd="0" destOrd="0" presId="urn:microsoft.com/office/officeart/2005/8/layout/hierarchy3"/>
    <dgm:cxn modelId="{5C48FFA0-4481-452A-A42B-D3499126D371}" type="presParOf" srcId="{8F4F52A8-F36B-4757-B89B-44B0D73744EE}" destId="{ECF324D3-537C-4C99-A086-84BDD5B9D6F2}" srcOrd="0" destOrd="0" presId="urn:microsoft.com/office/officeart/2005/8/layout/hierarchy3"/>
    <dgm:cxn modelId="{EF53BD0C-C308-4025-AC58-B2132B458FDC}" type="presParOf" srcId="{ECF324D3-537C-4C99-A086-84BDD5B9D6F2}" destId="{72217D2A-1B1B-405C-871D-A7023E9C0330}" srcOrd="0" destOrd="0" presId="urn:microsoft.com/office/officeart/2005/8/layout/hierarchy3"/>
    <dgm:cxn modelId="{86483A37-6F12-4C10-B238-B3ACE07D0A73}" type="presParOf" srcId="{ECF324D3-537C-4C99-A086-84BDD5B9D6F2}" destId="{6E6F6626-A508-40D0-96B4-E96F0A1AAB11}" srcOrd="1" destOrd="0" presId="urn:microsoft.com/office/officeart/2005/8/layout/hierarchy3"/>
    <dgm:cxn modelId="{821C1AF0-E0BC-40C0-85C4-51351C6CDAC5}" type="presParOf" srcId="{8F4F52A8-F36B-4757-B89B-44B0D73744EE}" destId="{B42940FD-8C58-4571-BDFB-D2A177B8E68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C2ABE3A-D904-4F45-A68F-B843C653A22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6DB6BBB-B328-46BD-86A5-ED95071B9C49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6670" tIns="17780" rIns="26670" bIns="1778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solidFill>
                <a:prstClr val="white"/>
              </a:solidFill>
              <a:latin typeface="Calibri"/>
              <a:ea typeface="+mn-ea"/>
              <a:cs typeface="+mn-cs"/>
            </a:rPr>
            <a:t>creating subset Data frame(school type)</a:t>
          </a:r>
        </a:p>
      </dgm:t>
    </dgm:pt>
    <dgm:pt modelId="{A7D31493-0152-4C37-A8B9-2BE14E6C8825}" type="parTrans" cxnId="{F9DEE63E-EDE0-4EE8-986C-34B23B5D04F8}">
      <dgm:prSet/>
      <dgm:spPr/>
      <dgm:t>
        <a:bodyPr/>
        <a:lstStyle/>
        <a:p>
          <a:endParaRPr lang="en-GB"/>
        </a:p>
      </dgm:t>
    </dgm:pt>
    <dgm:pt modelId="{9614E8A7-7E26-404E-931C-7DA85223E9C5}" type="sibTrans" cxnId="{F9DEE63E-EDE0-4EE8-986C-34B23B5D04F8}">
      <dgm:prSet/>
      <dgm:spPr/>
      <dgm:t>
        <a:bodyPr/>
        <a:lstStyle/>
        <a:p>
          <a:endParaRPr lang="en-GB"/>
        </a:p>
      </dgm:t>
    </dgm:pt>
    <dgm:pt modelId="{4DEB3A26-BFDA-4745-A718-0420007EE36C}" type="pres">
      <dgm:prSet presAssocID="{4C2ABE3A-D904-4F45-A68F-B843C653A225}" presName="Name0" presStyleCnt="0">
        <dgm:presLayoutVars>
          <dgm:dir/>
          <dgm:resizeHandles val="exact"/>
        </dgm:presLayoutVars>
      </dgm:prSet>
      <dgm:spPr/>
    </dgm:pt>
    <dgm:pt modelId="{BB02991C-5BDE-4154-ACB0-ABEDA51E4AD1}" type="pres">
      <dgm:prSet presAssocID="{A6DB6BBB-B328-46BD-86A5-ED95071B9C49}" presName="node" presStyleLbl="node1" presStyleIdx="0" presStyleCnt="1" custScaleX="100098" custLinFactNeighborX="3536" custLinFactNeighborY="-3125">
        <dgm:presLayoutVars>
          <dgm:bulletEnabled val="1"/>
        </dgm:presLayoutVars>
      </dgm:prSet>
      <dgm:spPr>
        <a:xfrm>
          <a:off x="2259" y="0"/>
          <a:ext cx="2315165" cy="579160"/>
        </a:xfrm>
        <a:prstGeom prst="roundRect">
          <a:avLst>
            <a:gd name="adj" fmla="val 10000"/>
          </a:avLst>
        </a:prstGeom>
      </dgm:spPr>
    </dgm:pt>
  </dgm:ptLst>
  <dgm:cxnLst>
    <dgm:cxn modelId="{39B8752A-2F76-4F5B-914C-FA442C7B8C6B}" type="presOf" srcId="{A6DB6BBB-B328-46BD-86A5-ED95071B9C49}" destId="{BB02991C-5BDE-4154-ACB0-ABEDA51E4AD1}" srcOrd="0" destOrd="0" presId="urn:microsoft.com/office/officeart/2005/8/layout/process1"/>
    <dgm:cxn modelId="{F9DEE63E-EDE0-4EE8-986C-34B23B5D04F8}" srcId="{4C2ABE3A-D904-4F45-A68F-B843C653A225}" destId="{A6DB6BBB-B328-46BD-86A5-ED95071B9C49}" srcOrd="0" destOrd="0" parTransId="{A7D31493-0152-4C37-A8B9-2BE14E6C8825}" sibTransId="{9614E8A7-7E26-404E-931C-7DA85223E9C5}"/>
    <dgm:cxn modelId="{B9A4DCE2-ECDE-4E41-828A-4E45637670B5}" type="presOf" srcId="{4C2ABE3A-D904-4F45-A68F-B843C653A225}" destId="{4DEB3A26-BFDA-4745-A718-0420007EE36C}" srcOrd="0" destOrd="0" presId="urn:microsoft.com/office/officeart/2005/8/layout/process1"/>
    <dgm:cxn modelId="{E2327FA7-8498-4E06-AD8D-99092967D72E}" type="presParOf" srcId="{4DEB3A26-BFDA-4745-A718-0420007EE36C}" destId="{BB02991C-5BDE-4154-ACB0-ABEDA51E4AD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980E96-478D-45FC-9E94-62A218F506D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B7952D5D-29B8-463C-9FB5-FE47CD26CE86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6670" tIns="17780" rIns="26670" bIns="17780" numCol="1" spcCol="1270" anchor="ctr" anchorCtr="0"/>
        <a:lstStyle/>
        <a:p>
          <a:r>
            <a:rPr lang="en-GB" sz="1300" kern="1200" dirty="0"/>
            <a:t>Based on </a:t>
          </a:r>
          <a:r>
            <a:rPr lang="en-GB" sz="1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school</a:t>
          </a:r>
          <a:r>
            <a:rPr lang="en-GB" sz="1300" kern="1200" dirty="0"/>
            <a:t> type finding average salary</a:t>
          </a:r>
        </a:p>
      </dgm:t>
    </dgm:pt>
    <dgm:pt modelId="{41A95A66-9193-49CD-9895-4013099B7CED}" type="parTrans" cxnId="{6873EC9C-673D-4C1C-92C9-FA0F02803A98}">
      <dgm:prSet/>
      <dgm:spPr/>
      <dgm:t>
        <a:bodyPr/>
        <a:lstStyle/>
        <a:p>
          <a:endParaRPr lang="en-GB"/>
        </a:p>
      </dgm:t>
    </dgm:pt>
    <dgm:pt modelId="{B6784938-679A-438A-8392-3E0F86ACBF6E}" type="sibTrans" cxnId="{6873EC9C-673D-4C1C-92C9-FA0F02803A98}">
      <dgm:prSet/>
      <dgm:spPr/>
      <dgm:t>
        <a:bodyPr/>
        <a:lstStyle/>
        <a:p>
          <a:endParaRPr lang="en-GB"/>
        </a:p>
      </dgm:t>
    </dgm:pt>
    <dgm:pt modelId="{B12B20CA-E1FF-4BAD-B476-95A65039791F}" type="pres">
      <dgm:prSet presAssocID="{17980E96-478D-45FC-9E94-62A218F506D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3A68D9-F532-41BD-8C43-89EB8637ACD9}" type="pres">
      <dgm:prSet presAssocID="{B7952D5D-29B8-463C-9FB5-FE47CD26CE86}" presName="root" presStyleCnt="0"/>
      <dgm:spPr/>
    </dgm:pt>
    <dgm:pt modelId="{56B576EA-FF41-4B31-8034-D2E7EE81984F}" type="pres">
      <dgm:prSet presAssocID="{B7952D5D-29B8-463C-9FB5-FE47CD26CE86}" presName="rootComposite" presStyleCnt="0"/>
      <dgm:spPr/>
    </dgm:pt>
    <dgm:pt modelId="{F81E495A-365D-4C6B-986C-2280A1383CCB}" type="pres">
      <dgm:prSet presAssocID="{B7952D5D-29B8-463C-9FB5-FE47CD26CE86}" presName="rootText" presStyleLbl="node1" presStyleIdx="0" presStyleCnt="1" custLinFactNeighborX="-3256"/>
      <dgm:spPr>
        <a:xfrm>
          <a:off x="167436" y="72"/>
          <a:ext cx="1305846" cy="652923"/>
        </a:xfrm>
        <a:prstGeom prst="roundRect">
          <a:avLst>
            <a:gd name="adj" fmla="val 10000"/>
          </a:avLst>
        </a:prstGeom>
      </dgm:spPr>
    </dgm:pt>
    <dgm:pt modelId="{882C7887-DECB-402D-9CCD-8EA40B86CC9D}" type="pres">
      <dgm:prSet presAssocID="{B7952D5D-29B8-463C-9FB5-FE47CD26CE86}" presName="rootConnector" presStyleLbl="node1" presStyleIdx="0" presStyleCnt="1"/>
      <dgm:spPr/>
    </dgm:pt>
    <dgm:pt modelId="{5B561C3A-2D78-41F7-A4F7-EF62A4205304}" type="pres">
      <dgm:prSet presAssocID="{B7952D5D-29B8-463C-9FB5-FE47CD26CE86}" presName="childShape" presStyleCnt="0"/>
      <dgm:spPr/>
    </dgm:pt>
  </dgm:ptLst>
  <dgm:cxnLst>
    <dgm:cxn modelId="{4F444663-799A-4433-B04A-95E225459138}" type="presOf" srcId="{B7952D5D-29B8-463C-9FB5-FE47CD26CE86}" destId="{F81E495A-365D-4C6B-986C-2280A1383CCB}" srcOrd="0" destOrd="0" presId="urn:microsoft.com/office/officeart/2005/8/layout/hierarchy3"/>
    <dgm:cxn modelId="{02243A4A-32F0-4435-BE73-98A59D0B87E8}" type="presOf" srcId="{B7952D5D-29B8-463C-9FB5-FE47CD26CE86}" destId="{882C7887-DECB-402D-9CCD-8EA40B86CC9D}" srcOrd="1" destOrd="0" presId="urn:microsoft.com/office/officeart/2005/8/layout/hierarchy3"/>
    <dgm:cxn modelId="{D7335E4B-43E4-4853-B7CB-877F98384CE1}" type="presOf" srcId="{17980E96-478D-45FC-9E94-62A218F506DF}" destId="{B12B20CA-E1FF-4BAD-B476-95A65039791F}" srcOrd="0" destOrd="0" presId="urn:microsoft.com/office/officeart/2005/8/layout/hierarchy3"/>
    <dgm:cxn modelId="{6873EC9C-673D-4C1C-92C9-FA0F02803A98}" srcId="{17980E96-478D-45FC-9E94-62A218F506DF}" destId="{B7952D5D-29B8-463C-9FB5-FE47CD26CE86}" srcOrd="0" destOrd="0" parTransId="{41A95A66-9193-49CD-9895-4013099B7CED}" sibTransId="{B6784938-679A-438A-8392-3E0F86ACBF6E}"/>
    <dgm:cxn modelId="{AFB468C5-D473-4B57-8AA6-DCCA40F7C280}" type="presParOf" srcId="{B12B20CA-E1FF-4BAD-B476-95A65039791F}" destId="{FB3A68D9-F532-41BD-8C43-89EB8637ACD9}" srcOrd="0" destOrd="0" presId="urn:microsoft.com/office/officeart/2005/8/layout/hierarchy3"/>
    <dgm:cxn modelId="{3DE74334-F97B-4C93-91CA-987779C6C85A}" type="presParOf" srcId="{FB3A68D9-F532-41BD-8C43-89EB8637ACD9}" destId="{56B576EA-FF41-4B31-8034-D2E7EE81984F}" srcOrd="0" destOrd="0" presId="urn:microsoft.com/office/officeart/2005/8/layout/hierarchy3"/>
    <dgm:cxn modelId="{60CD25D6-726C-4657-8BC9-D743094AB0F1}" type="presParOf" srcId="{56B576EA-FF41-4B31-8034-D2E7EE81984F}" destId="{F81E495A-365D-4C6B-986C-2280A1383CCB}" srcOrd="0" destOrd="0" presId="urn:microsoft.com/office/officeart/2005/8/layout/hierarchy3"/>
    <dgm:cxn modelId="{96D488B9-7856-4A70-BC2C-5F3466A742E0}" type="presParOf" srcId="{56B576EA-FF41-4B31-8034-D2E7EE81984F}" destId="{882C7887-DECB-402D-9CCD-8EA40B86CC9D}" srcOrd="1" destOrd="0" presId="urn:microsoft.com/office/officeart/2005/8/layout/hierarchy3"/>
    <dgm:cxn modelId="{F30B1223-A3CB-41A1-9B1A-414EE50E21D2}" type="presParOf" srcId="{FB3A68D9-F532-41BD-8C43-89EB8637ACD9}" destId="{5B561C3A-2D78-41F7-A4F7-EF62A420530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5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60131B1-FAB3-4807-8EFE-D890FC32C72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FECF2253-D157-4C37-8DF8-005431F53512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6670" tIns="17780" rIns="26670" bIns="17780" numCol="1" spcCol="1270" anchor="ctr" anchorCtr="0"/>
        <a:lstStyle/>
        <a:p>
          <a:r>
            <a:rPr lang="en-GB" sz="1400" dirty="0"/>
            <a:t>Degrees that pay back</a:t>
          </a:r>
        </a:p>
      </dgm:t>
    </dgm:pt>
    <dgm:pt modelId="{47C55712-3B32-4052-B28A-6AC4CE0EFCE5}" type="parTrans" cxnId="{6A8CEC51-B471-49E7-A447-DB42259DC88E}">
      <dgm:prSet/>
      <dgm:spPr/>
      <dgm:t>
        <a:bodyPr/>
        <a:lstStyle/>
        <a:p>
          <a:endParaRPr lang="en-GB" sz="1400"/>
        </a:p>
      </dgm:t>
    </dgm:pt>
    <dgm:pt modelId="{444F7317-F0E3-466C-9C6F-8C3A1A67B737}" type="sibTrans" cxnId="{6A8CEC51-B471-49E7-A447-DB42259DC88E}">
      <dgm:prSet/>
      <dgm:spPr/>
      <dgm:t>
        <a:bodyPr/>
        <a:lstStyle/>
        <a:p>
          <a:endParaRPr lang="en-GB" sz="1400"/>
        </a:p>
      </dgm:t>
    </dgm:pt>
    <dgm:pt modelId="{E932E512-DA44-4CE0-9713-BC7831255C4F}" type="pres">
      <dgm:prSet presAssocID="{660131B1-FAB3-4807-8EFE-D890FC32C72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D86451-50CF-431B-92FC-613966C00F81}" type="pres">
      <dgm:prSet presAssocID="{FECF2253-D157-4C37-8DF8-005431F53512}" presName="root" presStyleCnt="0"/>
      <dgm:spPr/>
    </dgm:pt>
    <dgm:pt modelId="{D90D4FC2-0D6A-434B-93D6-E03D76921201}" type="pres">
      <dgm:prSet presAssocID="{FECF2253-D157-4C37-8DF8-005431F53512}" presName="rootComposite" presStyleCnt="0"/>
      <dgm:spPr/>
    </dgm:pt>
    <dgm:pt modelId="{FE16F25B-FCAE-44E8-93A6-CC8A9F5C2BDF}" type="pres">
      <dgm:prSet presAssocID="{FECF2253-D157-4C37-8DF8-005431F53512}" presName="rootText" presStyleLbl="node1" presStyleIdx="0" presStyleCnt="1" custLinFactNeighborY="1725"/>
      <dgm:spPr>
        <a:xfrm>
          <a:off x="420345" y="360"/>
          <a:ext cx="1274463" cy="637231"/>
        </a:xfrm>
        <a:prstGeom prst="roundRect">
          <a:avLst>
            <a:gd name="adj" fmla="val 10000"/>
          </a:avLst>
        </a:prstGeom>
      </dgm:spPr>
    </dgm:pt>
    <dgm:pt modelId="{524685BE-9429-4A8D-BD71-473EBD844C67}" type="pres">
      <dgm:prSet presAssocID="{FECF2253-D157-4C37-8DF8-005431F53512}" presName="rootConnector" presStyleLbl="node1" presStyleIdx="0" presStyleCnt="1"/>
      <dgm:spPr/>
    </dgm:pt>
    <dgm:pt modelId="{3D175000-8F7A-4131-B0FE-0A9F1E9F7987}" type="pres">
      <dgm:prSet presAssocID="{FECF2253-D157-4C37-8DF8-005431F53512}" presName="childShape" presStyleCnt="0"/>
      <dgm:spPr/>
    </dgm:pt>
  </dgm:ptLst>
  <dgm:cxnLst>
    <dgm:cxn modelId="{6A8CEC51-B471-49E7-A447-DB42259DC88E}" srcId="{660131B1-FAB3-4807-8EFE-D890FC32C728}" destId="{FECF2253-D157-4C37-8DF8-005431F53512}" srcOrd="0" destOrd="0" parTransId="{47C55712-3B32-4052-B28A-6AC4CE0EFCE5}" sibTransId="{444F7317-F0E3-466C-9C6F-8C3A1A67B737}"/>
    <dgm:cxn modelId="{318F80A1-3711-4511-9A1F-52CCE0D9322D}" type="presOf" srcId="{FECF2253-D157-4C37-8DF8-005431F53512}" destId="{524685BE-9429-4A8D-BD71-473EBD844C67}" srcOrd="1" destOrd="0" presId="urn:microsoft.com/office/officeart/2005/8/layout/hierarchy3"/>
    <dgm:cxn modelId="{83938BB4-1766-447A-94A7-E360DFB00F2C}" type="presOf" srcId="{FECF2253-D157-4C37-8DF8-005431F53512}" destId="{FE16F25B-FCAE-44E8-93A6-CC8A9F5C2BDF}" srcOrd="0" destOrd="0" presId="urn:microsoft.com/office/officeart/2005/8/layout/hierarchy3"/>
    <dgm:cxn modelId="{06BA04C6-9292-4013-97C4-F2E22533B07A}" type="presOf" srcId="{660131B1-FAB3-4807-8EFE-D890FC32C728}" destId="{E932E512-DA44-4CE0-9713-BC7831255C4F}" srcOrd="0" destOrd="0" presId="urn:microsoft.com/office/officeart/2005/8/layout/hierarchy3"/>
    <dgm:cxn modelId="{A4210B66-F94A-4478-AA02-3259A4ED9C5C}" type="presParOf" srcId="{E932E512-DA44-4CE0-9713-BC7831255C4F}" destId="{CED86451-50CF-431B-92FC-613966C00F81}" srcOrd="0" destOrd="0" presId="urn:microsoft.com/office/officeart/2005/8/layout/hierarchy3"/>
    <dgm:cxn modelId="{E451BB41-EFA7-46E5-B92F-EC191AB91704}" type="presParOf" srcId="{CED86451-50CF-431B-92FC-613966C00F81}" destId="{D90D4FC2-0D6A-434B-93D6-E03D76921201}" srcOrd="0" destOrd="0" presId="urn:microsoft.com/office/officeart/2005/8/layout/hierarchy3"/>
    <dgm:cxn modelId="{EFB99EE3-E030-4139-AA4C-D0402276A0A8}" type="presParOf" srcId="{D90D4FC2-0D6A-434B-93D6-E03D76921201}" destId="{FE16F25B-FCAE-44E8-93A6-CC8A9F5C2BDF}" srcOrd="0" destOrd="0" presId="urn:microsoft.com/office/officeart/2005/8/layout/hierarchy3"/>
    <dgm:cxn modelId="{ED02D150-3943-417B-B8E9-3E2911F90628}" type="presParOf" srcId="{D90D4FC2-0D6A-434B-93D6-E03D76921201}" destId="{524685BE-9429-4A8D-BD71-473EBD844C67}" srcOrd="1" destOrd="0" presId="urn:microsoft.com/office/officeart/2005/8/layout/hierarchy3"/>
    <dgm:cxn modelId="{8924CAB8-E87E-4BFE-B03C-7721EF30C1C0}" type="presParOf" srcId="{CED86451-50CF-431B-92FC-613966C00F81}" destId="{3D175000-8F7A-4131-B0FE-0A9F1E9F798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896A352-8CE5-459B-A583-7FC27DC0C54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2A691D4A-986A-4E16-9A84-926A4B27C7CC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6670" tIns="17780" rIns="26670" bIns="17780" numCol="1" spcCol="1270" anchor="ctr" anchorCtr="0"/>
        <a:lstStyle/>
        <a:p>
          <a:r>
            <a:rPr lang="en-GB" sz="1400" dirty="0"/>
            <a:t>Salaries by region</a:t>
          </a:r>
        </a:p>
      </dgm:t>
    </dgm:pt>
    <dgm:pt modelId="{5EF887BC-B126-4433-844A-060A7F1EFDD8}" type="parTrans" cxnId="{B18CA04B-9EC1-4514-9873-F550B888FC77}">
      <dgm:prSet/>
      <dgm:spPr/>
      <dgm:t>
        <a:bodyPr/>
        <a:lstStyle/>
        <a:p>
          <a:endParaRPr lang="en-GB"/>
        </a:p>
      </dgm:t>
    </dgm:pt>
    <dgm:pt modelId="{F980BA7F-8039-451A-BE37-0EC474D4D1F2}" type="sibTrans" cxnId="{B18CA04B-9EC1-4514-9873-F550B888FC77}">
      <dgm:prSet/>
      <dgm:spPr/>
      <dgm:t>
        <a:bodyPr/>
        <a:lstStyle/>
        <a:p>
          <a:endParaRPr lang="en-GB"/>
        </a:p>
      </dgm:t>
    </dgm:pt>
    <dgm:pt modelId="{30E580C7-B068-4194-B7EC-5A2B41CC0C6E}" type="pres">
      <dgm:prSet presAssocID="{4896A352-8CE5-459B-A583-7FC27DC0C54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E15BF0-F4BB-439F-88D0-DAB7A3A287EB}" type="pres">
      <dgm:prSet presAssocID="{2A691D4A-986A-4E16-9A84-926A4B27C7CC}" presName="root" presStyleCnt="0"/>
      <dgm:spPr/>
    </dgm:pt>
    <dgm:pt modelId="{9543C9D1-507B-44FF-8251-B7DDC9069040}" type="pres">
      <dgm:prSet presAssocID="{2A691D4A-986A-4E16-9A84-926A4B27C7CC}" presName="rootComposite" presStyleCnt="0"/>
      <dgm:spPr/>
    </dgm:pt>
    <dgm:pt modelId="{4C3095FF-E6FC-4329-B793-AEB879AD99FD}" type="pres">
      <dgm:prSet presAssocID="{2A691D4A-986A-4E16-9A84-926A4B27C7CC}" presName="rootText" presStyleLbl="node1" presStyleIdx="0" presStyleCnt="1"/>
      <dgm:spPr>
        <a:xfrm>
          <a:off x="420345" y="360"/>
          <a:ext cx="1274463" cy="637231"/>
        </a:xfrm>
        <a:prstGeom prst="roundRect">
          <a:avLst>
            <a:gd name="adj" fmla="val 10000"/>
          </a:avLst>
        </a:prstGeom>
      </dgm:spPr>
    </dgm:pt>
    <dgm:pt modelId="{923B35AE-B160-4F59-808C-23AF72442A4A}" type="pres">
      <dgm:prSet presAssocID="{2A691D4A-986A-4E16-9A84-926A4B27C7CC}" presName="rootConnector" presStyleLbl="node1" presStyleIdx="0" presStyleCnt="1"/>
      <dgm:spPr/>
    </dgm:pt>
    <dgm:pt modelId="{952ADB2C-705E-48C9-9BD4-191A12120C17}" type="pres">
      <dgm:prSet presAssocID="{2A691D4A-986A-4E16-9A84-926A4B27C7CC}" presName="childShape" presStyleCnt="0"/>
      <dgm:spPr/>
    </dgm:pt>
  </dgm:ptLst>
  <dgm:cxnLst>
    <dgm:cxn modelId="{2DAAD71F-7EEB-450D-B973-A5DBF4A40D6F}" type="presOf" srcId="{2A691D4A-986A-4E16-9A84-926A4B27C7CC}" destId="{4C3095FF-E6FC-4329-B793-AEB879AD99FD}" srcOrd="0" destOrd="0" presId="urn:microsoft.com/office/officeart/2005/8/layout/hierarchy3"/>
    <dgm:cxn modelId="{627CB920-8580-460B-A1CD-9CFAC475F291}" type="presOf" srcId="{4896A352-8CE5-459B-A583-7FC27DC0C54D}" destId="{30E580C7-B068-4194-B7EC-5A2B41CC0C6E}" srcOrd="0" destOrd="0" presId="urn:microsoft.com/office/officeart/2005/8/layout/hierarchy3"/>
    <dgm:cxn modelId="{B18CA04B-9EC1-4514-9873-F550B888FC77}" srcId="{4896A352-8CE5-459B-A583-7FC27DC0C54D}" destId="{2A691D4A-986A-4E16-9A84-926A4B27C7CC}" srcOrd="0" destOrd="0" parTransId="{5EF887BC-B126-4433-844A-060A7F1EFDD8}" sibTransId="{F980BA7F-8039-451A-BE37-0EC474D4D1F2}"/>
    <dgm:cxn modelId="{479C9DF8-82E0-4C04-BBC6-E448E89336BA}" type="presOf" srcId="{2A691D4A-986A-4E16-9A84-926A4B27C7CC}" destId="{923B35AE-B160-4F59-808C-23AF72442A4A}" srcOrd="1" destOrd="0" presId="urn:microsoft.com/office/officeart/2005/8/layout/hierarchy3"/>
    <dgm:cxn modelId="{B7DEF9E8-8D1D-479A-969D-B8D2F841FD14}" type="presParOf" srcId="{30E580C7-B068-4194-B7EC-5A2B41CC0C6E}" destId="{F5E15BF0-F4BB-439F-88D0-DAB7A3A287EB}" srcOrd="0" destOrd="0" presId="urn:microsoft.com/office/officeart/2005/8/layout/hierarchy3"/>
    <dgm:cxn modelId="{61465C84-777E-477A-999D-E0202729260C}" type="presParOf" srcId="{F5E15BF0-F4BB-439F-88D0-DAB7A3A287EB}" destId="{9543C9D1-507B-44FF-8251-B7DDC9069040}" srcOrd="0" destOrd="0" presId="urn:microsoft.com/office/officeart/2005/8/layout/hierarchy3"/>
    <dgm:cxn modelId="{0302AC30-D81B-47AF-8D61-ABD407F5DC95}" type="presParOf" srcId="{9543C9D1-507B-44FF-8251-B7DDC9069040}" destId="{4C3095FF-E6FC-4329-B793-AEB879AD99FD}" srcOrd="0" destOrd="0" presId="urn:microsoft.com/office/officeart/2005/8/layout/hierarchy3"/>
    <dgm:cxn modelId="{389D8054-8531-436D-84F1-63C27414348A}" type="presParOf" srcId="{9543C9D1-507B-44FF-8251-B7DDC9069040}" destId="{923B35AE-B160-4F59-808C-23AF72442A4A}" srcOrd="1" destOrd="0" presId="urn:microsoft.com/office/officeart/2005/8/layout/hierarchy3"/>
    <dgm:cxn modelId="{9080D0A6-852C-47CE-B18D-218647401066}" type="presParOf" srcId="{F5E15BF0-F4BB-439F-88D0-DAB7A3A287EB}" destId="{952ADB2C-705E-48C9-9BD4-191A12120C1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94EEB6B-7767-45CE-AC0E-05BCAD1C03A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7A230140-2633-4215-91CE-D86A802B96E9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6670" tIns="17780" rIns="26670" bIns="1778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Plot bar chart</a:t>
          </a:r>
        </a:p>
      </dgm:t>
    </dgm:pt>
    <dgm:pt modelId="{5138393C-7ADB-450B-936A-EB873485211D}" type="parTrans" cxnId="{FD4BD77A-A5A3-48E3-857B-BFEB48527591}">
      <dgm:prSet/>
      <dgm:spPr/>
      <dgm:t>
        <a:bodyPr/>
        <a:lstStyle/>
        <a:p>
          <a:endParaRPr lang="en-GB"/>
        </a:p>
      </dgm:t>
    </dgm:pt>
    <dgm:pt modelId="{5780B6B7-73F7-4C5D-8DB5-D94AD6266AC3}" type="sibTrans" cxnId="{FD4BD77A-A5A3-48E3-857B-BFEB48527591}">
      <dgm:prSet/>
      <dgm:spPr/>
      <dgm:t>
        <a:bodyPr/>
        <a:lstStyle/>
        <a:p>
          <a:endParaRPr lang="en-GB"/>
        </a:p>
      </dgm:t>
    </dgm:pt>
    <dgm:pt modelId="{C6762F9F-7766-425D-A7F5-654594E7AFAE}" type="pres">
      <dgm:prSet presAssocID="{D94EEB6B-7767-45CE-AC0E-05BCAD1C03A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EBF135-990C-46DF-AF3B-A71BD1DC20AE}" type="pres">
      <dgm:prSet presAssocID="{7A230140-2633-4215-91CE-D86A802B96E9}" presName="root" presStyleCnt="0"/>
      <dgm:spPr/>
    </dgm:pt>
    <dgm:pt modelId="{8F30FAD0-35D6-439B-9B0C-96C47244E2B3}" type="pres">
      <dgm:prSet presAssocID="{7A230140-2633-4215-91CE-D86A802B96E9}" presName="rootComposite" presStyleCnt="0"/>
      <dgm:spPr/>
    </dgm:pt>
    <dgm:pt modelId="{31E1C53A-69F1-4A3C-9244-A09876A87A7E}" type="pres">
      <dgm:prSet presAssocID="{7A230140-2633-4215-91CE-D86A802B96E9}" presName="rootText" presStyleLbl="node1" presStyleIdx="0" presStyleCnt="1" custLinFactY="5305" custLinFactNeighborX="-5902" custLinFactNeighborY="100000"/>
      <dgm:spPr>
        <a:xfrm>
          <a:off x="161575" y="116"/>
          <a:ext cx="888961" cy="444480"/>
        </a:xfrm>
        <a:prstGeom prst="roundRect">
          <a:avLst>
            <a:gd name="adj" fmla="val 10000"/>
          </a:avLst>
        </a:prstGeom>
      </dgm:spPr>
    </dgm:pt>
    <dgm:pt modelId="{3B468E62-D89B-425A-8F09-26DBDC1567BD}" type="pres">
      <dgm:prSet presAssocID="{7A230140-2633-4215-91CE-D86A802B96E9}" presName="rootConnector" presStyleLbl="node1" presStyleIdx="0" presStyleCnt="1"/>
      <dgm:spPr/>
    </dgm:pt>
    <dgm:pt modelId="{E0B7C41F-B2DC-42C5-A96E-56975016A774}" type="pres">
      <dgm:prSet presAssocID="{7A230140-2633-4215-91CE-D86A802B96E9}" presName="childShape" presStyleCnt="0"/>
      <dgm:spPr/>
    </dgm:pt>
  </dgm:ptLst>
  <dgm:cxnLst>
    <dgm:cxn modelId="{40B39447-0B94-41F7-9A19-CB8D2AF0BD83}" type="presOf" srcId="{7A230140-2633-4215-91CE-D86A802B96E9}" destId="{31E1C53A-69F1-4A3C-9244-A09876A87A7E}" srcOrd="0" destOrd="0" presId="urn:microsoft.com/office/officeart/2005/8/layout/hierarchy3"/>
    <dgm:cxn modelId="{FD4BD77A-A5A3-48E3-857B-BFEB48527591}" srcId="{D94EEB6B-7767-45CE-AC0E-05BCAD1C03A9}" destId="{7A230140-2633-4215-91CE-D86A802B96E9}" srcOrd="0" destOrd="0" parTransId="{5138393C-7ADB-450B-936A-EB873485211D}" sibTransId="{5780B6B7-73F7-4C5D-8DB5-D94AD6266AC3}"/>
    <dgm:cxn modelId="{C4E11EA1-DC77-4816-86B5-EA07D8FB2E99}" type="presOf" srcId="{7A230140-2633-4215-91CE-D86A802B96E9}" destId="{3B468E62-D89B-425A-8F09-26DBDC1567BD}" srcOrd="1" destOrd="0" presId="urn:microsoft.com/office/officeart/2005/8/layout/hierarchy3"/>
    <dgm:cxn modelId="{97EB6EFA-5F97-49A4-84CB-D7E616D65DA3}" type="presOf" srcId="{D94EEB6B-7767-45CE-AC0E-05BCAD1C03A9}" destId="{C6762F9F-7766-425D-A7F5-654594E7AFAE}" srcOrd="0" destOrd="0" presId="urn:microsoft.com/office/officeart/2005/8/layout/hierarchy3"/>
    <dgm:cxn modelId="{FA534CE7-A450-43C9-B918-92D50CB0A5B1}" type="presParOf" srcId="{C6762F9F-7766-425D-A7F5-654594E7AFAE}" destId="{9DEBF135-990C-46DF-AF3B-A71BD1DC20AE}" srcOrd="0" destOrd="0" presId="urn:microsoft.com/office/officeart/2005/8/layout/hierarchy3"/>
    <dgm:cxn modelId="{5E36688B-EA55-44A8-9D49-7C2A90BA8AD7}" type="presParOf" srcId="{9DEBF135-990C-46DF-AF3B-A71BD1DC20AE}" destId="{8F30FAD0-35D6-439B-9B0C-96C47244E2B3}" srcOrd="0" destOrd="0" presId="urn:microsoft.com/office/officeart/2005/8/layout/hierarchy3"/>
    <dgm:cxn modelId="{5D445E9B-0084-48D3-8825-14470B60D60C}" type="presParOf" srcId="{8F30FAD0-35D6-439B-9B0C-96C47244E2B3}" destId="{31E1C53A-69F1-4A3C-9244-A09876A87A7E}" srcOrd="0" destOrd="0" presId="urn:microsoft.com/office/officeart/2005/8/layout/hierarchy3"/>
    <dgm:cxn modelId="{EA50C480-9899-4AD0-B8D8-B62F207ED335}" type="presParOf" srcId="{8F30FAD0-35D6-439B-9B0C-96C47244E2B3}" destId="{3B468E62-D89B-425A-8F09-26DBDC1567BD}" srcOrd="1" destOrd="0" presId="urn:microsoft.com/office/officeart/2005/8/layout/hierarchy3"/>
    <dgm:cxn modelId="{7275DDAF-0FC5-47E2-8692-DE06CBE6868D}" type="presParOf" srcId="{9DEBF135-990C-46DF-AF3B-A71BD1DC20AE}" destId="{E0B7C41F-B2DC-42C5-A96E-56975016A77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10A90F-AEEC-473C-BC00-35E0E136B3F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5D614E5-36C9-4E11-9104-7D2CBBDD0694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6670" tIns="17780" rIns="26670" bIns="1778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Cleaned data</a:t>
          </a:r>
        </a:p>
      </dgm:t>
    </dgm:pt>
    <dgm:pt modelId="{77F8F78B-0669-405E-A225-64830CBC22B2}" type="parTrans" cxnId="{6EDB8A35-737C-47A1-A7A9-F052F4409732}">
      <dgm:prSet/>
      <dgm:spPr/>
      <dgm:t>
        <a:bodyPr/>
        <a:lstStyle/>
        <a:p>
          <a:endParaRPr lang="en-GB"/>
        </a:p>
      </dgm:t>
    </dgm:pt>
    <dgm:pt modelId="{3793BCB1-AE4C-46C4-A435-2ED95FF3E24D}" type="sibTrans" cxnId="{6EDB8A35-737C-47A1-A7A9-F052F4409732}">
      <dgm:prSet/>
      <dgm:spPr/>
      <dgm:t>
        <a:bodyPr/>
        <a:lstStyle/>
        <a:p>
          <a:endParaRPr lang="en-GB"/>
        </a:p>
      </dgm:t>
    </dgm:pt>
    <dgm:pt modelId="{794FD2E7-9A72-4D81-BD73-B4090C37D78D}" type="pres">
      <dgm:prSet presAssocID="{C610A90F-AEEC-473C-BC00-35E0E136B3F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47DDFC-25DA-4D6E-9667-1A6CCB0122B8}" type="pres">
      <dgm:prSet presAssocID="{C5D614E5-36C9-4E11-9104-7D2CBBDD0694}" presName="root" presStyleCnt="0"/>
      <dgm:spPr/>
    </dgm:pt>
    <dgm:pt modelId="{F3331EA8-F29C-4A54-9BEF-72F4631C68EB}" type="pres">
      <dgm:prSet presAssocID="{C5D614E5-36C9-4E11-9104-7D2CBBDD0694}" presName="rootComposite" presStyleCnt="0"/>
      <dgm:spPr/>
    </dgm:pt>
    <dgm:pt modelId="{BC7E5CB4-7432-42BA-9C13-9CA8D11AB423}" type="pres">
      <dgm:prSet presAssocID="{C5D614E5-36C9-4E11-9104-7D2CBBDD0694}" presName="rootText" presStyleLbl="node1" presStyleIdx="0" presStyleCnt="1"/>
      <dgm:spPr>
        <a:xfrm>
          <a:off x="119624" y="102"/>
          <a:ext cx="1121811" cy="560905"/>
        </a:xfrm>
        <a:prstGeom prst="roundRect">
          <a:avLst>
            <a:gd name="adj" fmla="val 10000"/>
          </a:avLst>
        </a:prstGeom>
      </dgm:spPr>
    </dgm:pt>
    <dgm:pt modelId="{743D4DE0-3FC1-4A86-B7A3-9BD91835D473}" type="pres">
      <dgm:prSet presAssocID="{C5D614E5-36C9-4E11-9104-7D2CBBDD0694}" presName="rootConnector" presStyleLbl="node1" presStyleIdx="0" presStyleCnt="1"/>
      <dgm:spPr/>
    </dgm:pt>
    <dgm:pt modelId="{3D26C03E-A35E-40F4-A96B-19CAC7D9A971}" type="pres">
      <dgm:prSet presAssocID="{C5D614E5-36C9-4E11-9104-7D2CBBDD0694}" presName="childShape" presStyleCnt="0"/>
      <dgm:spPr/>
    </dgm:pt>
  </dgm:ptLst>
  <dgm:cxnLst>
    <dgm:cxn modelId="{4695DC12-2E6E-4F2A-AA80-DF85EFA057BB}" type="presOf" srcId="{C5D614E5-36C9-4E11-9104-7D2CBBDD0694}" destId="{BC7E5CB4-7432-42BA-9C13-9CA8D11AB423}" srcOrd="0" destOrd="0" presId="urn:microsoft.com/office/officeart/2005/8/layout/hierarchy3"/>
    <dgm:cxn modelId="{0F867626-53AB-47B2-82FC-20AC0A5B9239}" type="presOf" srcId="{C5D614E5-36C9-4E11-9104-7D2CBBDD0694}" destId="{743D4DE0-3FC1-4A86-B7A3-9BD91835D473}" srcOrd="1" destOrd="0" presId="urn:microsoft.com/office/officeart/2005/8/layout/hierarchy3"/>
    <dgm:cxn modelId="{6EDB8A35-737C-47A1-A7A9-F052F4409732}" srcId="{C610A90F-AEEC-473C-BC00-35E0E136B3FB}" destId="{C5D614E5-36C9-4E11-9104-7D2CBBDD0694}" srcOrd="0" destOrd="0" parTransId="{77F8F78B-0669-405E-A225-64830CBC22B2}" sibTransId="{3793BCB1-AE4C-46C4-A435-2ED95FF3E24D}"/>
    <dgm:cxn modelId="{49F5C0F9-766C-451D-8E5D-ACAF824FDC24}" type="presOf" srcId="{C610A90F-AEEC-473C-BC00-35E0E136B3FB}" destId="{794FD2E7-9A72-4D81-BD73-B4090C37D78D}" srcOrd="0" destOrd="0" presId="urn:microsoft.com/office/officeart/2005/8/layout/hierarchy3"/>
    <dgm:cxn modelId="{8B239787-820D-4958-B50A-5D1EDD9F9DB2}" type="presParOf" srcId="{794FD2E7-9A72-4D81-BD73-B4090C37D78D}" destId="{2847DDFC-25DA-4D6E-9667-1A6CCB0122B8}" srcOrd="0" destOrd="0" presId="urn:microsoft.com/office/officeart/2005/8/layout/hierarchy3"/>
    <dgm:cxn modelId="{AB3D1C2A-0EF0-4C8A-BA55-376FEA2464C5}" type="presParOf" srcId="{2847DDFC-25DA-4D6E-9667-1A6CCB0122B8}" destId="{F3331EA8-F29C-4A54-9BEF-72F4631C68EB}" srcOrd="0" destOrd="0" presId="urn:microsoft.com/office/officeart/2005/8/layout/hierarchy3"/>
    <dgm:cxn modelId="{7024CC81-DBC5-4BC6-8377-8440521EE5F7}" type="presParOf" srcId="{F3331EA8-F29C-4A54-9BEF-72F4631C68EB}" destId="{BC7E5CB4-7432-42BA-9C13-9CA8D11AB423}" srcOrd="0" destOrd="0" presId="urn:microsoft.com/office/officeart/2005/8/layout/hierarchy3"/>
    <dgm:cxn modelId="{814FB5CD-3E4F-4331-A7C0-30F7AE5CEF20}" type="presParOf" srcId="{F3331EA8-F29C-4A54-9BEF-72F4631C68EB}" destId="{743D4DE0-3FC1-4A86-B7A3-9BD91835D473}" srcOrd="1" destOrd="0" presId="urn:microsoft.com/office/officeart/2005/8/layout/hierarchy3"/>
    <dgm:cxn modelId="{2A32F105-4AB6-494A-906C-2DF2F943CDC4}" type="presParOf" srcId="{2847DDFC-25DA-4D6E-9667-1A6CCB0122B8}" destId="{3D26C03E-A35E-40F4-A96B-19CAC7D9A97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6FECA7-1477-4526-A3BC-509CA77ABBD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2C18CD-6BE6-4BA2-AA4B-1A0045E09658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6670" tIns="17780" rIns="26670" bIns="1778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Subset</a:t>
          </a:r>
        </a:p>
      </dgm:t>
    </dgm:pt>
    <dgm:pt modelId="{4536498A-1C45-4B0C-AFB6-AC99D8C3A28A}" type="parTrans" cxnId="{C6BA99D4-99EF-48EE-970C-4D754320C315}">
      <dgm:prSet/>
      <dgm:spPr/>
      <dgm:t>
        <a:bodyPr/>
        <a:lstStyle/>
        <a:p>
          <a:endParaRPr lang="en-GB"/>
        </a:p>
      </dgm:t>
    </dgm:pt>
    <dgm:pt modelId="{0C0EE941-D83A-4DED-9540-A3B8DE9F0A08}" type="sibTrans" cxnId="{C6BA99D4-99EF-48EE-970C-4D754320C315}">
      <dgm:prSet/>
      <dgm:spPr/>
      <dgm:t>
        <a:bodyPr/>
        <a:lstStyle/>
        <a:p>
          <a:endParaRPr lang="en-GB"/>
        </a:p>
      </dgm:t>
    </dgm:pt>
    <dgm:pt modelId="{E5D89407-648B-42BA-8133-17742944119D}" type="pres">
      <dgm:prSet presAssocID="{D16FECA7-1477-4526-A3BC-509CA77ABBD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5476E9-D7F8-40E5-842F-48FA0F0AFB39}" type="pres">
      <dgm:prSet presAssocID="{FB2C18CD-6BE6-4BA2-AA4B-1A0045E09658}" presName="root" presStyleCnt="0"/>
      <dgm:spPr/>
    </dgm:pt>
    <dgm:pt modelId="{9F4F01E6-4312-416E-BA22-34C5D883B244}" type="pres">
      <dgm:prSet presAssocID="{FB2C18CD-6BE6-4BA2-AA4B-1A0045E09658}" presName="rootComposite" presStyleCnt="0"/>
      <dgm:spPr/>
    </dgm:pt>
    <dgm:pt modelId="{3F0B75EC-1EDD-4982-926D-80EAFB537983}" type="pres">
      <dgm:prSet presAssocID="{FB2C18CD-6BE6-4BA2-AA4B-1A0045E09658}" presName="rootText" presStyleLbl="node1" presStyleIdx="0" presStyleCnt="1" custLinFactNeighborX="2727" custLinFactNeighborY="-48"/>
      <dgm:spPr>
        <a:xfrm>
          <a:off x="14748" y="0"/>
          <a:ext cx="886607" cy="443303"/>
        </a:xfrm>
        <a:prstGeom prst="roundRect">
          <a:avLst>
            <a:gd name="adj" fmla="val 10000"/>
          </a:avLst>
        </a:prstGeom>
      </dgm:spPr>
    </dgm:pt>
    <dgm:pt modelId="{FDBA1D93-54E4-469F-AA45-64EA642EDF27}" type="pres">
      <dgm:prSet presAssocID="{FB2C18CD-6BE6-4BA2-AA4B-1A0045E09658}" presName="rootConnector" presStyleLbl="node1" presStyleIdx="0" presStyleCnt="1"/>
      <dgm:spPr/>
    </dgm:pt>
    <dgm:pt modelId="{42525936-EDC4-4311-9320-2A8AD5F637B1}" type="pres">
      <dgm:prSet presAssocID="{FB2C18CD-6BE6-4BA2-AA4B-1A0045E09658}" presName="childShape" presStyleCnt="0"/>
      <dgm:spPr/>
    </dgm:pt>
  </dgm:ptLst>
  <dgm:cxnLst>
    <dgm:cxn modelId="{1FCE1817-61B4-400C-A72E-9E5D32915010}" type="presOf" srcId="{FB2C18CD-6BE6-4BA2-AA4B-1A0045E09658}" destId="{3F0B75EC-1EDD-4982-926D-80EAFB537983}" srcOrd="0" destOrd="0" presId="urn:microsoft.com/office/officeart/2005/8/layout/hierarchy3"/>
    <dgm:cxn modelId="{BB71E957-2190-48F9-87BB-CF8AE7BC33BC}" type="presOf" srcId="{FB2C18CD-6BE6-4BA2-AA4B-1A0045E09658}" destId="{FDBA1D93-54E4-469F-AA45-64EA642EDF27}" srcOrd="1" destOrd="0" presId="urn:microsoft.com/office/officeart/2005/8/layout/hierarchy3"/>
    <dgm:cxn modelId="{C6BA99D4-99EF-48EE-970C-4D754320C315}" srcId="{D16FECA7-1477-4526-A3BC-509CA77ABBDD}" destId="{FB2C18CD-6BE6-4BA2-AA4B-1A0045E09658}" srcOrd="0" destOrd="0" parTransId="{4536498A-1C45-4B0C-AFB6-AC99D8C3A28A}" sibTransId="{0C0EE941-D83A-4DED-9540-A3B8DE9F0A08}"/>
    <dgm:cxn modelId="{66E0E8D8-E8D1-4AAD-8EF3-E40DC8FE5F66}" type="presOf" srcId="{D16FECA7-1477-4526-A3BC-509CA77ABBDD}" destId="{E5D89407-648B-42BA-8133-17742944119D}" srcOrd="0" destOrd="0" presId="urn:microsoft.com/office/officeart/2005/8/layout/hierarchy3"/>
    <dgm:cxn modelId="{D8426BCB-6871-4B95-BA01-300B69AADB56}" type="presParOf" srcId="{E5D89407-648B-42BA-8133-17742944119D}" destId="{965476E9-D7F8-40E5-842F-48FA0F0AFB39}" srcOrd="0" destOrd="0" presId="urn:microsoft.com/office/officeart/2005/8/layout/hierarchy3"/>
    <dgm:cxn modelId="{AE0FA86C-F433-4F38-AB58-F5199C449B97}" type="presParOf" srcId="{965476E9-D7F8-40E5-842F-48FA0F0AFB39}" destId="{9F4F01E6-4312-416E-BA22-34C5D883B244}" srcOrd="0" destOrd="0" presId="urn:microsoft.com/office/officeart/2005/8/layout/hierarchy3"/>
    <dgm:cxn modelId="{D88FA056-9D0C-4110-8684-CCDAE6F8F300}" type="presParOf" srcId="{9F4F01E6-4312-416E-BA22-34C5D883B244}" destId="{3F0B75EC-1EDD-4982-926D-80EAFB537983}" srcOrd="0" destOrd="0" presId="urn:microsoft.com/office/officeart/2005/8/layout/hierarchy3"/>
    <dgm:cxn modelId="{84DE1686-2843-486E-AA61-D8C2E1FB3D4D}" type="presParOf" srcId="{9F4F01E6-4312-416E-BA22-34C5D883B244}" destId="{FDBA1D93-54E4-469F-AA45-64EA642EDF27}" srcOrd="1" destOrd="0" presId="urn:microsoft.com/office/officeart/2005/8/layout/hierarchy3"/>
    <dgm:cxn modelId="{18397396-B6F3-4A90-8AEC-94B837A1B5F9}" type="presParOf" srcId="{965476E9-D7F8-40E5-842F-48FA0F0AFB39}" destId="{42525936-EDC4-4311-9320-2A8AD5F637B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DC65DA-C861-456E-A53D-07324621697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AEB0BB1-6156-43FF-9EED-FFC51A2D274F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6670" tIns="17780" rIns="26670" bIns="1778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Data frame with ranks.</a:t>
          </a:r>
        </a:p>
      </dgm:t>
    </dgm:pt>
    <dgm:pt modelId="{69987C0D-2DF3-4875-9CEB-867E591492E3}" type="parTrans" cxnId="{75387230-4CFC-4759-8000-4245FD871424}">
      <dgm:prSet/>
      <dgm:spPr/>
      <dgm:t>
        <a:bodyPr/>
        <a:lstStyle/>
        <a:p>
          <a:endParaRPr lang="en-GB"/>
        </a:p>
      </dgm:t>
    </dgm:pt>
    <dgm:pt modelId="{1BFCBACC-FD2B-4844-A368-35977528B1CF}" type="sibTrans" cxnId="{75387230-4CFC-4759-8000-4245FD871424}">
      <dgm:prSet/>
      <dgm:spPr/>
      <dgm:t>
        <a:bodyPr/>
        <a:lstStyle/>
        <a:p>
          <a:endParaRPr lang="en-GB"/>
        </a:p>
      </dgm:t>
    </dgm:pt>
    <dgm:pt modelId="{BC416619-E677-47C8-88CA-C443E3CBB1F2}" type="pres">
      <dgm:prSet presAssocID="{46DC65DA-C861-456E-A53D-073246216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6B0B4B-532F-4617-8EA3-8F9D891DB8C0}" type="pres">
      <dgm:prSet presAssocID="{FAEB0BB1-6156-43FF-9EED-FFC51A2D274F}" presName="root" presStyleCnt="0"/>
      <dgm:spPr/>
    </dgm:pt>
    <dgm:pt modelId="{643B213A-F749-4CFC-AC03-2B89E872CA54}" type="pres">
      <dgm:prSet presAssocID="{FAEB0BB1-6156-43FF-9EED-FFC51A2D274F}" presName="rootComposite" presStyleCnt="0"/>
      <dgm:spPr/>
    </dgm:pt>
    <dgm:pt modelId="{3556A0EB-BF0F-4358-AFA2-2CFCC204101E}" type="pres">
      <dgm:prSet presAssocID="{FAEB0BB1-6156-43FF-9EED-FFC51A2D274F}" presName="rootText" presStyleLbl="node1" presStyleIdx="0" presStyleCnt="1"/>
      <dgm:spPr>
        <a:xfrm>
          <a:off x="145295" y="308"/>
          <a:ext cx="1119667" cy="559833"/>
        </a:xfrm>
        <a:prstGeom prst="roundRect">
          <a:avLst>
            <a:gd name="adj" fmla="val 10000"/>
          </a:avLst>
        </a:prstGeom>
      </dgm:spPr>
    </dgm:pt>
    <dgm:pt modelId="{D739C19C-773F-4572-AF98-4DB722F55087}" type="pres">
      <dgm:prSet presAssocID="{FAEB0BB1-6156-43FF-9EED-FFC51A2D274F}" presName="rootConnector" presStyleLbl="node1" presStyleIdx="0" presStyleCnt="1"/>
      <dgm:spPr/>
    </dgm:pt>
    <dgm:pt modelId="{AD5D159B-9EA9-434D-9690-28C19E9A164F}" type="pres">
      <dgm:prSet presAssocID="{FAEB0BB1-6156-43FF-9EED-FFC51A2D274F}" presName="childShape" presStyleCnt="0"/>
      <dgm:spPr/>
    </dgm:pt>
  </dgm:ptLst>
  <dgm:cxnLst>
    <dgm:cxn modelId="{6781522A-CD22-4E93-918C-7577FFA05BE7}" type="presOf" srcId="{46DC65DA-C861-456E-A53D-073246216975}" destId="{BC416619-E677-47C8-88CA-C443E3CBB1F2}" srcOrd="0" destOrd="0" presId="urn:microsoft.com/office/officeart/2005/8/layout/hierarchy3"/>
    <dgm:cxn modelId="{75387230-4CFC-4759-8000-4245FD871424}" srcId="{46DC65DA-C861-456E-A53D-073246216975}" destId="{FAEB0BB1-6156-43FF-9EED-FFC51A2D274F}" srcOrd="0" destOrd="0" parTransId="{69987C0D-2DF3-4875-9CEB-867E591492E3}" sibTransId="{1BFCBACC-FD2B-4844-A368-35977528B1CF}"/>
    <dgm:cxn modelId="{0BFAA543-215D-4942-AD41-AEA692D47CBA}" type="presOf" srcId="{FAEB0BB1-6156-43FF-9EED-FFC51A2D274F}" destId="{3556A0EB-BF0F-4358-AFA2-2CFCC204101E}" srcOrd="0" destOrd="0" presId="urn:microsoft.com/office/officeart/2005/8/layout/hierarchy3"/>
    <dgm:cxn modelId="{05175091-E29B-40C3-90B7-AB61ADB12853}" type="presOf" srcId="{FAEB0BB1-6156-43FF-9EED-FFC51A2D274F}" destId="{D739C19C-773F-4572-AF98-4DB722F55087}" srcOrd="1" destOrd="0" presId="urn:microsoft.com/office/officeart/2005/8/layout/hierarchy3"/>
    <dgm:cxn modelId="{6FE07A08-5BB9-4CFB-86E6-83CBCB58168C}" type="presParOf" srcId="{BC416619-E677-47C8-88CA-C443E3CBB1F2}" destId="{5D6B0B4B-532F-4617-8EA3-8F9D891DB8C0}" srcOrd="0" destOrd="0" presId="urn:microsoft.com/office/officeart/2005/8/layout/hierarchy3"/>
    <dgm:cxn modelId="{DE7D9525-D5A9-4632-89CD-6D96FA15AEEF}" type="presParOf" srcId="{5D6B0B4B-532F-4617-8EA3-8F9D891DB8C0}" destId="{643B213A-F749-4CFC-AC03-2B89E872CA54}" srcOrd="0" destOrd="0" presId="urn:microsoft.com/office/officeart/2005/8/layout/hierarchy3"/>
    <dgm:cxn modelId="{6E6AD1F3-2D38-46DC-BFBF-A807913350BE}" type="presParOf" srcId="{643B213A-F749-4CFC-AC03-2B89E872CA54}" destId="{3556A0EB-BF0F-4358-AFA2-2CFCC204101E}" srcOrd="0" destOrd="0" presId="urn:microsoft.com/office/officeart/2005/8/layout/hierarchy3"/>
    <dgm:cxn modelId="{E8AB9F08-9D6D-4EBB-A31A-9CCEB7A2FDBC}" type="presParOf" srcId="{643B213A-F749-4CFC-AC03-2B89E872CA54}" destId="{D739C19C-773F-4572-AF98-4DB722F55087}" srcOrd="1" destOrd="0" presId="urn:microsoft.com/office/officeart/2005/8/layout/hierarchy3"/>
    <dgm:cxn modelId="{CE7E9FF0-A168-4776-9836-663D55A0529E}" type="presParOf" srcId="{5D6B0B4B-532F-4617-8EA3-8F9D891DB8C0}" destId="{AD5D159B-9EA9-434D-9690-28C19E9A164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D737B5-6C68-485D-B146-2F6D1C48423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BD6BE98-6E4B-4D8D-B897-FF6850DF2CDC}">
      <dgm:prSet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6670" tIns="17780" rIns="26670" bIns="17780" numCol="1" spcCol="1270" anchor="ctr" anchorCtr="0"/>
        <a:lstStyle/>
        <a:p>
          <a:r>
            <a:rPr lang="en-GB" dirty="0"/>
            <a:t>Top 10 college(MCMS)</a:t>
          </a:r>
        </a:p>
      </dgm:t>
    </dgm:pt>
    <dgm:pt modelId="{7F9592E1-59A6-4B4F-B287-9E2565A7E324}" type="parTrans" cxnId="{FCE62750-53CD-4D53-B775-8B39E76F236D}">
      <dgm:prSet/>
      <dgm:spPr/>
      <dgm:t>
        <a:bodyPr/>
        <a:lstStyle/>
        <a:p>
          <a:endParaRPr lang="en-GB"/>
        </a:p>
      </dgm:t>
    </dgm:pt>
    <dgm:pt modelId="{62071B79-42FA-421A-A29D-D57A1CAE210E}" type="sibTrans" cxnId="{FCE62750-53CD-4D53-B775-8B39E76F236D}">
      <dgm:prSet/>
      <dgm:spPr/>
      <dgm:t>
        <a:bodyPr/>
        <a:lstStyle/>
        <a:p>
          <a:endParaRPr lang="en-GB"/>
        </a:p>
      </dgm:t>
    </dgm:pt>
    <dgm:pt modelId="{9B287D26-229E-470A-99B2-BB29C84968C1}" type="pres">
      <dgm:prSet presAssocID="{68D737B5-6C68-485D-B146-2F6D1C48423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E0EB17-E0A5-4872-8F54-CA7FEB1CDF4B}" type="pres">
      <dgm:prSet presAssocID="{6BD6BE98-6E4B-4D8D-B897-FF6850DF2CDC}" presName="root" presStyleCnt="0"/>
      <dgm:spPr/>
    </dgm:pt>
    <dgm:pt modelId="{B870BB73-C92C-4B59-BD5E-A26F9B8BBE81}" type="pres">
      <dgm:prSet presAssocID="{6BD6BE98-6E4B-4D8D-B897-FF6850DF2CDC}" presName="rootComposite" presStyleCnt="0"/>
      <dgm:spPr/>
    </dgm:pt>
    <dgm:pt modelId="{5048CF83-A7F0-42D4-89B0-FEDBD1BC0F32}" type="pres">
      <dgm:prSet presAssocID="{6BD6BE98-6E4B-4D8D-B897-FF6850DF2CDC}" presName="rootText" presStyleLbl="node1" presStyleIdx="0" presStyleCnt="1"/>
      <dgm:spPr>
        <a:xfrm>
          <a:off x="0" y="35323"/>
          <a:ext cx="1085362" cy="542681"/>
        </a:xfrm>
        <a:prstGeom prst="roundRect">
          <a:avLst>
            <a:gd name="adj" fmla="val 10000"/>
          </a:avLst>
        </a:prstGeom>
      </dgm:spPr>
    </dgm:pt>
    <dgm:pt modelId="{76F76559-3AD7-4908-B326-FED1B89A91F3}" type="pres">
      <dgm:prSet presAssocID="{6BD6BE98-6E4B-4D8D-B897-FF6850DF2CDC}" presName="rootConnector" presStyleLbl="node1" presStyleIdx="0" presStyleCnt="1"/>
      <dgm:spPr/>
    </dgm:pt>
    <dgm:pt modelId="{0D37BE5D-029B-4E68-9185-20ACBD98090B}" type="pres">
      <dgm:prSet presAssocID="{6BD6BE98-6E4B-4D8D-B897-FF6850DF2CDC}" presName="childShape" presStyleCnt="0"/>
      <dgm:spPr/>
    </dgm:pt>
  </dgm:ptLst>
  <dgm:cxnLst>
    <dgm:cxn modelId="{C4362D33-839F-47E3-BFF9-3A4FDCE488F3}" type="presOf" srcId="{68D737B5-6C68-485D-B146-2F6D1C48423F}" destId="{9B287D26-229E-470A-99B2-BB29C84968C1}" srcOrd="0" destOrd="0" presId="urn:microsoft.com/office/officeart/2005/8/layout/hierarchy3"/>
    <dgm:cxn modelId="{CE50F843-B29F-48C4-8D96-884065A6D639}" type="presOf" srcId="{6BD6BE98-6E4B-4D8D-B897-FF6850DF2CDC}" destId="{76F76559-3AD7-4908-B326-FED1B89A91F3}" srcOrd="1" destOrd="0" presId="urn:microsoft.com/office/officeart/2005/8/layout/hierarchy3"/>
    <dgm:cxn modelId="{FCE62750-53CD-4D53-B775-8B39E76F236D}" srcId="{68D737B5-6C68-485D-B146-2F6D1C48423F}" destId="{6BD6BE98-6E4B-4D8D-B897-FF6850DF2CDC}" srcOrd="0" destOrd="0" parTransId="{7F9592E1-59A6-4B4F-B287-9E2565A7E324}" sibTransId="{62071B79-42FA-421A-A29D-D57A1CAE210E}"/>
    <dgm:cxn modelId="{1BE4178B-C21D-45AB-9D6C-0EEF6470478F}" type="presOf" srcId="{6BD6BE98-6E4B-4D8D-B897-FF6850DF2CDC}" destId="{5048CF83-A7F0-42D4-89B0-FEDBD1BC0F32}" srcOrd="0" destOrd="0" presId="urn:microsoft.com/office/officeart/2005/8/layout/hierarchy3"/>
    <dgm:cxn modelId="{62D73FFB-6481-486C-A694-4C67E3314AD2}" type="presParOf" srcId="{9B287D26-229E-470A-99B2-BB29C84968C1}" destId="{ADE0EB17-E0A5-4872-8F54-CA7FEB1CDF4B}" srcOrd="0" destOrd="0" presId="urn:microsoft.com/office/officeart/2005/8/layout/hierarchy3"/>
    <dgm:cxn modelId="{7BCC8DF1-FDFC-45CC-B87E-D31AEBD3DF47}" type="presParOf" srcId="{ADE0EB17-E0A5-4872-8F54-CA7FEB1CDF4B}" destId="{B870BB73-C92C-4B59-BD5E-A26F9B8BBE81}" srcOrd="0" destOrd="0" presId="urn:microsoft.com/office/officeart/2005/8/layout/hierarchy3"/>
    <dgm:cxn modelId="{0F347459-18F9-40C5-ACAF-FE94C33D7034}" type="presParOf" srcId="{B870BB73-C92C-4B59-BD5E-A26F9B8BBE81}" destId="{5048CF83-A7F0-42D4-89B0-FEDBD1BC0F32}" srcOrd="0" destOrd="0" presId="urn:microsoft.com/office/officeart/2005/8/layout/hierarchy3"/>
    <dgm:cxn modelId="{8C7245D7-D2B2-4080-9486-19241D79FFA0}" type="presParOf" srcId="{B870BB73-C92C-4B59-BD5E-A26F9B8BBE81}" destId="{76F76559-3AD7-4908-B326-FED1B89A91F3}" srcOrd="1" destOrd="0" presId="urn:microsoft.com/office/officeart/2005/8/layout/hierarchy3"/>
    <dgm:cxn modelId="{B18DCCB4-C168-49E1-929A-6928E94CED52}" type="presParOf" srcId="{ADE0EB17-E0A5-4872-8F54-CA7FEB1CDF4B}" destId="{0D37BE5D-029B-4E68-9185-20ACBD98090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3344A5-2B3C-45C3-B2D8-894209A8F1F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19EE5525-26FF-44DF-AA10-AB056EDE39AD}">
      <dgm:prSet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6670" tIns="17780" rIns="26670" bIns="17780" numCol="1" spcCol="1270" anchor="ctr" anchorCtr="0"/>
        <a:lstStyle/>
        <a:p>
          <a:r>
            <a:rPr lang="en-GB" dirty="0"/>
            <a:t>Top 10 college (SMS)</a:t>
          </a:r>
        </a:p>
      </dgm:t>
    </dgm:pt>
    <dgm:pt modelId="{AAA7B9C8-C7AA-4D98-91EF-D7E1B066CC44}" type="parTrans" cxnId="{45616E5B-C796-482E-8FD3-D0B20EB1C146}">
      <dgm:prSet/>
      <dgm:spPr/>
      <dgm:t>
        <a:bodyPr/>
        <a:lstStyle/>
        <a:p>
          <a:endParaRPr lang="en-GB"/>
        </a:p>
      </dgm:t>
    </dgm:pt>
    <dgm:pt modelId="{A8E3CFA2-408D-4EB2-875C-54FD61DA1766}" type="sibTrans" cxnId="{45616E5B-C796-482E-8FD3-D0B20EB1C146}">
      <dgm:prSet/>
      <dgm:spPr/>
      <dgm:t>
        <a:bodyPr/>
        <a:lstStyle/>
        <a:p>
          <a:endParaRPr lang="en-GB"/>
        </a:p>
      </dgm:t>
    </dgm:pt>
    <dgm:pt modelId="{698360CF-01E3-42E3-8A09-5C358B0DC9B9}" type="pres">
      <dgm:prSet presAssocID="{753344A5-2B3C-45C3-B2D8-894209A8F1F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9AFD25-634D-45D6-BC8F-27E1A0C8C6D6}" type="pres">
      <dgm:prSet presAssocID="{19EE5525-26FF-44DF-AA10-AB056EDE39AD}" presName="root" presStyleCnt="0"/>
      <dgm:spPr/>
    </dgm:pt>
    <dgm:pt modelId="{AC9FE0EF-276A-4974-83DB-27D56984D568}" type="pres">
      <dgm:prSet presAssocID="{19EE5525-26FF-44DF-AA10-AB056EDE39AD}" presName="rootComposite" presStyleCnt="0"/>
      <dgm:spPr/>
    </dgm:pt>
    <dgm:pt modelId="{6F66D751-EBE9-4793-84B6-F4D4412302D1}" type="pres">
      <dgm:prSet presAssocID="{19EE5525-26FF-44DF-AA10-AB056EDE39AD}" presName="rootText" presStyleLbl="node1" presStyleIdx="0" presStyleCnt="1"/>
      <dgm:spPr>
        <a:xfrm>
          <a:off x="0" y="43225"/>
          <a:ext cx="1033571" cy="516785"/>
        </a:xfrm>
        <a:prstGeom prst="roundRect">
          <a:avLst>
            <a:gd name="adj" fmla="val 10000"/>
          </a:avLst>
        </a:prstGeom>
      </dgm:spPr>
    </dgm:pt>
    <dgm:pt modelId="{013B25F2-1AB7-4131-BDD0-EA23B5147B74}" type="pres">
      <dgm:prSet presAssocID="{19EE5525-26FF-44DF-AA10-AB056EDE39AD}" presName="rootConnector" presStyleLbl="node1" presStyleIdx="0" presStyleCnt="1"/>
      <dgm:spPr/>
    </dgm:pt>
    <dgm:pt modelId="{15C708F6-5C13-4BAB-904B-51946D4C7A3F}" type="pres">
      <dgm:prSet presAssocID="{19EE5525-26FF-44DF-AA10-AB056EDE39AD}" presName="childShape" presStyleCnt="0"/>
      <dgm:spPr/>
    </dgm:pt>
  </dgm:ptLst>
  <dgm:cxnLst>
    <dgm:cxn modelId="{45616E5B-C796-482E-8FD3-D0B20EB1C146}" srcId="{753344A5-2B3C-45C3-B2D8-894209A8F1FD}" destId="{19EE5525-26FF-44DF-AA10-AB056EDE39AD}" srcOrd="0" destOrd="0" parTransId="{AAA7B9C8-C7AA-4D98-91EF-D7E1B066CC44}" sibTransId="{A8E3CFA2-408D-4EB2-875C-54FD61DA1766}"/>
    <dgm:cxn modelId="{6734975B-BED2-4FBB-8FC7-407BCA4680D1}" type="presOf" srcId="{19EE5525-26FF-44DF-AA10-AB056EDE39AD}" destId="{6F66D751-EBE9-4793-84B6-F4D4412302D1}" srcOrd="0" destOrd="0" presId="urn:microsoft.com/office/officeart/2005/8/layout/hierarchy3"/>
    <dgm:cxn modelId="{29BBC2B3-0EF4-4EC8-8089-F52518728904}" type="presOf" srcId="{753344A5-2B3C-45C3-B2D8-894209A8F1FD}" destId="{698360CF-01E3-42E3-8A09-5C358B0DC9B9}" srcOrd="0" destOrd="0" presId="urn:microsoft.com/office/officeart/2005/8/layout/hierarchy3"/>
    <dgm:cxn modelId="{C9EAFBBB-B6B2-4EDE-9A04-55FAF9667DD2}" type="presOf" srcId="{19EE5525-26FF-44DF-AA10-AB056EDE39AD}" destId="{013B25F2-1AB7-4131-BDD0-EA23B5147B74}" srcOrd="1" destOrd="0" presId="urn:microsoft.com/office/officeart/2005/8/layout/hierarchy3"/>
    <dgm:cxn modelId="{9407617C-F026-495E-BAD5-A313EFB10133}" type="presParOf" srcId="{698360CF-01E3-42E3-8A09-5C358B0DC9B9}" destId="{129AFD25-634D-45D6-BC8F-27E1A0C8C6D6}" srcOrd="0" destOrd="0" presId="urn:microsoft.com/office/officeart/2005/8/layout/hierarchy3"/>
    <dgm:cxn modelId="{BB553217-F483-483F-AC2C-4ACAF9EF4933}" type="presParOf" srcId="{129AFD25-634D-45D6-BC8F-27E1A0C8C6D6}" destId="{AC9FE0EF-276A-4974-83DB-27D56984D568}" srcOrd="0" destOrd="0" presId="urn:microsoft.com/office/officeart/2005/8/layout/hierarchy3"/>
    <dgm:cxn modelId="{2EF82822-B3CB-4C68-91A2-EC3E23169613}" type="presParOf" srcId="{AC9FE0EF-276A-4974-83DB-27D56984D568}" destId="{6F66D751-EBE9-4793-84B6-F4D4412302D1}" srcOrd="0" destOrd="0" presId="urn:microsoft.com/office/officeart/2005/8/layout/hierarchy3"/>
    <dgm:cxn modelId="{E7823EDA-FA61-4B81-800C-8A3C9D3E8A91}" type="presParOf" srcId="{AC9FE0EF-276A-4974-83DB-27D56984D568}" destId="{013B25F2-1AB7-4131-BDD0-EA23B5147B74}" srcOrd="1" destOrd="0" presId="urn:microsoft.com/office/officeart/2005/8/layout/hierarchy3"/>
    <dgm:cxn modelId="{03F0AA2A-441B-4A0A-9931-30446EEDD259}" type="presParOf" srcId="{129AFD25-634D-45D6-BC8F-27E1A0C8C6D6}" destId="{15C708F6-5C13-4BAB-904B-51946D4C7A3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D10B21-6AD3-43B9-A6DD-F0381820525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F3B25A-7065-4C16-B99C-F79D32645BAB}">
      <dgm:prSet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6670" tIns="17780" rIns="26670" bIns="17780" numCol="1" spcCol="1270" anchor="ctr" anchorCtr="0"/>
        <a:lstStyle/>
        <a:p>
          <a:r>
            <a:rPr lang="en-GB" dirty="0"/>
            <a:t>Bottom 10 school(SMS)</a:t>
          </a:r>
        </a:p>
      </dgm:t>
    </dgm:pt>
    <dgm:pt modelId="{4CAB4476-C8E7-4ACD-9A3F-440A51598A8B}" type="parTrans" cxnId="{1888AF41-FAB9-4554-B17C-8C56EB7912E2}">
      <dgm:prSet/>
      <dgm:spPr/>
      <dgm:t>
        <a:bodyPr/>
        <a:lstStyle/>
        <a:p>
          <a:endParaRPr lang="en-GB"/>
        </a:p>
      </dgm:t>
    </dgm:pt>
    <dgm:pt modelId="{A4E6062D-D683-49AB-B1C2-CC3E891779EA}" type="sibTrans" cxnId="{1888AF41-FAB9-4554-B17C-8C56EB7912E2}">
      <dgm:prSet/>
      <dgm:spPr/>
      <dgm:t>
        <a:bodyPr/>
        <a:lstStyle/>
        <a:p>
          <a:endParaRPr lang="en-GB"/>
        </a:p>
      </dgm:t>
    </dgm:pt>
    <dgm:pt modelId="{2EACEB05-A35B-439E-B15A-E7112A411810}" type="pres">
      <dgm:prSet presAssocID="{1CD10B21-6AD3-43B9-A6DD-F03818205253}" presName="Name0" presStyleCnt="0">
        <dgm:presLayoutVars>
          <dgm:dir/>
          <dgm:resizeHandles val="exact"/>
        </dgm:presLayoutVars>
      </dgm:prSet>
      <dgm:spPr/>
    </dgm:pt>
    <dgm:pt modelId="{1157C1C1-AA9C-4B31-BA92-72433DD29C32}" type="pres">
      <dgm:prSet presAssocID="{13F3B25A-7065-4C16-B99C-F79D32645BAB}" presName="node" presStyleLbl="node1" presStyleIdx="0" presStyleCnt="1" custLinFactNeighborX="-3819">
        <dgm:presLayoutVars>
          <dgm:bulletEnabled val="1"/>
        </dgm:presLayoutVars>
      </dgm:prSet>
      <dgm:spPr>
        <a:xfrm>
          <a:off x="529" y="0"/>
          <a:ext cx="1084302" cy="613324"/>
        </a:xfrm>
        <a:prstGeom prst="roundRect">
          <a:avLst>
            <a:gd name="adj" fmla="val 10000"/>
          </a:avLst>
        </a:prstGeom>
      </dgm:spPr>
    </dgm:pt>
  </dgm:ptLst>
  <dgm:cxnLst>
    <dgm:cxn modelId="{BFBF7214-B0FB-47B7-9259-1695BEE1C8DF}" type="presOf" srcId="{13F3B25A-7065-4C16-B99C-F79D32645BAB}" destId="{1157C1C1-AA9C-4B31-BA92-72433DD29C32}" srcOrd="0" destOrd="0" presId="urn:microsoft.com/office/officeart/2005/8/layout/process1"/>
    <dgm:cxn modelId="{1888AF41-FAB9-4554-B17C-8C56EB7912E2}" srcId="{1CD10B21-6AD3-43B9-A6DD-F03818205253}" destId="{13F3B25A-7065-4C16-B99C-F79D32645BAB}" srcOrd="0" destOrd="0" parTransId="{4CAB4476-C8E7-4ACD-9A3F-440A51598A8B}" sibTransId="{A4E6062D-D683-49AB-B1C2-CC3E891779EA}"/>
    <dgm:cxn modelId="{63320FFD-8BFB-454D-8329-417E7D8196DC}" type="presOf" srcId="{1CD10B21-6AD3-43B9-A6DD-F03818205253}" destId="{2EACEB05-A35B-439E-B15A-E7112A411810}" srcOrd="0" destOrd="0" presId="urn:microsoft.com/office/officeart/2005/8/layout/process1"/>
    <dgm:cxn modelId="{95529FBD-D79C-49F4-A635-4E4E2B5DDD40}" type="presParOf" srcId="{2EACEB05-A35B-439E-B15A-E7112A411810}" destId="{1157C1C1-AA9C-4B31-BA92-72433DD29C3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A8AFA9-D5DD-4FC9-B07E-22D47EC3E81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99B3D70-87EA-4E06-B687-5982EDC4618B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6670" tIns="17780" rIns="26670" bIns="17780" numCol="1" spcCol="1270" anchor="ctr" anchorCtr="0"/>
        <a:lstStyle/>
        <a:p>
          <a:r>
            <a:rPr lang="en-GB" sz="1200" kern="1200" dirty="0"/>
            <a:t>Bottom 10 school(</a:t>
          </a:r>
          <a:r>
            <a:rPr lang="en-GB" sz="1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MCMS</a:t>
          </a:r>
          <a:r>
            <a:rPr lang="en-GB" sz="1200" kern="1200" dirty="0"/>
            <a:t>)</a:t>
          </a:r>
        </a:p>
      </dgm:t>
    </dgm:pt>
    <dgm:pt modelId="{BD78C35D-E752-4B8C-9227-3B4699DB3C40}" type="parTrans" cxnId="{C466BD24-DEAF-4F5E-A51C-8481BACC2069}">
      <dgm:prSet/>
      <dgm:spPr/>
      <dgm:t>
        <a:bodyPr/>
        <a:lstStyle/>
        <a:p>
          <a:endParaRPr lang="en-GB"/>
        </a:p>
      </dgm:t>
    </dgm:pt>
    <dgm:pt modelId="{655E8E65-3E3D-4805-83ED-A94273870F48}" type="sibTrans" cxnId="{C466BD24-DEAF-4F5E-A51C-8481BACC2069}">
      <dgm:prSet/>
      <dgm:spPr/>
      <dgm:t>
        <a:bodyPr/>
        <a:lstStyle/>
        <a:p>
          <a:endParaRPr lang="en-GB"/>
        </a:p>
      </dgm:t>
    </dgm:pt>
    <dgm:pt modelId="{01DA6356-9002-4381-9DC9-924A31837D6D}" type="pres">
      <dgm:prSet presAssocID="{FDA8AFA9-D5DD-4FC9-B07E-22D47EC3E812}" presName="Name0" presStyleCnt="0">
        <dgm:presLayoutVars>
          <dgm:dir/>
          <dgm:resizeHandles val="exact"/>
        </dgm:presLayoutVars>
      </dgm:prSet>
      <dgm:spPr/>
    </dgm:pt>
    <dgm:pt modelId="{3160A64E-2E6A-4248-B1B8-EFC60C6095DA}" type="pres">
      <dgm:prSet presAssocID="{499B3D70-87EA-4E06-B687-5982EDC4618B}" presName="node" presStyleLbl="node1" presStyleIdx="0" presStyleCnt="1">
        <dgm:presLayoutVars>
          <dgm:bulletEnabled val="1"/>
        </dgm:presLayoutVars>
      </dgm:prSet>
      <dgm:spPr>
        <a:xfrm>
          <a:off x="496" y="0"/>
          <a:ext cx="1016188" cy="603235"/>
        </a:xfrm>
        <a:prstGeom prst="roundRect">
          <a:avLst>
            <a:gd name="adj" fmla="val 10000"/>
          </a:avLst>
        </a:prstGeom>
      </dgm:spPr>
    </dgm:pt>
  </dgm:ptLst>
  <dgm:cxnLst>
    <dgm:cxn modelId="{C466BD24-DEAF-4F5E-A51C-8481BACC2069}" srcId="{FDA8AFA9-D5DD-4FC9-B07E-22D47EC3E812}" destId="{499B3D70-87EA-4E06-B687-5982EDC4618B}" srcOrd="0" destOrd="0" parTransId="{BD78C35D-E752-4B8C-9227-3B4699DB3C40}" sibTransId="{655E8E65-3E3D-4805-83ED-A94273870F48}"/>
    <dgm:cxn modelId="{D6B58E5F-8B78-4E4E-805A-3B88C1EEC53E}" type="presOf" srcId="{FDA8AFA9-D5DD-4FC9-B07E-22D47EC3E812}" destId="{01DA6356-9002-4381-9DC9-924A31837D6D}" srcOrd="0" destOrd="0" presId="urn:microsoft.com/office/officeart/2005/8/layout/process1"/>
    <dgm:cxn modelId="{659515E1-33E8-4B0B-8771-F2381AACA4B6}" type="presOf" srcId="{499B3D70-87EA-4E06-B687-5982EDC4618B}" destId="{3160A64E-2E6A-4248-B1B8-EFC60C6095DA}" srcOrd="0" destOrd="0" presId="urn:microsoft.com/office/officeart/2005/8/layout/process1"/>
    <dgm:cxn modelId="{935A6149-B380-46D0-8083-DA1D55120C77}" type="presParOf" srcId="{01DA6356-9002-4381-9DC9-924A31837D6D}" destId="{3160A64E-2E6A-4248-B1B8-EFC60C6095D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F3ACBC-15C8-416C-B604-D75E26FDD7F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7582FE-0FAF-48B6-8280-1DAFEA6A5C79}">
      <dgm:prSet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6670" tIns="17780" rIns="26670" bIns="17780" numCol="1" spcCol="1270" anchor="ctr" anchorCtr="0"/>
        <a:lstStyle/>
        <a:p>
          <a:r>
            <a:rPr lang="en-GB" dirty="0"/>
            <a:t>Correlation between mid career median salary &amp; starting median salary</a:t>
          </a:r>
        </a:p>
      </dgm:t>
    </dgm:pt>
    <dgm:pt modelId="{5EFB5ADD-1F0E-49EA-A406-8448BF61D6F4}" type="parTrans" cxnId="{3E546C0F-A80B-430C-9E91-1DC12FF5B947}">
      <dgm:prSet/>
      <dgm:spPr/>
      <dgm:t>
        <a:bodyPr/>
        <a:lstStyle/>
        <a:p>
          <a:endParaRPr lang="en-GB"/>
        </a:p>
      </dgm:t>
    </dgm:pt>
    <dgm:pt modelId="{345197EA-144F-4FD2-B1A7-C902F27BA679}" type="sibTrans" cxnId="{3E546C0F-A80B-430C-9E91-1DC12FF5B947}">
      <dgm:prSet/>
      <dgm:spPr/>
      <dgm:t>
        <a:bodyPr/>
        <a:lstStyle/>
        <a:p>
          <a:endParaRPr lang="en-GB"/>
        </a:p>
      </dgm:t>
    </dgm:pt>
    <dgm:pt modelId="{B121B96E-523A-4BFB-8F8F-D6DBFB892382}" type="pres">
      <dgm:prSet presAssocID="{DFF3ACBC-15C8-416C-B604-D75E26FDD7F7}" presName="Name0" presStyleCnt="0">
        <dgm:presLayoutVars>
          <dgm:dir/>
          <dgm:resizeHandles val="exact"/>
        </dgm:presLayoutVars>
      </dgm:prSet>
      <dgm:spPr/>
    </dgm:pt>
    <dgm:pt modelId="{A4E8CA2C-5317-406D-A0CD-7FC52594EF3E}" type="pres">
      <dgm:prSet presAssocID="{1D7582FE-0FAF-48B6-8280-1DAFEA6A5C79}" presName="node" presStyleLbl="node1" presStyleIdx="0" presStyleCnt="1">
        <dgm:presLayoutVars>
          <dgm:bulletEnabled val="1"/>
        </dgm:presLayoutVars>
      </dgm:prSet>
      <dgm:spPr>
        <a:xfrm>
          <a:off x="876" y="0"/>
          <a:ext cx="1793700" cy="533112"/>
        </a:xfrm>
        <a:prstGeom prst="roundRect">
          <a:avLst>
            <a:gd name="adj" fmla="val 10000"/>
          </a:avLst>
        </a:prstGeom>
      </dgm:spPr>
    </dgm:pt>
  </dgm:ptLst>
  <dgm:cxnLst>
    <dgm:cxn modelId="{3E546C0F-A80B-430C-9E91-1DC12FF5B947}" srcId="{DFF3ACBC-15C8-416C-B604-D75E26FDD7F7}" destId="{1D7582FE-0FAF-48B6-8280-1DAFEA6A5C79}" srcOrd="0" destOrd="0" parTransId="{5EFB5ADD-1F0E-49EA-A406-8448BF61D6F4}" sibTransId="{345197EA-144F-4FD2-B1A7-C902F27BA679}"/>
    <dgm:cxn modelId="{D9878C9F-01D2-48B9-8FDC-55EF0634E1E1}" type="presOf" srcId="{DFF3ACBC-15C8-416C-B604-D75E26FDD7F7}" destId="{B121B96E-523A-4BFB-8F8F-D6DBFB892382}" srcOrd="0" destOrd="0" presId="urn:microsoft.com/office/officeart/2005/8/layout/process1"/>
    <dgm:cxn modelId="{53D980CF-38B5-4383-9258-EDE916657F1B}" type="presOf" srcId="{1D7582FE-0FAF-48B6-8280-1DAFEA6A5C79}" destId="{A4E8CA2C-5317-406D-A0CD-7FC52594EF3E}" srcOrd="0" destOrd="0" presId="urn:microsoft.com/office/officeart/2005/8/layout/process1"/>
    <dgm:cxn modelId="{68F404E0-C794-4352-80CB-05DA03DE3E4B}" type="presParOf" srcId="{B121B96E-523A-4BFB-8F8F-D6DBFB892382}" destId="{A4E8CA2C-5317-406D-A0CD-7FC52594EF3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17D2A-1B1B-405C-871D-A7023E9C0330}">
      <dsp:nvSpPr>
        <dsp:cNvPr id="0" name=""/>
        <dsp:cNvSpPr/>
      </dsp:nvSpPr>
      <dsp:spPr>
        <a:xfrm>
          <a:off x="253746" y="767"/>
          <a:ext cx="1274371" cy="637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Salaries by college</a:t>
          </a:r>
        </a:p>
      </dsp:txBody>
      <dsp:txXfrm>
        <a:off x="272409" y="19430"/>
        <a:ext cx="1237045" cy="5998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2991C-5BDE-4154-ACB0-ABEDA51E4AD1}">
      <dsp:nvSpPr>
        <dsp:cNvPr id="0" name=""/>
        <dsp:cNvSpPr/>
      </dsp:nvSpPr>
      <dsp:spPr>
        <a:xfrm>
          <a:off x="2259" y="0"/>
          <a:ext cx="2315165" cy="579160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solidFill>
                <a:prstClr val="white"/>
              </a:solidFill>
              <a:latin typeface="Calibri"/>
              <a:ea typeface="+mn-ea"/>
              <a:cs typeface="+mn-cs"/>
            </a:rPr>
            <a:t>creating subset Data frame(school type)</a:t>
          </a:r>
        </a:p>
      </dsp:txBody>
      <dsp:txXfrm>
        <a:off x="19222" y="16963"/>
        <a:ext cx="2281239" cy="5452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E495A-365D-4C6B-986C-2280A1383CCB}">
      <dsp:nvSpPr>
        <dsp:cNvPr id="0" name=""/>
        <dsp:cNvSpPr/>
      </dsp:nvSpPr>
      <dsp:spPr>
        <a:xfrm>
          <a:off x="124918" y="72"/>
          <a:ext cx="1305846" cy="652923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Based on </a:t>
          </a:r>
          <a:r>
            <a:rPr lang="en-GB" sz="1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school</a:t>
          </a:r>
          <a:r>
            <a:rPr lang="en-GB" sz="1300" kern="1200" dirty="0"/>
            <a:t> type finding average salary</a:t>
          </a:r>
        </a:p>
      </dsp:txBody>
      <dsp:txXfrm>
        <a:off x="144041" y="19195"/>
        <a:ext cx="1267600" cy="61467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6F25B-FCAE-44E8-93A6-CC8A9F5C2BDF}">
      <dsp:nvSpPr>
        <dsp:cNvPr id="0" name=""/>
        <dsp:cNvSpPr/>
      </dsp:nvSpPr>
      <dsp:spPr>
        <a:xfrm>
          <a:off x="420345" y="721"/>
          <a:ext cx="1274463" cy="637231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Degrees that pay back</a:t>
          </a:r>
        </a:p>
      </dsp:txBody>
      <dsp:txXfrm>
        <a:off x="439009" y="19385"/>
        <a:ext cx="1237135" cy="59990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095FF-E6FC-4329-B793-AEB879AD99FD}">
      <dsp:nvSpPr>
        <dsp:cNvPr id="0" name=""/>
        <dsp:cNvSpPr/>
      </dsp:nvSpPr>
      <dsp:spPr>
        <a:xfrm>
          <a:off x="420345" y="360"/>
          <a:ext cx="1274463" cy="637231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Salaries by region</a:t>
          </a:r>
        </a:p>
      </dsp:txBody>
      <dsp:txXfrm>
        <a:off x="439009" y="19024"/>
        <a:ext cx="1237135" cy="5999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1C53A-69F1-4A3C-9244-A09876A87A7E}">
      <dsp:nvSpPr>
        <dsp:cNvPr id="0" name=""/>
        <dsp:cNvSpPr/>
      </dsp:nvSpPr>
      <dsp:spPr>
        <a:xfrm>
          <a:off x="109108" y="232"/>
          <a:ext cx="888961" cy="444480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Plot bar chart</a:t>
          </a:r>
        </a:p>
      </dsp:txBody>
      <dsp:txXfrm>
        <a:off x="122126" y="13250"/>
        <a:ext cx="862925" cy="418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E5CB4-7432-42BA-9C13-9CA8D11AB423}">
      <dsp:nvSpPr>
        <dsp:cNvPr id="0" name=""/>
        <dsp:cNvSpPr/>
      </dsp:nvSpPr>
      <dsp:spPr>
        <a:xfrm>
          <a:off x="119624" y="102"/>
          <a:ext cx="1121811" cy="560905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Cleaned data</a:t>
          </a:r>
        </a:p>
      </dsp:txBody>
      <dsp:txXfrm>
        <a:off x="136052" y="16530"/>
        <a:ext cx="1088955" cy="5280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B75EC-1EDD-4982-926D-80EAFB537983}">
      <dsp:nvSpPr>
        <dsp:cNvPr id="0" name=""/>
        <dsp:cNvSpPr/>
      </dsp:nvSpPr>
      <dsp:spPr>
        <a:xfrm>
          <a:off x="63798" y="0"/>
          <a:ext cx="1103011" cy="551505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Subset</a:t>
          </a:r>
        </a:p>
      </dsp:txBody>
      <dsp:txXfrm>
        <a:off x="79951" y="16153"/>
        <a:ext cx="1070705" cy="519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6A0EB-BF0F-4358-AFA2-2CFCC204101E}">
      <dsp:nvSpPr>
        <dsp:cNvPr id="0" name=""/>
        <dsp:cNvSpPr/>
      </dsp:nvSpPr>
      <dsp:spPr>
        <a:xfrm>
          <a:off x="145295" y="308"/>
          <a:ext cx="1119667" cy="559833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Data frame with ranks.</a:t>
          </a:r>
        </a:p>
      </dsp:txBody>
      <dsp:txXfrm>
        <a:off x="161692" y="16705"/>
        <a:ext cx="1086873" cy="5270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8CF83-A7F0-42D4-89B0-FEDBD1BC0F32}">
      <dsp:nvSpPr>
        <dsp:cNvPr id="0" name=""/>
        <dsp:cNvSpPr/>
      </dsp:nvSpPr>
      <dsp:spPr>
        <a:xfrm>
          <a:off x="0" y="35323"/>
          <a:ext cx="1085362" cy="542681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Top 10 college(MCMS)</a:t>
          </a:r>
        </a:p>
      </dsp:txBody>
      <dsp:txXfrm>
        <a:off x="15895" y="51218"/>
        <a:ext cx="1053572" cy="5108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6D751-EBE9-4793-84B6-F4D4412302D1}">
      <dsp:nvSpPr>
        <dsp:cNvPr id="0" name=""/>
        <dsp:cNvSpPr/>
      </dsp:nvSpPr>
      <dsp:spPr>
        <a:xfrm>
          <a:off x="0" y="43225"/>
          <a:ext cx="1033571" cy="516785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Top 10 college (SMS)</a:t>
          </a:r>
        </a:p>
      </dsp:txBody>
      <dsp:txXfrm>
        <a:off x="15136" y="58361"/>
        <a:ext cx="1003299" cy="4865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7C1C1-AA9C-4B31-BA92-72433DD29C32}">
      <dsp:nvSpPr>
        <dsp:cNvPr id="0" name=""/>
        <dsp:cNvSpPr/>
      </dsp:nvSpPr>
      <dsp:spPr>
        <a:xfrm>
          <a:off x="0" y="0"/>
          <a:ext cx="1084302" cy="613324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Bottom 10 school(SMS)</a:t>
          </a:r>
        </a:p>
      </dsp:txBody>
      <dsp:txXfrm>
        <a:off x="17964" y="17964"/>
        <a:ext cx="1048374" cy="577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0A64E-2E6A-4248-B1B8-EFC60C6095DA}">
      <dsp:nvSpPr>
        <dsp:cNvPr id="0" name=""/>
        <dsp:cNvSpPr/>
      </dsp:nvSpPr>
      <dsp:spPr>
        <a:xfrm>
          <a:off x="604" y="0"/>
          <a:ext cx="1236130" cy="603235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Bottom 10 school(</a:t>
          </a:r>
          <a:r>
            <a:rPr lang="en-GB" sz="1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MCMS</a:t>
          </a:r>
          <a:r>
            <a:rPr lang="en-GB" sz="1200" kern="1200" dirty="0"/>
            <a:t>)</a:t>
          </a:r>
        </a:p>
      </dsp:txBody>
      <dsp:txXfrm>
        <a:off x="18272" y="17668"/>
        <a:ext cx="1200794" cy="5678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8CA2C-5317-406D-A0CD-7FC52594EF3E}">
      <dsp:nvSpPr>
        <dsp:cNvPr id="0" name=""/>
        <dsp:cNvSpPr/>
      </dsp:nvSpPr>
      <dsp:spPr>
        <a:xfrm>
          <a:off x="876" y="0"/>
          <a:ext cx="1793700" cy="533112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Correlation between mid career median salary &amp; starting median salary</a:t>
          </a:r>
        </a:p>
      </dsp:txBody>
      <dsp:txXfrm>
        <a:off x="16490" y="15614"/>
        <a:ext cx="1762472" cy="501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70B94-EDF2-46AD-A98B-F68B797F405B}" type="datetimeFigureOut">
              <a:rPr lang="en-US" smtClean="0"/>
              <a:pPr/>
              <a:t>10/18/2022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21FD-011D-4343-A616-8A28930AAAF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521FD-011D-4343-A616-8A28930AAAF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2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35B9-11CF-BDD4-E5D9-DE7B32B13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F996A-0E47-D9C1-B114-B434D8D5E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6B88-FA49-E172-7362-AB6BEBE9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5709-2C09-4A31-98B0-114CE53809F7}" type="datetimeFigureOut">
              <a:rPr lang="en-GB" smtClean="0"/>
              <a:pPr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2C075-216B-DD54-B8F9-1529AC51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E426-7B5A-5D5A-AF31-A3345A81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D68F-6983-4E18-80A4-CC681FF53E3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9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DC70-CA7F-9A78-77BB-0C1076CC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C9BDE-0034-E2CD-A942-5605F2012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50E6A-735A-35FB-1F0A-4D8D1765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5709-2C09-4A31-98B0-114CE53809F7}" type="datetimeFigureOut">
              <a:rPr lang="en-GB" smtClean="0"/>
              <a:pPr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630B1-0CF3-C187-42B6-2132D15C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4485F-611C-2FA6-9FBA-F0516E85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D68F-6983-4E18-80A4-CC681FF53E3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61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CDE38-3322-0F6C-D807-D08291766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58920-16BB-A1F6-6E95-958897DE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0A2C2-1DA6-D14E-FB42-35DA76E8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5709-2C09-4A31-98B0-114CE53809F7}" type="datetimeFigureOut">
              <a:rPr lang="en-GB" smtClean="0"/>
              <a:pPr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7BEA-5BD5-71ED-9695-13C3B171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85C0A-6DCB-F723-C94E-2C07AEF8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D68F-6983-4E18-80A4-CC681FF53E3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17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EC1A-19B1-C344-A1E9-2ABAFE40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1CD5-B369-0E2C-A40D-BFB1AD2C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03BAE-C11D-AA39-90D1-7634BBBA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5709-2C09-4A31-98B0-114CE53809F7}" type="datetimeFigureOut">
              <a:rPr lang="en-GB" smtClean="0"/>
              <a:pPr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BF789-EA83-06C9-10A1-9BACFDF9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ABA13-0FB2-D3C6-AC14-E1DF6B6D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D68F-6983-4E18-80A4-CC681FF53E3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89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6240-F37A-9DE0-BAC4-BF13E7F5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F0DAA-EA8A-3728-48C9-4A0C04B3B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A8709-9D23-95E5-0056-1C826051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5709-2C09-4A31-98B0-114CE53809F7}" type="datetimeFigureOut">
              <a:rPr lang="en-GB" smtClean="0"/>
              <a:pPr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E319-5062-8D19-6EF1-5AC9969A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1E4EC-5C49-26A1-9F02-BBBEED7B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D68F-6983-4E18-80A4-CC681FF53E3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8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0CDE-7E68-78BE-0103-6ABBB16F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F1B07-368C-401B-48C6-33E8E6ADF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E9336-554C-5110-3B7A-7FEBC81E1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6B9DE-4908-7026-FDAB-710B695A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5709-2C09-4A31-98B0-114CE53809F7}" type="datetimeFigureOut">
              <a:rPr lang="en-GB" smtClean="0"/>
              <a:pPr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D9235-701B-F795-E093-39F7F16C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121DC-5147-CB8F-4E3C-65D0A916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D68F-6983-4E18-80A4-CC681FF53E3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44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249D-44BA-6419-F7D5-160BFD5E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923C5-30EA-3947-7BD9-AB5D60639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65B54-C022-0D1A-421B-9F2D41E75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2612E-8EC9-6BB3-4D44-C05B2F4DF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A4F9C-E426-7C21-BEC2-0D59C6903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92BA3-73E5-30AD-9379-5B76AEE1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5709-2C09-4A31-98B0-114CE53809F7}" type="datetimeFigureOut">
              <a:rPr lang="en-GB" smtClean="0"/>
              <a:pPr/>
              <a:t>18/10/2022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EC20C-FFA8-FC4E-DE41-E92434E2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9E500-0C47-7F95-B2F5-B7D9E0AD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D68F-6983-4E18-80A4-CC681FF53E3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98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0E49-AE8B-56CE-C2CF-FB874B82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84FE3-3C08-85D9-55E5-C815A98F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5709-2C09-4A31-98B0-114CE53809F7}" type="datetimeFigureOut">
              <a:rPr lang="en-GB" smtClean="0"/>
              <a:pPr/>
              <a:t>18/10/2022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01FE9-08F3-0572-C4D8-8137E971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AEC5-2A97-63E8-C180-B8FA651A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D68F-6983-4E18-80A4-CC681FF53E3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61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0A7F7-AFF5-DF9C-8048-5D9001CA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5709-2C09-4A31-98B0-114CE53809F7}" type="datetimeFigureOut">
              <a:rPr lang="en-GB" smtClean="0"/>
              <a:pPr/>
              <a:t>18/10/2022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A2CBE-3E5F-BD36-CFF6-FF9A672A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34094-B551-7685-01A2-6DFEE44F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D68F-6983-4E18-80A4-CC681FF53E3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1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8C6D-2003-7B4D-BB62-72D2A6E9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B65B5-3981-CF4C-AA88-4C5EC7989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EC867-25B4-4D8D-FA30-AB8A26C61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25891-CD95-4041-5C1A-916B291A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5709-2C09-4A31-98B0-114CE53809F7}" type="datetimeFigureOut">
              <a:rPr lang="en-GB" smtClean="0"/>
              <a:pPr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D79BF-B03C-0650-4116-FB836C4D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754F3-169C-AF9B-8BD5-D6EE6B02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D68F-6983-4E18-80A4-CC681FF53E3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2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1B84-FEFD-9618-6036-BC9E036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150F9-17D4-508B-1F6B-CBF4E3667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DF633-BBA1-9F04-FC80-EFC90A007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58C5F-331F-FCEE-D66F-0F147BE5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5709-2C09-4A31-98B0-114CE53809F7}" type="datetimeFigureOut">
              <a:rPr lang="en-GB" smtClean="0"/>
              <a:pPr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C57E1-E17B-4B17-B701-BD224DF7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5F340-EF90-4A77-55C4-CBE5461E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D68F-6983-4E18-80A4-CC681FF53E3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99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8DBFB-564E-024D-17FA-1F73A437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89B65-7595-A92B-BD6D-A38CEF83C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F390-6FE6-0468-9106-A60F9BDFF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25709-2C09-4A31-98B0-114CE53809F7}" type="datetimeFigureOut">
              <a:rPr lang="en-GB" smtClean="0"/>
              <a:pPr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19F5-C37B-B013-83FE-EEE2735B2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6A84-E93C-2B44-871C-88F315E0A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1D68F-6983-4E18-80A4-CC681FF53E3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93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26" Type="http://schemas.openxmlformats.org/officeDocument/2006/relationships/diagramQuickStyle" Target="../diagrams/quickStyle5.xml"/><Relationship Id="rId39" Type="http://schemas.openxmlformats.org/officeDocument/2006/relationships/diagramData" Target="../diagrams/data8.xml"/><Relationship Id="rId21" Type="http://schemas.openxmlformats.org/officeDocument/2006/relationships/diagramQuickStyle" Target="../diagrams/quickStyle4.xml"/><Relationship Id="rId34" Type="http://schemas.openxmlformats.org/officeDocument/2006/relationships/diagramData" Target="../diagrams/data7.xml"/><Relationship Id="rId42" Type="http://schemas.openxmlformats.org/officeDocument/2006/relationships/diagramColors" Target="../diagrams/colors8.xml"/><Relationship Id="rId47" Type="http://schemas.openxmlformats.org/officeDocument/2006/relationships/diagramColors" Target="../diagrams/colors9.xml"/><Relationship Id="rId50" Type="http://schemas.openxmlformats.org/officeDocument/2006/relationships/diagramLayout" Target="../diagrams/layout10.xml"/><Relationship Id="rId55" Type="http://schemas.openxmlformats.org/officeDocument/2006/relationships/diagramLayout" Target="../diagrams/layout11.xml"/><Relationship Id="rId63" Type="http://schemas.microsoft.com/office/2007/relationships/diagramDrawing" Target="../diagrams/drawing12.xml"/><Relationship Id="rId68" Type="http://schemas.microsoft.com/office/2007/relationships/diagramDrawing" Target="../diagrams/drawing13.xml"/><Relationship Id="rId7" Type="http://schemas.openxmlformats.org/officeDocument/2006/relationships/diagramColors" Target="../diagrams/colors1.xml"/><Relationship Id="rId71" Type="http://schemas.openxmlformats.org/officeDocument/2006/relationships/diagramQuickStyle" Target="../diagrams/quickStyle14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.xml"/><Relationship Id="rId29" Type="http://schemas.openxmlformats.org/officeDocument/2006/relationships/diagramData" Target="../diagrams/data6.xml"/><Relationship Id="rId11" Type="http://schemas.openxmlformats.org/officeDocument/2006/relationships/diagramQuickStyle" Target="../diagrams/quickStyle2.xml"/><Relationship Id="rId24" Type="http://schemas.openxmlformats.org/officeDocument/2006/relationships/diagramData" Target="../diagrams/data5.xml"/><Relationship Id="rId32" Type="http://schemas.openxmlformats.org/officeDocument/2006/relationships/diagramColors" Target="../diagrams/colors6.xml"/><Relationship Id="rId37" Type="http://schemas.openxmlformats.org/officeDocument/2006/relationships/diagramColors" Target="../diagrams/colors7.xml"/><Relationship Id="rId40" Type="http://schemas.openxmlformats.org/officeDocument/2006/relationships/diagramLayout" Target="../diagrams/layout8.xml"/><Relationship Id="rId45" Type="http://schemas.openxmlformats.org/officeDocument/2006/relationships/diagramLayout" Target="../diagrams/layout9.xml"/><Relationship Id="rId53" Type="http://schemas.microsoft.com/office/2007/relationships/diagramDrawing" Target="../diagrams/drawing10.xml"/><Relationship Id="rId58" Type="http://schemas.microsoft.com/office/2007/relationships/diagramDrawing" Target="../diagrams/drawing11.xml"/><Relationship Id="rId66" Type="http://schemas.openxmlformats.org/officeDocument/2006/relationships/diagramQuickStyle" Target="../diagrams/quickStyle13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28" Type="http://schemas.microsoft.com/office/2007/relationships/diagramDrawing" Target="../diagrams/drawing5.xml"/><Relationship Id="rId36" Type="http://schemas.openxmlformats.org/officeDocument/2006/relationships/diagramQuickStyle" Target="../diagrams/quickStyle7.xml"/><Relationship Id="rId49" Type="http://schemas.openxmlformats.org/officeDocument/2006/relationships/diagramData" Target="../diagrams/data10.xml"/><Relationship Id="rId57" Type="http://schemas.openxmlformats.org/officeDocument/2006/relationships/diagramColors" Target="../diagrams/colors11.xml"/><Relationship Id="rId61" Type="http://schemas.openxmlformats.org/officeDocument/2006/relationships/diagramQuickStyle" Target="../diagrams/quickStyle12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31" Type="http://schemas.openxmlformats.org/officeDocument/2006/relationships/diagramQuickStyle" Target="../diagrams/quickStyle6.xml"/><Relationship Id="rId44" Type="http://schemas.openxmlformats.org/officeDocument/2006/relationships/diagramData" Target="../diagrams/data9.xml"/><Relationship Id="rId52" Type="http://schemas.openxmlformats.org/officeDocument/2006/relationships/diagramColors" Target="../diagrams/colors10.xml"/><Relationship Id="rId60" Type="http://schemas.openxmlformats.org/officeDocument/2006/relationships/diagramLayout" Target="../diagrams/layout12.xml"/><Relationship Id="rId65" Type="http://schemas.openxmlformats.org/officeDocument/2006/relationships/diagramLayout" Target="../diagrams/layout13.xml"/><Relationship Id="rId73" Type="http://schemas.microsoft.com/office/2007/relationships/diagramDrawing" Target="../diagrams/drawing1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Relationship Id="rId27" Type="http://schemas.openxmlformats.org/officeDocument/2006/relationships/diagramColors" Target="../diagrams/colors5.xml"/><Relationship Id="rId30" Type="http://schemas.openxmlformats.org/officeDocument/2006/relationships/diagramLayout" Target="../diagrams/layout6.xml"/><Relationship Id="rId35" Type="http://schemas.openxmlformats.org/officeDocument/2006/relationships/diagramLayout" Target="../diagrams/layout7.xml"/><Relationship Id="rId43" Type="http://schemas.microsoft.com/office/2007/relationships/diagramDrawing" Target="../diagrams/drawing8.xml"/><Relationship Id="rId48" Type="http://schemas.microsoft.com/office/2007/relationships/diagramDrawing" Target="../diagrams/drawing9.xml"/><Relationship Id="rId56" Type="http://schemas.openxmlformats.org/officeDocument/2006/relationships/diagramQuickStyle" Target="../diagrams/quickStyle11.xml"/><Relationship Id="rId64" Type="http://schemas.openxmlformats.org/officeDocument/2006/relationships/diagramData" Target="../diagrams/data13.xml"/><Relationship Id="rId69" Type="http://schemas.openxmlformats.org/officeDocument/2006/relationships/diagramData" Target="../diagrams/data14.xml"/><Relationship Id="rId8" Type="http://schemas.microsoft.com/office/2007/relationships/diagramDrawing" Target="../diagrams/drawing1.xml"/><Relationship Id="rId51" Type="http://schemas.openxmlformats.org/officeDocument/2006/relationships/diagramQuickStyle" Target="../diagrams/quickStyle10.xml"/><Relationship Id="rId72" Type="http://schemas.openxmlformats.org/officeDocument/2006/relationships/diagramColors" Target="../diagrams/colors14.xml"/><Relationship Id="rId3" Type="http://schemas.microsoft.com/office/2018/10/relationships/comments" Target="../comments/modernComment_106_E134DC26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5" Type="http://schemas.openxmlformats.org/officeDocument/2006/relationships/diagramLayout" Target="../diagrams/layout5.xml"/><Relationship Id="rId33" Type="http://schemas.microsoft.com/office/2007/relationships/diagramDrawing" Target="../diagrams/drawing6.xml"/><Relationship Id="rId38" Type="http://schemas.microsoft.com/office/2007/relationships/diagramDrawing" Target="../diagrams/drawing7.xml"/><Relationship Id="rId46" Type="http://schemas.openxmlformats.org/officeDocument/2006/relationships/diagramQuickStyle" Target="../diagrams/quickStyle9.xml"/><Relationship Id="rId59" Type="http://schemas.openxmlformats.org/officeDocument/2006/relationships/diagramData" Target="../diagrams/data12.xml"/><Relationship Id="rId67" Type="http://schemas.openxmlformats.org/officeDocument/2006/relationships/diagramColors" Target="../diagrams/colors13.xml"/><Relationship Id="rId20" Type="http://schemas.openxmlformats.org/officeDocument/2006/relationships/diagramLayout" Target="../diagrams/layout4.xml"/><Relationship Id="rId41" Type="http://schemas.openxmlformats.org/officeDocument/2006/relationships/diagramQuickStyle" Target="../diagrams/quickStyle8.xml"/><Relationship Id="rId54" Type="http://schemas.openxmlformats.org/officeDocument/2006/relationships/diagramData" Target="../diagrams/data11.xml"/><Relationship Id="rId62" Type="http://schemas.openxmlformats.org/officeDocument/2006/relationships/diagramColors" Target="../diagrams/colors12.xml"/><Relationship Id="rId70" Type="http://schemas.openxmlformats.org/officeDocument/2006/relationships/diagramLayout" Target="../diagrams/layout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0AB4283E-9217-D26D-6144-1F4A71C76E88}"/>
              </a:ext>
            </a:extLst>
          </p:cNvPr>
          <p:cNvSpPr/>
          <p:nvPr/>
        </p:nvSpPr>
        <p:spPr>
          <a:xfrm>
            <a:off x="184878" y="115728"/>
            <a:ext cx="11352300" cy="835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60655D3-F9A6-8199-7C78-9BD6456C236A}"/>
              </a:ext>
            </a:extLst>
          </p:cNvPr>
          <p:cNvSpPr/>
          <p:nvPr/>
        </p:nvSpPr>
        <p:spPr>
          <a:xfrm>
            <a:off x="210543" y="4239852"/>
            <a:ext cx="5955247" cy="2469454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85" name="Diagram 84">
            <a:extLst>
              <a:ext uri="{FF2B5EF4-FFF2-40B4-BE49-F238E27FC236}">
                <a16:creationId xmlns:a16="http://schemas.microsoft.com/office/drawing/2014/main" id="{30054583-5BB0-5E50-BA6D-1724D193E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850989"/>
              </p:ext>
            </p:extLst>
          </p:nvPr>
        </p:nvGraphicFramePr>
        <p:xfrm>
          <a:off x="57324" y="161433"/>
          <a:ext cx="1866890" cy="637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8" name="Diagram 87">
            <a:extLst>
              <a:ext uri="{FF2B5EF4-FFF2-40B4-BE49-F238E27FC236}">
                <a16:creationId xmlns:a16="http://schemas.microsoft.com/office/drawing/2014/main" id="{746C720B-A2B3-C80D-A1DA-56B805CE2D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955921"/>
              </p:ext>
            </p:extLst>
          </p:nvPr>
        </p:nvGraphicFramePr>
        <p:xfrm>
          <a:off x="210543" y="1318437"/>
          <a:ext cx="1361060" cy="561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89" name="Diagram 88">
            <a:extLst>
              <a:ext uri="{FF2B5EF4-FFF2-40B4-BE49-F238E27FC236}">
                <a16:creationId xmlns:a16="http://schemas.microsoft.com/office/drawing/2014/main" id="{4608FA07-C5CA-8BC5-9A41-BDFAE8CD80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5265235"/>
              </p:ext>
            </p:extLst>
          </p:nvPr>
        </p:nvGraphicFramePr>
        <p:xfrm>
          <a:off x="293311" y="2423073"/>
          <a:ext cx="1170450" cy="552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90" name="Diagram 89">
            <a:extLst>
              <a:ext uri="{FF2B5EF4-FFF2-40B4-BE49-F238E27FC236}">
                <a16:creationId xmlns:a16="http://schemas.microsoft.com/office/drawing/2014/main" id="{13CE97D0-CA53-C7CE-B1A5-CF68D4EA6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905150"/>
              </p:ext>
            </p:extLst>
          </p:nvPr>
        </p:nvGraphicFramePr>
        <p:xfrm>
          <a:off x="184878" y="3581201"/>
          <a:ext cx="1410258" cy="56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BB173B-9CF0-1500-5572-D2F533E67DFA}"/>
              </a:ext>
            </a:extLst>
          </p:cNvPr>
          <p:cNvCxnSpPr>
            <a:cxnSpLocks/>
          </p:cNvCxnSpPr>
          <p:nvPr/>
        </p:nvCxnSpPr>
        <p:spPr>
          <a:xfrm>
            <a:off x="940303" y="5178056"/>
            <a:ext cx="4271630" cy="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Diagram 75">
            <a:extLst>
              <a:ext uri="{FF2B5EF4-FFF2-40B4-BE49-F238E27FC236}">
                <a16:creationId xmlns:a16="http://schemas.microsoft.com/office/drawing/2014/main" id="{CA378CF3-C5FF-9342-6E48-330F6E72C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4046730"/>
              </p:ext>
            </p:extLst>
          </p:nvPr>
        </p:nvGraphicFramePr>
        <p:xfrm>
          <a:off x="1866934" y="5833209"/>
          <a:ext cx="1085362" cy="613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aphicFrame>
        <p:nvGraphicFramePr>
          <p:cNvPr id="75" name="Diagram 74">
            <a:extLst>
              <a:ext uri="{FF2B5EF4-FFF2-40B4-BE49-F238E27FC236}">
                <a16:creationId xmlns:a16="http://schemas.microsoft.com/office/drawing/2014/main" id="{B5355D1B-197B-F212-4E55-1C0CEFF7A3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029960"/>
              </p:ext>
            </p:extLst>
          </p:nvPr>
        </p:nvGraphicFramePr>
        <p:xfrm>
          <a:off x="418452" y="5843302"/>
          <a:ext cx="1033571" cy="603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graphicFrame>
        <p:nvGraphicFramePr>
          <p:cNvPr id="77" name="Diagram 76">
            <a:extLst>
              <a:ext uri="{FF2B5EF4-FFF2-40B4-BE49-F238E27FC236}">
                <a16:creationId xmlns:a16="http://schemas.microsoft.com/office/drawing/2014/main" id="{324BF74A-BD33-A78D-753B-F65575726E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1160346"/>
              </p:ext>
            </p:extLst>
          </p:nvPr>
        </p:nvGraphicFramePr>
        <p:xfrm>
          <a:off x="3287744" y="5843302"/>
          <a:ext cx="1085362" cy="61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  <p:graphicFrame>
        <p:nvGraphicFramePr>
          <p:cNvPr id="78" name="Diagram 77">
            <a:extLst>
              <a:ext uri="{FF2B5EF4-FFF2-40B4-BE49-F238E27FC236}">
                <a16:creationId xmlns:a16="http://schemas.microsoft.com/office/drawing/2014/main" id="{63412A50-F5A3-3E73-879F-2497AD7BEE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0677275"/>
              </p:ext>
            </p:extLst>
          </p:nvPr>
        </p:nvGraphicFramePr>
        <p:xfrm>
          <a:off x="4593264" y="5843302"/>
          <a:ext cx="1237339" cy="603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9" r:lo="rId40" r:qs="rId41" r:cs="rId42"/>
          </a:graphicData>
        </a:graphic>
      </p:graphicFrame>
      <p:graphicFrame>
        <p:nvGraphicFramePr>
          <p:cNvPr id="79" name="Diagram 78">
            <a:extLst>
              <a:ext uri="{FF2B5EF4-FFF2-40B4-BE49-F238E27FC236}">
                <a16:creationId xmlns:a16="http://schemas.microsoft.com/office/drawing/2014/main" id="{2493C594-96B5-45F2-7579-9090DDA29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5289722"/>
              </p:ext>
            </p:extLst>
          </p:nvPr>
        </p:nvGraphicFramePr>
        <p:xfrm>
          <a:off x="7060017" y="4805916"/>
          <a:ext cx="1795454" cy="533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4" r:lo="rId45" r:qs="rId46" r:cs="rId47"/>
          </a:graphicData>
        </a:graphic>
      </p:graphicFrame>
      <p:graphicFrame>
        <p:nvGraphicFramePr>
          <p:cNvPr id="80" name="Diagram 79">
            <a:extLst>
              <a:ext uri="{FF2B5EF4-FFF2-40B4-BE49-F238E27FC236}">
                <a16:creationId xmlns:a16="http://schemas.microsoft.com/office/drawing/2014/main" id="{30EE14E9-F333-6341-8BCE-2ECAA8421E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015815"/>
              </p:ext>
            </p:extLst>
          </p:nvPr>
        </p:nvGraphicFramePr>
        <p:xfrm>
          <a:off x="9771112" y="2909124"/>
          <a:ext cx="2317425" cy="57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  <p:graphicFrame>
        <p:nvGraphicFramePr>
          <p:cNvPr id="81" name="Diagram 80">
            <a:extLst>
              <a:ext uri="{FF2B5EF4-FFF2-40B4-BE49-F238E27FC236}">
                <a16:creationId xmlns:a16="http://schemas.microsoft.com/office/drawing/2014/main" id="{87D09E3F-311B-A639-10F2-469AA36792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9727956"/>
              </p:ext>
            </p:extLst>
          </p:nvPr>
        </p:nvGraphicFramePr>
        <p:xfrm>
          <a:off x="10109464" y="4369726"/>
          <a:ext cx="1640720" cy="653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4" r:lo="rId55" r:qs="rId56" r:cs="rId57"/>
          </a:graphicData>
        </a:graphic>
      </p:graphicFrame>
      <p:graphicFrame>
        <p:nvGraphicFramePr>
          <p:cNvPr id="86" name="Diagram 85">
            <a:extLst>
              <a:ext uri="{FF2B5EF4-FFF2-40B4-BE49-F238E27FC236}">
                <a16:creationId xmlns:a16="http://schemas.microsoft.com/office/drawing/2014/main" id="{C6B3BAAF-7ADE-03CD-194F-2123CB5A6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887908"/>
              </p:ext>
            </p:extLst>
          </p:nvPr>
        </p:nvGraphicFramePr>
        <p:xfrm>
          <a:off x="4593265" y="233755"/>
          <a:ext cx="2115155" cy="637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9" r:lo="rId60" r:qs="rId61" r:cs="rId62"/>
          </a:graphicData>
        </a:graphic>
      </p:graphicFrame>
      <p:graphicFrame>
        <p:nvGraphicFramePr>
          <p:cNvPr id="87" name="Diagram 86">
            <a:extLst>
              <a:ext uri="{FF2B5EF4-FFF2-40B4-BE49-F238E27FC236}">
                <a16:creationId xmlns:a16="http://schemas.microsoft.com/office/drawing/2014/main" id="{AB074D9A-E7FF-E420-8BE4-C444F7A7A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8973971"/>
              </p:ext>
            </p:extLst>
          </p:nvPr>
        </p:nvGraphicFramePr>
        <p:xfrm>
          <a:off x="8713534" y="228648"/>
          <a:ext cx="2115155" cy="637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4" r:lo="rId65" r:qs="rId66" r:cs="rId67"/>
          </a:graphicData>
        </a:graphic>
      </p:graphicFrame>
      <p:graphicFrame>
        <p:nvGraphicFramePr>
          <p:cNvPr id="84" name="Diagram 83">
            <a:extLst>
              <a:ext uri="{FF2B5EF4-FFF2-40B4-BE49-F238E27FC236}">
                <a16:creationId xmlns:a16="http://schemas.microsoft.com/office/drawing/2014/main" id="{A4A5942C-CDE4-5B8D-07E5-4EBC79E258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22458"/>
              </p:ext>
            </p:extLst>
          </p:nvPr>
        </p:nvGraphicFramePr>
        <p:xfrm>
          <a:off x="10325066" y="5543971"/>
          <a:ext cx="1212112" cy="444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9" r:lo="rId70" r:qs="rId71" r:cs="rId72"/>
          </a:graphicData>
        </a:graphic>
      </p:graphicFrame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D3D62748-65ED-DDB6-D7B5-5E3F3729A83A}"/>
              </a:ext>
            </a:extLst>
          </p:cNvPr>
          <p:cNvSpPr/>
          <p:nvPr/>
        </p:nvSpPr>
        <p:spPr>
          <a:xfrm>
            <a:off x="7060017" y="5843302"/>
            <a:ext cx="1839852" cy="603236"/>
          </a:xfrm>
          <a:prstGeom prst="round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26670" tIns="17780" rIns="26670" bIns="17780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dirty="0">
                <a:solidFill>
                  <a:prstClr val="white"/>
                </a:solidFill>
                <a:latin typeface="Calibri"/>
              </a:rPr>
              <a:t>Generating the regression line and scatter plot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C4A9884-7BC7-1377-4B72-EAC8001180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1452023" y="3861426"/>
            <a:ext cx="6505721" cy="944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59E3003-9590-9B96-4995-35076A98BB07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1452023" y="1605032"/>
            <a:ext cx="9477801" cy="1304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6538366-A88B-58D1-1D02-329AA2589737}"/>
              </a:ext>
            </a:extLst>
          </p:cNvPr>
          <p:cNvCxnSpPr/>
          <p:nvPr/>
        </p:nvCxnSpPr>
        <p:spPr>
          <a:xfrm>
            <a:off x="849577" y="4141652"/>
            <a:ext cx="0" cy="664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DFC36EE-1577-CDAA-83EA-A6541D031510}"/>
              </a:ext>
            </a:extLst>
          </p:cNvPr>
          <p:cNvCxnSpPr>
            <a:cxnSpLocks/>
          </p:cNvCxnSpPr>
          <p:nvPr/>
        </p:nvCxnSpPr>
        <p:spPr>
          <a:xfrm>
            <a:off x="849577" y="4805916"/>
            <a:ext cx="22319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2FC61F9-A19F-37D6-731E-FDEB68E15E18}"/>
              </a:ext>
            </a:extLst>
          </p:cNvPr>
          <p:cNvCxnSpPr/>
          <p:nvPr/>
        </p:nvCxnSpPr>
        <p:spPr>
          <a:xfrm>
            <a:off x="3081575" y="4805916"/>
            <a:ext cx="0" cy="37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7120FEF-446B-AA97-BD8B-6FB3A5A9440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979943" y="5325890"/>
            <a:ext cx="0" cy="51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9F02CB8-EEC5-581B-B355-4FADBB4A0F45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10929824" y="3488284"/>
            <a:ext cx="0" cy="88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20E7841-2B18-1F9E-D0AB-53183961E6FA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10929824" y="5022794"/>
            <a:ext cx="1298" cy="52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6B79F4C-D47C-08A2-E975-7AA0D7862398}"/>
              </a:ext>
            </a:extLst>
          </p:cNvPr>
          <p:cNvCxnSpPr>
            <a:endCxn id="75" idx="0"/>
          </p:cNvCxnSpPr>
          <p:nvPr/>
        </p:nvCxnSpPr>
        <p:spPr>
          <a:xfrm>
            <a:off x="933657" y="5178055"/>
            <a:ext cx="1580" cy="66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707E2A9-0CBA-33E5-1162-1E1E8EE42D82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2409615" y="5178055"/>
            <a:ext cx="0" cy="65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1AAA773-87D1-2E2B-7819-82BDE1ECD6A2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3830425" y="5173010"/>
            <a:ext cx="0" cy="670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ADB517A-CAE3-ACD2-CAD0-AA4A2D623D52}"/>
              </a:ext>
            </a:extLst>
          </p:cNvPr>
          <p:cNvCxnSpPr>
            <a:cxnSpLocks/>
          </p:cNvCxnSpPr>
          <p:nvPr/>
        </p:nvCxnSpPr>
        <p:spPr>
          <a:xfrm flipH="1">
            <a:off x="5211933" y="5180580"/>
            <a:ext cx="9680" cy="65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3D00502-4B37-EF87-970C-0BF7014048D5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891073" y="810019"/>
            <a:ext cx="0" cy="50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67105E2-DC1E-DE50-EA86-B5F0340CB8DB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flipH="1">
            <a:off x="878536" y="1879547"/>
            <a:ext cx="12537" cy="54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95538E5-47D0-CE01-E014-9206268D3F53}"/>
              </a:ext>
            </a:extLst>
          </p:cNvPr>
          <p:cNvCxnSpPr>
            <a:endCxn id="90" idx="0"/>
          </p:cNvCxnSpPr>
          <p:nvPr/>
        </p:nvCxnSpPr>
        <p:spPr>
          <a:xfrm>
            <a:off x="878536" y="2975109"/>
            <a:ext cx="11471" cy="60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0C11B8FB-1ECD-D352-B459-BFA2AF790A35}"/>
              </a:ext>
            </a:extLst>
          </p:cNvPr>
          <p:cNvSpPr txBox="1"/>
          <p:nvPr/>
        </p:nvSpPr>
        <p:spPr>
          <a:xfrm>
            <a:off x="963587" y="985690"/>
            <a:ext cx="2892056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GB" dirty="0"/>
              <a:t>Clean(replace “$” and “,” and convert to float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333D8CF-7BE4-DDCB-8354-CFAD80FEB813}"/>
              </a:ext>
            </a:extLst>
          </p:cNvPr>
          <p:cNvSpPr txBox="1"/>
          <p:nvPr/>
        </p:nvSpPr>
        <p:spPr>
          <a:xfrm>
            <a:off x="963587" y="2052787"/>
            <a:ext cx="2892056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GB" dirty="0"/>
              <a:t>Create subset to keep only required variables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8CE05D5-2C92-3282-F877-D7B53C89E910}"/>
              </a:ext>
            </a:extLst>
          </p:cNvPr>
          <p:cNvSpPr txBox="1"/>
          <p:nvPr/>
        </p:nvSpPr>
        <p:spPr>
          <a:xfrm>
            <a:off x="990769" y="3033134"/>
            <a:ext cx="2892056" cy="43088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Assign rank based on </a:t>
            </a:r>
            <a:r>
              <a:rPr lang="en-GB" sz="1200" dirty="0"/>
              <a:t>starting</a:t>
            </a:r>
            <a:r>
              <a:rPr lang="en-GB" sz="1000" dirty="0"/>
              <a:t> median salary and mid career median salary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A0AC517-5ABA-2ACC-810B-B13C06EC2824}"/>
              </a:ext>
            </a:extLst>
          </p:cNvPr>
          <p:cNvSpPr txBox="1"/>
          <p:nvPr/>
        </p:nvSpPr>
        <p:spPr>
          <a:xfrm>
            <a:off x="1953342" y="4326928"/>
            <a:ext cx="344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Plot four bar charts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2E34D2F-531D-A01F-8791-E737938ACBE3}"/>
              </a:ext>
            </a:extLst>
          </p:cNvPr>
          <p:cNvSpPr txBox="1"/>
          <p:nvPr/>
        </p:nvSpPr>
        <p:spPr>
          <a:xfrm>
            <a:off x="7986600" y="2067548"/>
            <a:ext cx="2892056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GB" dirty="0"/>
              <a:t>Create subset to keep only required variables </a:t>
            </a:r>
          </a:p>
        </p:txBody>
      </p:sp>
    </p:spTree>
    <p:extLst>
      <p:ext uri="{BB962C8B-B14F-4D97-AF65-F5344CB8AC3E}">
        <p14:creationId xmlns:p14="http://schemas.microsoft.com/office/powerpoint/2010/main" val="37783378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5426-EE03-FB93-C775-2CD5DB8F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49" y="269432"/>
            <a:ext cx="10515600" cy="132556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3200" dirty="0"/>
              <a:t>Plot bar chart top 10 school based on starting median salary and mid career median salary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E44E21-F260-2E27-DCCB-DB99E88A8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82075"/>
            <a:ext cx="5486400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46848E-BE8B-459E-869D-6F46B0380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59" y="1882076"/>
            <a:ext cx="6400801" cy="44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5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E6B3-D3E5-6076-D1F9-6FC8A80706CA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Plot bar chart bottom 10 school by starting median salary and mid career median salary.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11253FF-A514-F590-E5F4-85E1118BB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63541"/>
            <a:ext cx="59531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5364F2C-9A31-C616-C1CD-4AC6BF95F6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56" y="1883384"/>
            <a:ext cx="53429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71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6596-98D0-33D3-111B-46A3E04A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53" y="386391"/>
            <a:ext cx="9103242" cy="985210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Generating the regression line for plotting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6D8143-F5D1-92A5-76CA-D8E0DB2CA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643" y="2039698"/>
            <a:ext cx="7406574" cy="443191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21F834-B31A-A8F0-35E9-57F1D8005CCB}"/>
              </a:ext>
            </a:extLst>
          </p:cNvPr>
          <p:cNvSpPr txBox="1"/>
          <p:nvPr/>
        </p:nvSpPr>
        <p:spPr>
          <a:xfrm>
            <a:off x="2094612" y="1670366"/>
            <a:ext cx="725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Scatter plot Mid-Career Median Salary Vs Starting Median Salary</a:t>
            </a:r>
          </a:p>
        </p:txBody>
      </p:sp>
    </p:spTree>
    <p:extLst>
      <p:ext uri="{BB962C8B-B14F-4D97-AF65-F5344CB8AC3E}">
        <p14:creationId xmlns:p14="http://schemas.microsoft.com/office/powerpoint/2010/main" val="34963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E8D3-6249-CF5F-CCBD-2063D5CC34B8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Based on school type finding average salary</a:t>
            </a:r>
            <a:br>
              <a:rPr lang="en-GB" sz="3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endParaRPr lang="en-GB" sz="3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B42B7-C202-0097-5BE7-48AA02FE7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172" y="2262981"/>
            <a:ext cx="8237353" cy="3476625"/>
          </a:xfrm>
        </p:spPr>
      </p:pic>
    </p:spTree>
    <p:extLst>
      <p:ext uri="{BB962C8B-B14F-4D97-AF65-F5344CB8AC3E}">
        <p14:creationId xmlns:p14="http://schemas.microsoft.com/office/powerpoint/2010/main" val="247202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7F6F-B10D-4F82-5551-5D259BA33784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C7F08-153D-C9FC-E124-DA605FFB5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000" dirty="0"/>
              <a:t>Dartmouth College have highest average Mid career median salary and California Institute of Technology have highest average starting career median salary.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/>
              <a:t>Black Hills State University have lowest average Mid career median salary and Morehead State University of Technology have highest average starting career median salary.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/>
              <a:t>There is strong positive corelation (0.89) between Starting median salary and Mid-career median Salary.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/>
              <a:t>Ivy League school type has highest average Mid-Career median salary and average Starting median salary.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/>
              <a:t>State school type has lowest average Mid-Career median salary and average Starting median salary. 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2000" dirty="0"/>
          </a:p>
          <a:p>
            <a:pPr>
              <a:buFont typeface="Wingdings" panose="05000000000000000000" pitchFamily="2" charset="2"/>
              <a:buChar char="ü"/>
            </a:pPr>
            <a:endParaRPr lang="en-GB" sz="2000" dirty="0"/>
          </a:p>
          <a:p>
            <a:pPr>
              <a:buFont typeface="Wingdings" panose="05000000000000000000" pitchFamily="2" charset="2"/>
              <a:buChar char="ü"/>
            </a:pPr>
            <a:endParaRPr lang="en-GB" sz="2000" dirty="0"/>
          </a:p>
          <a:p>
            <a:pPr>
              <a:buFont typeface="Wingdings" panose="05000000000000000000" pitchFamily="2" charset="2"/>
              <a:buChar char="ü"/>
            </a:pPr>
            <a:endParaRPr lang="en-GB" sz="2000" dirty="0"/>
          </a:p>
          <a:p>
            <a:pPr>
              <a:buFont typeface="Wingdings" panose="05000000000000000000" pitchFamily="2" charset="2"/>
              <a:buChar char="ü"/>
            </a:pPr>
            <a:endParaRPr lang="en-GB" sz="2000" dirty="0"/>
          </a:p>
          <a:p>
            <a:pPr>
              <a:buFont typeface="Wingdings" panose="05000000000000000000" pitchFamily="2" charset="2"/>
              <a:buChar char="ü"/>
            </a:pPr>
            <a:endParaRPr lang="en-GB" sz="2000" dirty="0"/>
          </a:p>
          <a:p>
            <a:pPr>
              <a:buFont typeface="Wingdings" panose="05000000000000000000" pitchFamily="2" charset="2"/>
              <a:buChar char="ü"/>
            </a:pPr>
            <a:endParaRPr lang="en-GB" sz="2000" dirty="0"/>
          </a:p>
          <a:p>
            <a:pPr>
              <a:buFont typeface="Wingdings" panose="05000000000000000000" pitchFamily="2" charset="2"/>
              <a:buChar char="ü"/>
            </a:pPr>
            <a:endParaRPr lang="en-GB" sz="2000" dirty="0"/>
          </a:p>
          <a:p>
            <a:pPr>
              <a:buFont typeface="Wingdings" panose="05000000000000000000" pitchFamily="2" charset="2"/>
              <a:buChar char="ü"/>
            </a:pPr>
            <a:endParaRPr lang="en-GB" sz="2000" dirty="0"/>
          </a:p>
          <a:p>
            <a:pPr>
              <a:buFont typeface="Wingdings" panose="05000000000000000000" pitchFamily="2" charset="2"/>
              <a:buChar char="ü"/>
            </a:pPr>
            <a:endParaRPr lang="en-GB" sz="2000" dirty="0"/>
          </a:p>
          <a:p>
            <a:pPr>
              <a:buFont typeface="Wingdings" panose="05000000000000000000" pitchFamily="2" charset="2"/>
              <a:buChar char="ü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771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269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Plot bar chart top 10 school based on starting median salary and mid career median salary</vt:lpstr>
      <vt:lpstr>Plot bar chart bottom 10 school by starting median salary and mid career median salary.</vt:lpstr>
      <vt:lpstr>Generating the regression line for plotting</vt:lpstr>
      <vt:lpstr>Based on school type finding average salary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tripathi</dc:creator>
  <cp:lastModifiedBy>anirudh tripathi</cp:lastModifiedBy>
  <cp:revision>43</cp:revision>
  <dcterms:created xsi:type="dcterms:W3CDTF">2022-10-16T21:10:16Z</dcterms:created>
  <dcterms:modified xsi:type="dcterms:W3CDTF">2022-10-18T21:18:15Z</dcterms:modified>
</cp:coreProperties>
</file>