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E98"/>
    <a:srgbClr val="27474C"/>
    <a:srgbClr val="1B6470"/>
    <a:srgbClr val="1C6570"/>
    <a:srgbClr val="C1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2B037-2138-0AF1-7638-3B772158A2FF}" v="1793" dt="2024-07-17T18:59:49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82178-3249-4551-B440-0DAB51DF10B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D7047D-7589-41CC-827E-4AA83B09A3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randview Display"/>
            </a:rPr>
            <a:t>"Developing a system for collecting and managing customer feedback, including surveys and rating." </a:t>
          </a:r>
          <a:br>
            <a:rPr lang="en-US" dirty="0">
              <a:latin typeface="Grandview Display"/>
            </a:rPr>
          </a:br>
          <a:r>
            <a:rPr lang="en-US" dirty="0">
              <a:latin typeface="Grandview Display"/>
            </a:rPr>
            <a:t>is the problem statement.</a:t>
          </a:r>
        </a:p>
      </dgm:t>
    </dgm:pt>
    <dgm:pt modelId="{ABC1301F-38C0-4650-A32F-9E77621B8A7E}" type="parTrans" cxnId="{9CB92B48-5E56-4870-AB5B-E284A1AA53FF}">
      <dgm:prSet/>
      <dgm:spPr/>
      <dgm:t>
        <a:bodyPr/>
        <a:lstStyle/>
        <a:p>
          <a:endParaRPr lang="en-US"/>
        </a:p>
      </dgm:t>
    </dgm:pt>
    <dgm:pt modelId="{B6AA4881-735D-4BD1-A29C-5FE13CC6CE8B}" type="sibTrans" cxnId="{9CB92B48-5E56-4870-AB5B-E284A1AA53FF}">
      <dgm:prSet/>
      <dgm:spPr/>
      <dgm:t>
        <a:bodyPr/>
        <a:lstStyle/>
        <a:p>
          <a:endParaRPr lang="en-US"/>
        </a:p>
      </dgm:t>
    </dgm:pt>
    <dgm:pt modelId="{711F714B-3FDD-4186-A268-B2E32BD9E3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objective was to design and make a feedback system which will store the feedbacks but also allow to review it later by the customer.</a:t>
          </a:r>
        </a:p>
      </dgm:t>
    </dgm:pt>
    <dgm:pt modelId="{636C002F-2114-47CE-907A-86D4554AEFB3}" type="parTrans" cxnId="{EC08DC48-F2A5-456C-A82F-EF0104DA933D}">
      <dgm:prSet/>
      <dgm:spPr/>
      <dgm:t>
        <a:bodyPr/>
        <a:lstStyle/>
        <a:p>
          <a:endParaRPr lang="en-US"/>
        </a:p>
      </dgm:t>
    </dgm:pt>
    <dgm:pt modelId="{4169422A-0459-465F-9341-72E2A8C1982E}" type="sibTrans" cxnId="{EC08DC48-F2A5-456C-A82F-EF0104DA933D}">
      <dgm:prSet/>
      <dgm:spPr/>
      <dgm:t>
        <a:bodyPr/>
        <a:lstStyle/>
        <a:p>
          <a:endParaRPr lang="en-US"/>
        </a:p>
      </dgm:t>
    </dgm:pt>
    <dgm:pt modelId="{42935FB0-F4A2-421C-86B6-280C18ADF998}" type="pres">
      <dgm:prSet presAssocID="{17382178-3249-4551-B440-0DAB51DF10B4}" presName="root" presStyleCnt="0">
        <dgm:presLayoutVars>
          <dgm:dir/>
          <dgm:resizeHandles val="exact"/>
        </dgm:presLayoutVars>
      </dgm:prSet>
      <dgm:spPr/>
    </dgm:pt>
    <dgm:pt modelId="{D76EAFE9-4C34-4185-9C9F-67653E4A3BE1}" type="pres">
      <dgm:prSet presAssocID="{F2D7047D-7589-41CC-827E-4AA83B09A3A1}" presName="compNode" presStyleCnt="0"/>
      <dgm:spPr/>
    </dgm:pt>
    <dgm:pt modelId="{0EE155A5-3DC7-45BD-A46A-F63F2911904E}" type="pres">
      <dgm:prSet presAssocID="{F2D7047D-7589-41CC-827E-4AA83B09A3A1}" presName="bgRect" presStyleLbl="bgShp" presStyleIdx="0" presStyleCnt="2"/>
      <dgm:spPr/>
    </dgm:pt>
    <dgm:pt modelId="{68EC9DD0-F75F-4C20-AB00-BE5882952D95}" type="pres">
      <dgm:prSet presAssocID="{F2D7047D-7589-41CC-827E-4AA83B09A3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3EDFC1A-0858-4104-B617-A98A39F7E57D}" type="pres">
      <dgm:prSet presAssocID="{F2D7047D-7589-41CC-827E-4AA83B09A3A1}" presName="spaceRect" presStyleCnt="0"/>
      <dgm:spPr/>
    </dgm:pt>
    <dgm:pt modelId="{BB07EA7D-5695-4F0D-B7FE-30DEA752A170}" type="pres">
      <dgm:prSet presAssocID="{F2D7047D-7589-41CC-827E-4AA83B09A3A1}" presName="parTx" presStyleLbl="revTx" presStyleIdx="0" presStyleCnt="2">
        <dgm:presLayoutVars>
          <dgm:chMax val="0"/>
          <dgm:chPref val="0"/>
        </dgm:presLayoutVars>
      </dgm:prSet>
      <dgm:spPr/>
    </dgm:pt>
    <dgm:pt modelId="{E4DD9619-F763-411D-82A9-8719C71B3E82}" type="pres">
      <dgm:prSet presAssocID="{B6AA4881-735D-4BD1-A29C-5FE13CC6CE8B}" presName="sibTrans" presStyleCnt="0"/>
      <dgm:spPr/>
    </dgm:pt>
    <dgm:pt modelId="{D00E2D7C-8DF2-42E5-B947-EFB0304E31E8}" type="pres">
      <dgm:prSet presAssocID="{711F714B-3FDD-4186-A268-B2E32BD9E301}" presName="compNode" presStyleCnt="0"/>
      <dgm:spPr/>
    </dgm:pt>
    <dgm:pt modelId="{2163154B-CC9D-4A05-A9CA-2306A7C66259}" type="pres">
      <dgm:prSet presAssocID="{711F714B-3FDD-4186-A268-B2E32BD9E301}" presName="bgRect" presStyleLbl="bgShp" presStyleIdx="1" presStyleCnt="2"/>
      <dgm:spPr/>
    </dgm:pt>
    <dgm:pt modelId="{46D17D5A-9884-493C-8DD5-E8CEF1AED604}" type="pres">
      <dgm:prSet presAssocID="{711F714B-3FDD-4186-A268-B2E32BD9E3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C81AFAD-265B-4D8E-8F7C-FBEED736D0F4}" type="pres">
      <dgm:prSet presAssocID="{711F714B-3FDD-4186-A268-B2E32BD9E301}" presName="spaceRect" presStyleCnt="0"/>
      <dgm:spPr/>
    </dgm:pt>
    <dgm:pt modelId="{FA0F18B9-4B12-453B-8DFA-EAA01B9A7F9A}" type="pres">
      <dgm:prSet presAssocID="{711F714B-3FDD-4186-A268-B2E32BD9E30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696A02-D368-4107-BB68-721560807746}" type="presOf" srcId="{F2D7047D-7589-41CC-827E-4AA83B09A3A1}" destId="{BB07EA7D-5695-4F0D-B7FE-30DEA752A170}" srcOrd="0" destOrd="0" presId="urn:microsoft.com/office/officeart/2018/2/layout/IconVerticalSolidList"/>
    <dgm:cxn modelId="{9CB92B48-5E56-4870-AB5B-E284A1AA53FF}" srcId="{17382178-3249-4551-B440-0DAB51DF10B4}" destId="{F2D7047D-7589-41CC-827E-4AA83B09A3A1}" srcOrd="0" destOrd="0" parTransId="{ABC1301F-38C0-4650-A32F-9E77621B8A7E}" sibTransId="{B6AA4881-735D-4BD1-A29C-5FE13CC6CE8B}"/>
    <dgm:cxn modelId="{EC08DC48-F2A5-456C-A82F-EF0104DA933D}" srcId="{17382178-3249-4551-B440-0DAB51DF10B4}" destId="{711F714B-3FDD-4186-A268-B2E32BD9E301}" srcOrd="1" destOrd="0" parTransId="{636C002F-2114-47CE-907A-86D4554AEFB3}" sibTransId="{4169422A-0459-465F-9341-72E2A8C1982E}"/>
    <dgm:cxn modelId="{03B3FF75-E525-404D-9505-8AC2E1D2882A}" type="presOf" srcId="{17382178-3249-4551-B440-0DAB51DF10B4}" destId="{42935FB0-F4A2-421C-86B6-280C18ADF998}" srcOrd="0" destOrd="0" presId="urn:microsoft.com/office/officeart/2018/2/layout/IconVerticalSolidList"/>
    <dgm:cxn modelId="{99FC8895-FD96-4347-B96A-8273E7A60676}" type="presOf" srcId="{711F714B-3FDD-4186-A268-B2E32BD9E301}" destId="{FA0F18B9-4B12-453B-8DFA-EAA01B9A7F9A}" srcOrd="0" destOrd="0" presId="urn:microsoft.com/office/officeart/2018/2/layout/IconVerticalSolidList"/>
    <dgm:cxn modelId="{F2E21236-CE10-40C5-AFC2-0A9B9024835A}" type="presParOf" srcId="{42935FB0-F4A2-421C-86B6-280C18ADF998}" destId="{D76EAFE9-4C34-4185-9C9F-67653E4A3BE1}" srcOrd="0" destOrd="0" presId="urn:microsoft.com/office/officeart/2018/2/layout/IconVerticalSolidList"/>
    <dgm:cxn modelId="{F5CFAC81-552D-4BE8-8E14-1831F9E54DDF}" type="presParOf" srcId="{D76EAFE9-4C34-4185-9C9F-67653E4A3BE1}" destId="{0EE155A5-3DC7-45BD-A46A-F63F2911904E}" srcOrd="0" destOrd="0" presId="urn:microsoft.com/office/officeart/2018/2/layout/IconVerticalSolidList"/>
    <dgm:cxn modelId="{5F74C8D7-20A1-4833-AC53-62B4DDC6019D}" type="presParOf" srcId="{D76EAFE9-4C34-4185-9C9F-67653E4A3BE1}" destId="{68EC9DD0-F75F-4C20-AB00-BE5882952D95}" srcOrd="1" destOrd="0" presId="urn:microsoft.com/office/officeart/2018/2/layout/IconVerticalSolidList"/>
    <dgm:cxn modelId="{0A42D5C7-045D-40B7-899A-5EACBB827525}" type="presParOf" srcId="{D76EAFE9-4C34-4185-9C9F-67653E4A3BE1}" destId="{93EDFC1A-0858-4104-B617-A98A39F7E57D}" srcOrd="2" destOrd="0" presId="urn:microsoft.com/office/officeart/2018/2/layout/IconVerticalSolidList"/>
    <dgm:cxn modelId="{F7825C1A-77AF-42D4-A916-97B36C09F79A}" type="presParOf" srcId="{D76EAFE9-4C34-4185-9C9F-67653E4A3BE1}" destId="{BB07EA7D-5695-4F0D-B7FE-30DEA752A170}" srcOrd="3" destOrd="0" presId="urn:microsoft.com/office/officeart/2018/2/layout/IconVerticalSolidList"/>
    <dgm:cxn modelId="{B9465FE8-114E-4963-8819-9DB0D02AC0B1}" type="presParOf" srcId="{42935FB0-F4A2-421C-86B6-280C18ADF998}" destId="{E4DD9619-F763-411D-82A9-8719C71B3E82}" srcOrd="1" destOrd="0" presId="urn:microsoft.com/office/officeart/2018/2/layout/IconVerticalSolidList"/>
    <dgm:cxn modelId="{3B7EE2AB-E634-4283-887F-CA663D01F1E9}" type="presParOf" srcId="{42935FB0-F4A2-421C-86B6-280C18ADF998}" destId="{D00E2D7C-8DF2-42E5-B947-EFB0304E31E8}" srcOrd="2" destOrd="0" presId="urn:microsoft.com/office/officeart/2018/2/layout/IconVerticalSolidList"/>
    <dgm:cxn modelId="{2C430141-8D7C-4AC0-9868-B46B5400A423}" type="presParOf" srcId="{D00E2D7C-8DF2-42E5-B947-EFB0304E31E8}" destId="{2163154B-CC9D-4A05-A9CA-2306A7C66259}" srcOrd="0" destOrd="0" presId="urn:microsoft.com/office/officeart/2018/2/layout/IconVerticalSolidList"/>
    <dgm:cxn modelId="{E3DF199A-D6F3-4D42-886A-C98C16F22262}" type="presParOf" srcId="{D00E2D7C-8DF2-42E5-B947-EFB0304E31E8}" destId="{46D17D5A-9884-493C-8DD5-E8CEF1AED604}" srcOrd="1" destOrd="0" presId="urn:microsoft.com/office/officeart/2018/2/layout/IconVerticalSolidList"/>
    <dgm:cxn modelId="{8D33401B-2ED7-40AD-AA6B-71051B5FAB22}" type="presParOf" srcId="{D00E2D7C-8DF2-42E5-B947-EFB0304E31E8}" destId="{CC81AFAD-265B-4D8E-8F7C-FBEED736D0F4}" srcOrd="2" destOrd="0" presId="urn:microsoft.com/office/officeart/2018/2/layout/IconVerticalSolidList"/>
    <dgm:cxn modelId="{AA4A436E-1DA4-4C84-972B-270A6CEA1320}" type="presParOf" srcId="{D00E2D7C-8DF2-42E5-B947-EFB0304E31E8}" destId="{FA0F18B9-4B12-453B-8DFA-EAA01B9A7F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155A5-3DC7-45BD-A46A-F63F2911904E}">
      <dsp:nvSpPr>
        <dsp:cNvPr id="0" name=""/>
        <dsp:cNvSpPr/>
      </dsp:nvSpPr>
      <dsp:spPr>
        <a:xfrm>
          <a:off x="0" y="916453"/>
          <a:ext cx="6844892" cy="16919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C9DD0-F75F-4C20-AB00-BE5882952D95}">
      <dsp:nvSpPr>
        <dsp:cNvPr id="0" name=""/>
        <dsp:cNvSpPr/>
      </dsp:nvSpPr>
      <dsp:spPr>
        <a:xfrm>
          <a:off x="511803" y="1297133"/>
          <a:ext cx="930552" cy="9305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7EA7D-5695-4F0D-B7FE-30DEA752A170}">
      <dsp:nvSpPr>
        <dsp:cNvPr id="0" name=""/>
        <dsp:cNvSpPr/>
      </dsp:nvSpPr>
      <dsp:spPr>
        <a:xfrm>
          <a:off x="1954160" y="916453"/>
          <a:ext cx="4890731" cy="1691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61" tIns="179061" rIns="179061" bIns="1790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randview Display"/>
            </a:rPr>
            <a:t>"Developing a system for collecting and managing customer feedback, including surveys and rating." </a:t>
          </a:r>
          <a:br>
            <a:rPr lang="en-US" sz="2000" kern="1200" dirty="0">
              <a:latin typeface="Grandview Display"/>
            </a:rPr>
          </a:br>
          <a:r>
            <a:rPr lang="en-US" sz="2000" kern="1200" dirty="0">
              <a:latin typeface="Grandview Display"/>
            </a:rPr>
            <a:t>is the problem statement.</a:t>
          </a:r>
        </a:p>
      </dsp:txBody>
      <dsp:txXfrm>
        <a:off x="1954160" y="916453"/>
        <a:ext cx="4890731" cy="1691913"/>
      </dsp:txXfrm>
    </dsp:sp>
    <dsp:sp modelId="{2163154B-CC9D-4A05-A9CA-2306A7C66259}">
      <dsp:nvSpPr>
        <dsp:cNvPr id="0" name=""/>
        <dsp:cNvSpPr/>
      </dsp:nvSpPr>
      <dsp:spPr>
        <a:xfrm>
          <a:off x="0" y="3031345"/>
          <a:ext cx="6844892" cy="16919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17D5A-9884-493C-8DD5-E8CEF1AED604}">
      <dsp:nvSpPr>
        <dsp:cNvPr id="0" name=""/>
        <dsp:cNvSpPr/>
      </dsp:nvSpPr>
      <dsp:spPr>
        <a:xfrm>
          <a:off x="511803" y="3412025"/>
          <a:ext cx="930552" cy="9305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F18B9-4B12-453B-8DFA-EAA01B9A7F9A}">
      <dsp:nvSpPr>
        <dsp:cNvPr id="0" name=""/>
        <dsp:cNvSpPr/>
      </dsp:nvSpPr>
      <dsp:spPr>
        <a:xfrm>
          <a:off x="1954160" y="3031345"/>
          <a:ext cx="4890731" cy="1691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61" tIns="179061" rIns="179061" bIns="1790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Our objective was to design and make a feedback system which will store the feedbacks but also allow to review it later by the customer.</a:t>
          </a:r>
        </a:p>
      </dsp:txBody>
      <dsp:txXfrm>
        <a:off x="1954160" y="3031345"/>
        <a:ext cx="4890731" cy="1691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2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7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0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9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51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w to Design with Customer Feedback in Mind">
            <a:extLst>
              <a:ext uri="{FF2B5EF4-FFF2-40B4-BE49-F238E27FC236}">
                <a16:creationId xmlns:a16="http://schemas.microsoft.com/office/drawing/2014/main" id="{65B2C645-7C41-7717-F954-11DE5E2E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702710"/>
            <a:ext cx="7983068" cy="974347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US" sz="3200" dirty="0"/>
              <a:t>RUBEN ROBY</a:t>
            </a:r>
            <a:br>
              <a:rPr lang="en-US" sz="3200" dirty="0"/>
            </a:br>
            <a:r>
              <a:rPr lang="en-US" sz="3200" dirty="0"/>
              <a:t>COMPUTER SCIENCE DEPT.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3108" y="5702710"/>
            <a:ext cx="3633535" cy="974347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/>
              <a:t>ROLL NUMBER: 64</a:t>
            </a:r>
          </a:p>
          <a:p>
            <a:pPr algn="r"/>
            <a:r>
              <a:rPr lang="en-US" sz="1800" dirty="0"/>
              <a:t>17/07/2024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C9765-676D-02E3-30B4-788F6AD0A40F}"/>
              </a:ext>
            </a:extLst>
          </p:cNvPr>
          <p:cNvSpPr txBox="1"/>
          <p:nvPr/>
        </p:nvSpPr>
        <p:spPr>
          <a:xfrm>
            <a:off x="2456262" y="1190915"/>
            <a:ext cx="60587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PMingLiU-ExtB"/>
                <a:ea typeface="PMingLiU-ExtB"/>
              </a:rPr>
              <a:t>CUSTOMER</a:t>
            </a:r>
            <a:endParaRPr lang="en-US" sz="7200" b="1">
              <a:solidFill>
                <a:schemeClr val="bg1"/>
              </a:solidFill>
              <a:latin typeface="PMingLiU-ExtB"/>
              <a:ea typeface="PMingLiU-ExtB"/>
            </a:endParaRPr>
          </a:p>
          <a:p>
            <a:r>
              <a:rPr lang="en-US" sz="7200" b="1" dirty="0">
                <a:solidFill>
                  <a:schemeClr val="bg1"/>
                </a:solidFill>
                <a:latin typeface="PMingLiU-ExtB"/>
                <a:ea typeface="PMingLiU-ExtB"/>
              </a:rPr>
              <a:t>FEEDBACK</a:t>
            </a:r>
          </a:p>
          <a:p>
            <a:r>
              <a:rPr lang="en-US" sz="7200" b="1" dirty="0">
                <a:solidFill>
                  <a:schemeClr val="bg1"/>
                </a:solidFill>
                <a:latin typeface="PMingLiU-ExtB"/>
                <a:ea typeface="PMingLiU-ExtB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ABD156A-823D-AC1B-3D2A-90901B67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13" y="1752543"/>
            <a:ext cx="8161130" cy="33639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4FD7F9-538E-5A94-DC14-37F5B1F44194}"/>
              </a:ext>
            </a:extLst>
          </p:cNvPr>
          <p:cNvSpPr txBox="1"/>
          <p:nvPr/>
        </p:nvSpPr>
        <p:spPr>
          <a:xfrm>
            <a:off x="8666922" y="815009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i="1" u="sng" cap="all" dirty="0">
                <a:latin typeface="Univers Condensed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9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70B130-D10F-39DA-D435-F1A11150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43" y="1233499"/>
            <a:ext cx="7597913" cy="4402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10101-71E1-7A9F-169F-C55AA97574AB}"/>
              </a:ext>
            </a:extLst>
          </p:cNvPr>
          <p:cNvSpPr txBox="1"/>
          <p:nvPr/>
        </p:nvSpPr>
        <p:spPr>
          <a:xfrm>
            <a:off x="693530" y="5398052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i="1" u="sng" cap="all" dirty="0">
                <a:latin typeface="Univers Condensed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46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heet with black lines&#10;&#10;Description automatically generated">
            <a:extLst>
              <a:ext uri="{FF2B5EF4-FFF2-40B4-BE49-F238E27FC236}">
                <a16:creationId xmlns:a16="http://schemas.microsoft.com/office/drawing/2014/main" id="{41192980-EC68-FDC2-631E-6652E1E1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0" y="1952848"/>
            <a:ext cx="7807738" cy="2952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22BC59-0EFC-0763-3F63-79E0BAD3FA19}"/>
              </a:ext>
            </a:extLst>
          </p:cNvPr>
          <p:cNvSpPr txBox="1"/>
          <p:nvPr/>
        </p:nvSpPr>
        <p:spPr>
          <a:xfrm>
            <a:off x="9351617" y="5431183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i="1" u="sng" cap="all" dirty="0">
                <a:latin typeface="Univers Condensed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76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FBE2-F636-8E5A-F485-8225E246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EBFFB-4E9B-8ADB-3B42-1E1482EFD790}"/>
              </a:ext>
            </a:extLst>
          </p:cNvPr>
          <p:cNvSpPr txBox="1"/>
          <p:nvPr/>
        </p:nvSpPr>
        <p:spPr>
          <a:xfrm>
            <a:off x="5631902" y="1709061"/>
            <a:ext cx="476366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This program is a customer feedback system in C. It allows customers to provide feedback, view feedback, and handles dynamic memory allocation for feedback entries. Here's a brief explanation of each function and the main logic: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3AC89-D9E7-36F2-EA91-CF38D5BCFA2A}"/>
              </a:ext>
            </a:extLst>
          </p:cNvPr>
          <p:cNvSpPr txBox="1"/>
          <p:nvPr/>
        </p:nvSpPr>
        <p:spPr>
          <a:xfrm>
            <a:off x="1152202" y="3275147"/>
            <a:ext cx="448081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Main Program Flow:</a:t>
            </a:r>
            <a:endParaRPr lang="en-US" sz="2000" dirty="0"/>
          </a:p>
          <a:p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Initialize customers based on user input.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Continuously display a menu and handle user choices:</a:t>
            </a:r>
            <a:endParaRPr lang="en-US" sz="2000"/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Provide Feedback</a:t>
            </a:r>
            <a:endParaRPr lang="en-US" sz="2000"/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View Feedback</a:t>
            </a:r>
            <a:endParaRPr lang="en-US" sz="2000"/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Exit and free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857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862D-7FA0-5A2B-D022-21B8E498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96" y="3534"/>
            <a:ext cx="9238434" cy="861383"/>
          </a:xfrm>
        </p:spPr>
        <p:txBody>
          <a:bodyPr/>
          <a:lstStyle/>
          <a:p>
            <a:r>
              <a:rPr lang="en-US" sz="4000" dirty="0">
                <a:solidFill>
                  <a:srgbClr val="7030A0"/>
                </a:solidFill>
              </a:rPr>
              <a:t>FUTURE ENCHANCEMENTS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35F84-218E-47E0-7D23-6DA7D6B9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650A-DBF1-40B0-B510-DCBA84B63ED3}" type="datetime1"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3E2F1-7E9A-1E6B-2E96-46719A66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3228499" y="-1835673"/>
            <a:ext cx="5452383" cy="11253994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16B3A-16C1-6417-FC41-62F0F1B81DEB}"/>
              </a:ext>
            </a:extLst>
          </p:cNvPr>
          <p:cNvSpPr txBox="1"/>
          <p:nvPr/>
        </p:nvSpPr>
        <p:spPr>
          <a:xfrm>
            <a:off x="286684" y="881211"/>
            <a:ext cx="11298807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 dirty="0"/>
              <a:t>1.GRAPHICAL USER INTERFACE:</a:t>
            </a:r>
            <a:r>
              <a:rPr lang="en-US" sz="2400" dirty="0"/>
              <a:t>  THE USER INTERFACE CAN BE UPDATED ABD TO THE LIKINGS OF THE CUSTOMER.</a:t>
            </a:r>
          </a:p>
          <a:p>
            <a:endParaRPr lang="en-US" sz="2400" dirty="0"/>
          </a:p>
          <a:p>
            <a:r>
              <a:rPr lang="en-US" sz="2400" u="sng" dirty="0"/>
              <a:t>2. DATABASE INCREMENT:</a:t>
            </a:r>
            <a:r>
              <a:rPr lang="en-US" sz="2400" dirty="0"/>
              <a:t> THE INCREASE IN DATABASE CAN HELP IN THE STORAGE OF MANY MORE FEEDBACKS. </a:t>
            </a:r>
          </a:p>
          <a:p>
            <a:endParaRPr lang="en-US" sz="2400" dirty="0"/>
          </a:p>
          <a:p>
            <a:r>
              <a:rPr lang="en-US" sz="2400" u="sng" dirty="0"/>
              <a:t>3.ADVANCED SEARCHING AND STORAGE:</a:t>
            </a:r>
            <a:r>
              <a:rPr lang="en-US" sz="2400" dirty="0"/>
              <a:t>  WITH THE INCREASE OF USER FRIENDLY DESINGS IT WILL ALSO HELP GREATLY IF THE USER SIDE OF REVIEWING IS ALSO DESIGNED TO THEIR LIKINGS</a:t>
            </a:r>
          </a:p>
          <a:p>
            <a:endParaRPr lang="en-US" sz="2400" dirty="0"/>
          </a:p>
          <a:p>
            <a:r>
              <a:rPr lang="en-US" sz="2400" u="sng" dirty="0"/>
              <a:t>4.DETECTION OF SPAM:</a:t>
            </a:r>
            <a:r>
              <a:rPr lang="en-US" sz="2400" dirty="0"/>
              <a:t> IN A AGE OF SPAMS AND RANDOM MESSSAGES IT WILL BE GREAT IF THE SYSTEM HAD A IN BUILT PROGRAM TO DETECT SPAMS</a:t>
            </a:r>
          </a:p>
          <a:p>
            <a:endParaRPr lang="en-US" sz="2400" dirty="0"/>
          </a:p>
          <a:p>
            <a:r>
              <a:rPr lang="en-US" sz="2400" u="sng" dirty="0"/>
              <a:t>5. ERROR HANDELLING:</a:t>
            </a:r>
            <a:r>
              <a:rPr lang="en-US" sz="2400" dirty="0"/>
              <a:t> AUTO CORRECTION AND ERROR DETECTION WITH T5HE PROMISE OF IMMEDIATE REVISION OF THE ERROR WOULD ALSO BE GREATEFULL.</a:t>
            </a:r>
          </a:p>
        </p:txBody>
      </p:sp>
    </p:spTree>
    <p:extLst>
      <p:ext uri="{BB962C8B-B14F-4D97-AF65-F5344CB8AC3E}">
        <p14:creationId xmlns:p14="http://schemas.microsoft.com/office/powerpoint/2010/main" val="83353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5A38-2D93-40DB-7D5A-06921894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D9266-4C17-831C-0938-A82EAB65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CF03-A39E-446F-8A92-4F7FFD2D2A58}" type="datetime1"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025A-E9D4-9FE6-DE65-A95F4179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84567-54AD-9FB3-88C6-937409CB0CA4}"/>
              </a:ext>
            </a:extLst>
          </p:cNvPr>
          <p:cNvSpPr txBox="1"/>
          <p:nvPr/>
        </p:nvSpPr>
        <p:spPr>
          <a:xfrm>
            <a:off x="7785607" y="5433550"/>
            <a:ext cx="35280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RUBEN ROBY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CSE B, 64</a:t>
            </a:r>
          </a:p>
        </p:txBody>
      </p:sp>
    </p:spTree>
    <p:extLst>
      <p:ext uri="{BB962C8B-B14F-4D97-AF65-F5344CB8AC3E}">
        <p14:creationId xmlns:p14="http://schemas.microsoft.com/office/powerpoint/2010/main" val="35459356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3EC22D4-D65D-A1C4-ABF7-627485DB2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151410"/>
              </p:ext>
            </p:extLst>
          </p:nvPr>
        </p:nvGraphicFramePr>
        <p:xfrm>
          <a:off x="4643022" y="622249"/>
          <a:ext cx="6844892" cy="5639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B59118CB-B5D9-2669-6DF3-A09FB2C58634}"/>
              </a:ext>
            </a:extLst>
          </p:cNvPr>
          <p:cNvSpPr/>
          <p:nvPr/>
        </p:nvSpPr>
        <p:spPr>
          <a:xfrm>
            <a:off x="376239" y="1543050"/>
            <a:ext cx="3248023" cy="3355180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D6EA8E-DF86-F57C-80F2-F9D9DD0D1F40}"/>
              </a:ext>
            </a:extLst>
          </p:cNvPr>
          <p:cNvSpPr txBox="1"/>
          <p:nvPr/>
        </p:nvSpPr>
        <p:spPr>
          <a:xfrm>
            <a:off x="857395" y="1548276"/>
            <a:ext cx="228072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cap="all" dirty="0">
                <a:solidFill>
                  <a:srgbClr val="1C6570"/>
                </a:solidFill>
                <a:ea typeface="+mn-lt"/>
                <a:cs typeface="+mn-lt"/>
              </a:rPr>
              <a:t>THE CUSTOMER FEEDBACK SYSTEM IS DESIGNED TO ALLOW CUSTOMERS TO PROVIDE FEEDBACK ON A SERVICE OR PRODUCT. IT PROVIDES FUNCTIONALITY TO COLLECT, STORE, AND DISPLAY CUSTOMER FEEDBACK, INCLUDING RATINGS AND COMMENTS</a:t>
            </a:r>
            <a:r>
              <a:rPr lang="en-US" sz="1600" cap="all" dirty="0">
                <a:ea typeface="+mn-lt"/>
                <a:cs typeface="+mn-lt"/>
              </a:rPr>
              <a:t>.</a:t>
            </a:r>
            <a:br>
              <a:rPr lang="en-US" sz="1600" cap="all" dirty="0">
                <a:ea typeface="+mn-lt"/>
                <a:cs typeface="+mn-lt"/>
              </a:rPr>
            </a:br>
            <a:endParaRPr lang="en-US" sz="1600">
              <a:ea typeface="+mn-lt"/>
              <a:cs typeface="+mn-l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C84CD-3386-5AC7-32CF-25CCE491F447}"/>
              </a:ext>
            </a:extLst>
          </p:cNvPr>
          <p:cNvSpPr txBox="1"/>
          <p:nvPr/>
        </p:nvSpPr>
        <p:spPr>
          <a:xfrm>
            <a:off x="851798" y="455577"/>
            <a:ext cx="826769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Calisto M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102034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3F0A-E1E4-515E-6C35-968B9495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34" y="2915798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1B6470"/>
                </a:solidFill>
              </a:rPr>
              <a:t>System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A0A7A-1A04-734E-B391-08BD2C4C0846}"/>
              </a:ext>
            </a:extLst>
          </p:cNvPr>
          <p:cNvSpPr txBox="1"/>
          <p:nvPr/>
        </p:nvSpPr>
        <p:spPr>
          <a:xfrm>
            <a:off x="948403" y="918630"/>
            <a:ext cx="818754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400" b="1" dirty="0">
                <a:solidFill>
                  <a:schemeClr val="accent6">
                    <a:lumMod val="76000"/>
                  </a:schemeClr>
                </a:solidFill>
              </a:rPr>
              <a:t>Processor (CPU):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>
                <a:solidFill>
                  <a:schemeClr val="accent6">
                    <a:lumMod val="76000"/>
                  </a:schemeClr>
                </a:solidFill>
              </a:rPr>
              <a:t>Any modern processor should suffice, would handle the computational demands of this project well.</a:t>
            </a:r>
          </a:p>
          <a:p>
            <a:pPr marL="228600" indent="-228600">
              <a:buFont typeface=""/>
              <a:buChar char="•"/>
            </a:pPr>
            <a:r>
              <a:rPr lang="en-US" sz="2400" b="1" dirty="0">
                <a:solidFill>
                  <a:schemeClr val="accent6">
                    <a:lumMod val="76000"/>
                  </a:schemeClr>
                </a:solidFill>
              </a:rPr>
              <a:t>Memory (RAM):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>
                <a:solidFill>
                  <a:schemeClr val="accent6">
                    <a:lumMod val="76000"/>
                  </a:schemeClr>
                </a:solidFill>
              </a:rPr>
              <a:t>The amount of memory is more than sufficient for processing typical data inputs and outputs in this type of application.</a:t>
            </a:r>
          </a:p>
          <a:p>
            <a:pPr marL="228600" indent="-228600">
              <a:buFont typeface=""/>
              <a:buChar char="•"/>
            </a:pPr>
            <a:r>
              <a:rPr lang="en-US" sz="2400" b="1" dirty="0">
                <a:solidFill>
                  <a:schemeClr val="accent6">
                    <a:lumMod val="76000"/>
                  </a:schemeClr>
                </a:solidFill>
              </a:rPr>
              <a:t>Operating System: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>
                <a:solidFill>
                  <a:schemeClr val="accent6">
                    <a:lumMod val="76000"/>
                  </a:schemeClr>
                </a:solidFill>
              </a:rPr>
              <a:t> Windows, macOS, or Linux.</a:t>
            </a:r>
          </a:p>
        </p:txBody>
      </p:sp>
    </p:spTree>
    <p:extLst>
      <p:ext uri="{BB962C8B-B14F-4D97-AF65-F5344CB8AC3E}">
        <p14:creationId xmlns:p14="http://schemas.microsoft.com/office/powerpoint/2010/main" val="278071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E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0AFF-0413-7D2E-AD38-C35B3B68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544" y="133573"/>
            <a:ext cx="6515100" cy="129440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 dirty="0"/>
              <a:t>DEVELOPMENT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24F630-0F2D-17A2-929E-6474D439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0" y="1716881"/>
            <a:ext cx="4406037" cy="48172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D467A5-288F-58AA-C1DF-4C9CC740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84" y="1716881"/>
            <a:ext cx="4211781" cy="48172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901991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E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A44781-0AD3-3558-37C5-D246847D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08" r="2" b="9258"/>
          <a:stretch/>
        </p:blipFill>
        <p:spPr>
          <a:xfrm>
            <a:off x="800100" y="727189"/>
            <a:ext cx="5295900" cy="3070938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54602C9-8E32-63F7-92C3-ECA806B174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400" r="2" b="5351"/>
          <a:stretch/>
        </p:blipFill>
        <p:spPr>
          <a:xfrm>
            <a:off x="6096000" y="727189"/>
            <a:ext cx="5295900" cy="3070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6129A-789A-2CE1-BF19-E83E051F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296095"/>
            <a:ext cx="10782299" cy="962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PROJECT CODE</a:t>
            </a:r>
          </a:p>
        </p:txBody>
      </p:sp>
    </p:spTree>
    <p:extLst>
      <p:ext uri="{BB962C8B-B14F-4D97-AF65-F5344CB8AC3E}">
        <p14:creationId xmlns:p14="http://schemas.microsoft.com/office/powerpoint/2010/main" val="82164137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7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7C60D9D-0486-38EF-7B00-15F49151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0" y="895350"/>
            <a:ext cx="5965562" cy="4114800"/>
          </a:xfrm>
          <a:prstGeom prst="rect">
            <a:avLst/>
          </a:prstGeom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E31FC07-75A8-85E8-20ED-D04D82AC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88" y="1716881"/>
            <a:ext cx="59243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E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A0A981-0CEA-14D4-2142-14404B62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5" y="852557"/>
            <a:ext cx="5959572" cy="4114800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48C335-5787-8B70-B4CC-11FFF50A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801" y="2092187"/>
            <a:ext cx="6096000" cy="37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3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23EE-9C4B-B861-8357-24E29441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534" y="951129"/>
            <a:ext cx="2116469" cy="76216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b="1" i="1" u="sng" dirty="0"/>
              <a:t>OUTPUT</a:t>
            </a:r>
            <a:br>
              <a:rPr lang="en-US" sz="4200" b="1" i="1" u="sng" dirty="0"/>
            </a:br>
            <a:br>
              <a:rPr lang="en-US" sz="4200" dirty="0"/>
            </a:br>
            <a:endParaRPr lang="en-US" sz="42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66178D-0183-54B4-CD89-8E502814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72" y="1840601"/>
            <a:ext cx="7179970" cy="38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4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2A84AAA-532C-8AED-F51F-1419D0C7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26" y="1895490"/>
            <a:ext cx="7708347" cy="3067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6A052B-67B3-95E2-DF49-9E51447C27C2}"/>
              </a:ext>
            </a:extLst>
          </p:cNvPr>
          <p:cNvSpPr txBox="1"/>
          <p:nvPr/>
        </p:nvSpPr>
        <p:spPr>
          <a:xfrm>
            <a:off x="870226" y="848139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i="1" u="sng" cap="all" dirty="0">
                <a:latin typeface="Univers Condensed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8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PortalVTI</vt:lpstr>
      <vt:lpstr>RUBEN ROBY COMPUTER SCIENCE DEPT.</vt:lpstr>
      <vt:lpstr>PowerPoint Presentation</vt:lpstr>
      <vt:lpstr>System requirement</vt:lpstr>
      <vt:lpstr>DEVELOPMENT</vt:lpstr>
      <vt:lpstr>PROJECT CODE</vt:lpstr>
      <vt:lpstr>PowerPoint Presentation</vt:lpstr>
      <vt:lpstr>PowerPoint Presentation</vt:lpstr>
      <vt:lpstr>OUTPUT  </vt:lpstr>
      <vt:lpstr>PowerPoint Presentation</vt:lpstr>
      <vt:lpstr>PowerPoint Presentation</vt:lpstr>
      <vt:lpstr>PowerPoint Presentation</vt:lpstr>
      <vt:lpstr>PowerPoint Presentation</vt:lpstr>
      <vt:lpstr>CONCLUSION</vt:lpstr>
      <vt:lpstr>FUTURE ENCHANCEMENTS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396</cp:revision>
  <dcterms:created xsi:type="dcterms:W3CDTF">2024-07-17T16:53:41Z</dcterms:created>
  <dcterms:modified xsi:type="dcterms:W3CDTF">2024-07-17T19:02:38Z</dcterms:modified>
</cp:coreProperties>
</file>