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475" r:id="rId2"/>
    <p:sldId id="1476" r:id="rId3"/>
    <p:sldId id="1477" r:id="rId4"/>
    <p:sldId id="1480" r:id="rId5"/>
    <p:sldId id="1478" r:id="rId6"/>
    <p:sldId id="1479" r:id="rId7"/>
    <p:sldId id="1481" r:id="rId8"/>
    <p:sldId id="15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2E5FF"/>
    <a:srgbClr val="00863D"/>
    <a:srgbClr val="536DB9"/>
    <a:srgbClr val="00FFFF"/>
    <a:srgbClr val="E6CDFF"/>
    <a:srgbClr val="3366FF"/>
    <a:srgbClr val="009644"/>
    <a:srgbClr val="684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2449" autoAdjust="0"/>
  </p:normalViewPr>
  <p:slideViewPr>
    <p:cSldViewPr snapToGrid="0">
      <p:cViewPr varScale="1">
        <p:scale>
          <a:sx n="118" d="100"/>
          <a:sy n="118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4" d="100"/>
          <a:sy n="144" d="100"/>
        </p:scale>
        <p:origin x="43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A48872-489A-4850-BA60-F9D2F9219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5C72-0BB1-4C25-AED9-0F9016632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CAC9-9E6E-46BD-B2BC-444C476726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19C5-5C3D-4441-932C-1F6D5F8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B348-AD2B-4A10-BE8F-CB230ED5612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12767-FFB8-4DC7-B26A-052444C1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9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12767-FFB8-4DC7-B26A-052444C18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9B12-4724-4E53-AC09-195AA1C3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BEEC7AB-7A25-40F3-B146-D1404138209E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6144-EF62-48F3-8142-5201CECC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D784-7BA8-4193-9450-263D93B3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DF0338A-096D-4D6F-9EEF-F909D46D1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1620851-8BC1-47F2-A7C8-7297A5C9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603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103632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989667" y="-5397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6CF355-7F7A-4AD1-BBB7-0644132B8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3FBA4-5215-4CF9-B29A-59905320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F7D5-5FB4-43CB-B73D-5DCB2F241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64B7-548C-4683-BB64-FC500466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2BEEC7AB-7A25-40F3-B146-D1404138209E}" type="datetimeFigureOut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2FAE-F1E3-42A7-B0D7-A472C2780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0E1F1-6D93-401F-A0B3-159454903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1DF0338A-096D-4D6F-9EEF-F909D46D18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Exam Review Problems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C5C08-101D-4E35-8F99-FD8408E4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58" y="1596325"/>
            <a:ext cx="5222802" cy="3151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FC962B-4B04-4B25-AB50-7BEF15684AA4}"/>
              </a:ext>
            </a:extLst>
          </p:cNvPr>
          <p:cNvSpPr txBox="1"/>
          <p:nvPr/>
        </p:nvSpPr>
        <p:spPr>
          <a:xfrm>
            <a:off x="1267113" y="5261675"/>
            <a:ext cx="9225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Our final is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NEXT Friday </a:t>
            </a:r>
            <a:r>
              <a:rPr lang="en-US" sz="3200" dirty="0">
                <a:latin typeface="Consolas" panose="020B0609020204030204" pitchFamily="49" charset="0"/>
              </a:rPr>
              <a:t>from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8am-11am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</a:rPr>
              <a:t>Don't forget to bring your No2 pencils! </a:t>
            </a:r>
          </a:p>
        </p:txBody>
      </p:sp>
    </p:spTree>
    <p:extLst>
      <p:ext uri="{BB962C8B-B14F-4D97-AF65-F5344CB8AC3E}">
        <p14:creationId xmlns:p14="http://schemas.microsoft.com/office/powerpoint/2010/main" val="256749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Exam Review Problems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724AA-AE26-4047-A32C-622BD563507B}"/>
              </a:ext>
            </a:extLst>
          </p:cNvPr>
          <p:cNvSpPr txBox="1"/>
          <p:nvPr/>
        </p:nvSpPr>
        <p:spPr>
          <a:xfrm>
            <a:off x="2970684" y="1110662"/>
            <a:ext cx="5806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the following class in an unknown language: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D8F2E-1D5B-484E-8A46-B57CD6A5098D}"/>
              </a:ext>
            </a:extLst>
          </p:cNvPr>
          <p:cNvSpPr txBox="1"/>
          <p:nvPr/>
        </p:nvSpPr>
        <p:spPr>
          <a:xfrm>
            <a:off x="4208202" y="1656600"/>
            <a:ext cx="37112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class summer&lt;T&gt;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public T sum(T[]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T total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for (a in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total += a;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0DEDC-BB05-4ADA-A0BE-FB0FBC2087FE}"/>
              </a:ext>
            </a:extLst>
          </p:cNvPr>
          <p:cNvSpPr txBox="1"/>
          <p:nvPr/>
        </p:nvSpPr>
        <p:spPr>
          <a:xfrm>
            <a:off x="2970684" y="4518671"/>
            <a:ext cx="56412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all that apply:</a:t>
            </a:r>
          </a:p>
          <a:p>
            <a:pPr marL="342900" indent="-342900">
              <a:buAutoNum type="alphaUcPeriod"/>
            </a:pPr>
            <a:r>
              <a:rPr lang="en-US" sz="2000" dirty="0"/>
              <a:t>This language implements generics</a:t>
            </a:r>
          </a:p>
          <a:p>
            <a:pPr marL="342900" indent="-342900">
              <a:buAutoNum type="alphaUcPeriod"/>
            </a:pPr>
            <a:r>
              <a:rPr lang="en-US" sz="2000" dirty="0"/>
              <a:t>This language implements templates</a:t>
            </a:r>
          </a:p>
          <a:p>
            <a:pPr marL="342900" indent="-342900">
              <a:buAutoNum type="alphaUcPeriod"/>
            </a:pPr>
            <a:r>
              <a:rPr lang="en-US" sz="2000" dirty="0"/>
              <a:t>This language implements duck typing</a:t>
            </a:r>
          </a:p>
          <a:p>
            <a:pPr marL="342900" indent="-342900">
              <a:buAutoNum type="alphaUcPeriod"/>
            </a:pPr>
            <a:r>
              <a:rPr lang="en-US" sz="2000" dirty="0"/>
              <a:t>This language is using parametric polymorphism</a:t>
            </a:r>
          </a:p>
          <a:p>
            <a:pPr marL="342900" indent="-342900">
              <a:buAutoNum type="alphaUcPeriod"/>
            </a:pPr>
            <a:r>
              <a:rPr lang="en-US" sz="2000" dirty="0"/>
              <a:t>It's impossible to tell what this language is doing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89E2EFE-1B33-46FC-972F-2C877318D7C3}"/>
              </a:ext>
            </a:extLst>
          </p:cNvPr>
          <p:cNvSpPr/>
          <p:nvPr/>
        </p:nvSpPr>
        <p:spPr>
          <a:xfrm rot="10800000">
            <a:off x="2480031" y="5090092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5B54185-6B5E-4EE9-8923-594B171B6875}"/>
              </a:ext>
            </a:extLst>
          </p:cNvPr>
          <p:cNvSpPr/>
          <p:nvPr/>
        </p:nvSpPr>
        <p:spPr>
          <a:xfrm rot="10800000">
            <a:off x="2480031" y="5693826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Exam Review Problems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20DF8-8788-4530-B1F0-78988B6C08B3}"/>
              </a:ext>
            </a:extLst>
          </p:cNvPr>
          <p:cNvSpPr txBox="1"/>
          <p:nvPr/>
        </p:nvSpPr>
        <p:spPr>
          <a:xfrm>
            <a:off x="1845156" y="874455"/>
            <a:ext cx="79143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Consider the following program in an unknown language:</a:t>
            </a:r>
          </a:p>
          <a:p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def foo(x: int):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x = 3.5	// Line 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print(x)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foo(10)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76B0F-3A13-4F75-96A9-0C6692E7E7C5}"/>
              </a:ext>
            </a:extLst>
          </p:cNvPr>
          <p:cNvSpPr txBox="1"/>
          <p:nvPr/>
        </p:nvSpPr>
        <p:spPr>
          <a:xfrm>
            <a:off x="1845156" y="3597000"/>
            <a:ext cx="85016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Assuming this language is statically typed, which are the following are true: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Before line A the type of the x variable is an integer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After line A the type of the x variable is a double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Before line A the type of the value that x refers to is an integer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After line A the type of the value that x refers to is an integer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A type coercion is occurring in this code</a:t>
            </a:r>
          </a:p>
          <a:p>
            <a:pPr marL="342900" indent="-342900">
              <a:buAutoNum type="alphaUcPeriod"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70ACCA5-3605-4109-8917-1212C8545E23}"/>
              </a:ext>
            </a:extLst>
          </p:cNvPr>
          <p:cNvSpPr/>
          <p:nvPr/>
        </p:nvSpPr>
        <p:spPr>
          <a:xfrm rot="10800000">
            <a:off x="1334429" y="4492057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6113540-D8FC-4848-8A31-0FE5CBDBD343}"/>
              </a:ext>
            </a:extLst>
          </p:cNvPr>
          <p:cNvSpPr/>
          <p:nvPr/>
        </p:nvSpPr>
        <p:spPr>
          <a:xfrm rot="10800000">
            <a:off x="1334429" y="3847779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95D92E2-2E87-4D73-B570-860706B650D1}"/>
              </a:ext>
            </a:extLst>
          </p:cNvPr>
          <p:cNvSpPr/>
          <p:nvPr/>
        </p:nvSpPr>
        <p:spPr>
          <a:xfrm rot="10800000">
            <a:off x="1311755" y="5063176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9CA2C5B-D846-4140-8CBF-08F5DD1060B8}"/>
              </a:ext>
            </a:extLst>
          </p:cNvPr>
          <p:cNvSpPr/>
          <p:nvPr/>
        </p:nvSpPr>
        <p:spPr>
          <a:xfrm rot="10800000">
            <a:off x="1300419" y="5645887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Exam Review Problems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20DF8-8788-4530-B1F0-78988B6C08B3}"/>
              </a:ext>
            </a:extLst>
          </p:cNvPr>
          <p:cNvSpPr txBox="1"/>
          <p:nvPr/>
        </p:nvSpPr>
        <p:spPr>
          <a:xfrm>
            <a:off x="1845156" y="874455"/>
            <a:ext cx="79143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Consider the following program in an unknown language:</a:t>
            </a:r>
          </a:p>
          <a:p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def foo(x: int):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x = 3.5	// Line 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print(x)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foo(10)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76B0F-3A13-4F75-96A9-0C6692E7E7C5}"/>
              </a:ext>
            </a:extLst>
          </p:cNvPr>
          <p:cNvSpPr txBox="1"/>
          <p:nvPr/>
        </p:nvSpPr>
        <p:spPr>
          <a:xfrm>
            <a:off x="1845156" y="3597000"/>
            <a:ext cx="85016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Assuming this language is statically typed, which are the following are true: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Before line A the type of the x variable is an integer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After line A the type of the x variable is a double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Before line A the type of the value that x refers to is an integer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After line A the type of the value that x refers to is an integer</a:t>
            </a:r>
          </a:p>
          <a:p>
            <a:pPr marL="342900" indent="-3429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A type coercion is occurring in this code</a:t>
            </a:r>
          </a:p>
          <a:p>
            <a:pPr marL="342900" indent="-342900">
              <a:buAutoNum type="alphaUcPeriod"/>
            </a:pP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1A683-0153-4434-8654-CACE668D640E}"/>
              </a:ext>
            </a:extLst>
          </p:cNvPr>
          <p:cNvCxnSpPr/>
          <p:nvPr/>
        </p:nvCxnSpPr>
        <p:spPr>
          <a:xfrm>
            <a:off x="4670131" y="3714744"/>
            <a:ext cx="896558" cy="200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C3CB8F-3D0E-4CBD-B1D1-37D5C159921D}"/>
              </a:ext>
            </a:extLst>
          </p:cNvPr>
          <p:cNvSpPr txBox="1"/>
          <p:nvPr/>
        </p:nvSpPr>
        <p:spPr>
          <a:xfrm>
            <a:off x="4439301" y="3358223"/>
            <a:ext cx="197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dynamically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70ACCA5-3605-4109-8917-1212C8545E23}"/>
              </a:ext>
            </a:extLst>
          </p:cNvPr>
          <p:cNvSpPr/>
          <p:nvPr/>
        </p:nvSpPr>
        <p:spPr>
          <a:xfrm rot="10800000">
            <a:off x="1289082" y="4477488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Exam Review Problems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E4FB0-7BC3-495C-BCF9-A757031F2D10}"/>
              </a:ext>
            </a:extLst>
          </p:cNvPr>
          <p:cNvSpPr txBox="1"/>
          <p:nvPr/>
        </p:nvSpPr>
        <p:spPr>
          <a:xfrm>
            <a:off x="995803" y="1262301"/>
            <a:ext cx="100795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have a Washable interface and a Drivable interface, and define a Car class which implements both interfaces - it can be washed and driven.  Which of the following are true:</a:t>
            </a:r>
          </a:p>
          <a:p>
            <a:endParaRPr lang="en-US" sz="2000" dirty="0"/>
          </a:p>
          <a:p>
            <a:r>
              <a:rPr lang="en-US" sz="2000" dirty="0"/>
              <a:t>A. Car is a supertype of Washable and </a:t>
            </a:r>
            <a:r>
              <a:rPr lang="en-US" sz="2000" dirty="0" err="1"/>
              <a:t>Driveable</a:t>
            </a:r>
            <a:endParaRPr lang="en-US" sz="2000" dirty="0"/>
          </a:p>
          <a:p>
            <a:r>
              <a:rPr lang="en-US" sz="2000" dirty="0"/>
              <a:t>B. Car is a subtype of Washable, and a subtype of </a:t>
            </a:r>
            <a:r>
              <a:rPr lang="en-US" sz="2000" dirty="0" err="1"/>
              <a:t>Driveable</a:t>
            </a:r>
            <a:endParaRPr lang="en-US" sz="2000" dirty="0"/>
          </a:p>
          <a:p>
            <a:r>
              <a:rPr lang="en-US" sz="2000" dirty="0"/>
              <a:t>C. Washable and </a:t>
            </a:r>
            <a:r>
              <a:rPr lang="en-US" sz="2000" dirty="0" err="1"/>
              <a:t>Driveable</a:t>
            </a:r>
            <a:r>
              <a:rPr lang="en-US" sz="2000" dirty="0"/>
              <a:t> are supertypes of a Car</a:t>
            </a:r>
          </a:p>
          <a:p>
            <a:r>
              <a:rPr lang="en-US" sz="2000" dirty="0"/>
              <a:t>D. Washable is a reference type</a:t>
            </a:r>
          </a:p>
          <a:p>
            <a:r>
              <a:rPr lang="en-US" sz="2000" dirty="0"/>
              <a:t>E. Car is a reference type</a:t>
            </a:r>
          </a:p>
          <a:p>
            <a:r>
              <a:rPr lang="en-US" sz="2000" dirty="0"/>
              <a:t>F. If a Car indicates that it supports both Washable and </a:t>
            </a:r>
            <a:r>
              <a:rPr lang="en-US" sz="2000" dirty="0" err="1"/>
              <a:t>Driveable</a:t>
            </a:r>
            <a:r>
              <a:rPr lang="en-US" sz="2000" dirty="0"/>
              <a:t> interfaces, but ONLY implements the Washable methods, but not the </a:t>
            </a:r>
            <a:r>
              <a:rPr lang="en-US" sz="2000" dirty="0" err="1"/>
              <a:t>Driveable</a:t>
            </a:r>
            <a:r>
              <a:rPr lang="en-US" sz="2000" dirty="0"/>
              <a:t> methods, Car would be a concrete type that could be used to define objects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41A737E-46AB-4E7A-8B6C-33ECC7CA88E1}"/>
              </a:ext>
            </a:extLst>
          </p:cNvPr>
          <p:cNvSpPr/>
          <p:nvPr/>
        </p:nvSpPr>
        <p:spPr>
          <a:xfrm rot="10800000">
            <a:off x="512957" y="2439044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88C3673-CAF9-4CF8-A8E8-61C607B9FC9B}"/>
              </a:ext>
            </a:extLst>
          </p:cNvPr>
          <p:cNvSpPr/>
          <p:nvPr/>
        </p:nvSpPr>
        <p:spPr>
          <a:xfrm rot="10800000">
            <a:off x="512958" y="2720798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C93CAC-9316-492F-9DBF-85658BB2403D}"/>
              </a:ext>
            </a:extLst>
          </p:cNvPr>
          <p:cNvSpPr/>
          <p:nvPr/>
        </p:nvSpPr>
        <p:spPr>
          <a:xfrm rot="10800000">
            <a:off x="512958" y="3048180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Exam Review Problems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E4FB0-7BC3-495C-BCF9-A757031F2D10}"/>
              </a:ext>
            </a:extLst>
          </p:cNvPr>
          <p:cNvSpPr txBox="1"/>
          <p:nvPr/>
        </p:nvSpPr>
        <p:spPr>
          <a:xfrm>
            <a:off x="995803" y="1262301"/>
            <a:ext cx="100795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>
                <a:latin typeface="+mj-lt"/>
              </a:rPr>
              <a:t>What output does the following Haskell code produce:</a:t>
            </a:r>
          </a:p>
          <a:p>
            <a:endParaRPr lang="nn-NO" sz="2000" dirty="0">
              <a:latin typeface="+mj-lt"/>
            </a:endParaRPr>
          </a:p>
          <a:p>
            <a:r>
              <a:rPr lang="nn-NO" sz="2000" dirty="0">
                <a:latin typeface="Consolas" panose="020B0609020204030204" pitchFamily="49" charset="0"/>
              </a:rPr>
              <a:t>take 4 [ (i,j) | i &lt;- [1..], j &lt;- [1..i*i] ]</a:t>
            </a:r>
          </a:p>
          <a:p>
            <a:endParaRPr lang="nn-NO" sz="2000" dirty="0">
              <a:latin typeface="Consolas" panose="020B0609020204030204" pitchFamily="49" charset="0"/>
            </a:endParaRPr>
          </a:p>
          <a:p>
            <a:r>
              <a:rPr lang="nn-NO" sz="2000" dirty="0">
                <a:latin typeface="Consolas" panose="020B0609020204030204" pitchFamily="49" charset="0"/>
              </a:rPr>
              <a:t>A.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[(1,1),(2,1),(3,1),(4,1)]</a:t>
            </a:r>
            <a:endParaRPr lang="nn-NO" sz="2000" dirty="0"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B.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[(1,1),(2,1),(2,2),(2,3)]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C. [(1,1),(2,1),(3,1),(4,1)]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D. [(1,1),(1,2),(1,4),(1,8)]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E. [(1,1),(2,1),(2,2),(3,1)]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FC41BDB-3F53-4E3A-B800-6257EE0CBC58}"/>
              </a:ext>
            </a:extLst>
          </p:cNvPr>
          <p:cNvSpPr/>
          <p:nvPr/>
        </p:nvSpPr>
        <p:spPr>
          <a:xfrm rot="10800000">
            <a:off x="490654" y="2752121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EF6A-713D-4632-9A0C-83452DE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Exam Review Problems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E4FB0-7BC3-495C-BCF9-A757031F2D10}"/>
              </a:ext>
            </a:extLst>
          </p:cNvPr>
          <p:cNvSpPr txBox="1"/>
          <p:nvPr/>
        </p:nvSpPr>
        <p:spPr>
          <a:xfrm>
            <a:off x="986838" y="895481"/>
            <a:ext cx="100795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000" dirty="0">
                <a:latin typeface="+mj-lt"/>
              </a:rPr>
              <a:t>The Bar class is derived from Foo, but the ** line of code is still causing an error:</a:t>
            </a:r>
          </a:p>
          <a:p>
            <a:endParaRPr lang="nn-NO" sz="2000" dirty="0">
              <a:latin typeface="+mj-lt"/>
            </a:endParaRPr>
          </a:p>
          <a:p>
            <a:pPr lvl="1"/>
            <a:r>
              <a:rPr lang="nn-NO" sz="2000" dirty="0">
                <a:latin typeface="Consolas" panose="020B0609020204030204" pitchFamily="49" charset="0"/>
              </a:rPr>
              <a:t>func some_func(Foo f) {</a:t>
            </a:r>
          </a:p>
          <a:p>
            <a:pPr lvl="1"/>
            <a:r>
              <a:rPr lang="nn-NO" sz="2000" dirty="0">
                <a:latin typeface="Consolas" panose="020B0609020204030204" pitchFamily="49" charset="0"/>
              </a:rPr>
              <a:t>  ...</a:t>
            </a:r>
          </a:p>
          <a:p>
            <a:pPr lvl="1"/>
            <a:r>
              <a:rPr lang="nn-NO" sz="20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nn-NO" sz="2000" dirty="0">
              <a:latin typeface="Consolas" panose="020B0609020204030204" pitchFamily="49" charset="0"/>
            </a:endParaRPr>
          </a:p>
          <a:p>
            <a:pPr lvl="1"/>
            <a:r>
              <a:rPr lang="nn-NO" sz="2000" dirty="0">
                <a:latin typeface="Consolas" panose="020B0609020204030204" pitchFamily="49" charset="0"/>
              </a:rPr>
              <a:t>func main() {</a:t>
            </a:r>
          </a:p>
          <a:p>
            <a:pPr lvl="1"/>
            <a:r>
              <a:rPr lang="nn-NO" sz="2000" dirty="0">
                <a:latin typeface="Consolas" panose="020B0609020204030204" pitchFamily="49" charset="0"/>
              </a:rPr>
              <a:t>   Bar b = new Bar;</a:t>
            </a:r>
          </a:p>
          <a:p>
            <a:pPr lvl="1"/>
            <a:r>
              <a:rPr lang="nn-NO" sz="2000" dirty="0">
                <a:latin typeface="Consolas" panose="020B0609020204030204" pitchFamily="49" charset="0"/>
              </a:rPr>
              <a:t>   some_func(b);		// **</a:t>
            </a:r>
          </a:p>
          <a:p>
            <a:pPr lvl="1"/>
            <a:r>
              <a:rPr lang="nn-NO" sz="2000" dirty="0">
                <a:latin typeface="Consolas" panose="020B0609020204030204" pitchFamily="49" charset="0"/>
              </a:rPr>
              <a:t>}</a:t>
            </a:r>
          </a:p>
          <a:p>
            <a:endParaRPr lang="nn-NO" sz="2000" dirty="0">
              <a:latin typeface="+mj-lt"/>
            </a:endParaRPr>
          </a:p>
          <a:p>
            <a:r>
              <a:rPr lang="nn-NO" sz="2000" dirty="0">
                <a:latin typeface="+mj-lt"/>
              </a:rPr>
              <a:t>Which of the following are true:</a:t>
            </a:r>
          </a:p>
          <a:p>
            <a:endParaRPr lang="nn-NO" sz="2000" dirty="0">
              <a:latin typeface="+mj-lt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Bar is an abstract base class</a:t>
            </a:r>
          </a:p>
          <a:p>
            <a:pPr marL="457200" indent="-4572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Bar is not a subtype of Foo</a:t>
            </a:r>
          </a:p>
          <a:p>
            <a:pPr marL="457200" indent="-4572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Bar is using subclass inheritance</a:t>
            </a:r>
          </a:p>
          <a:p>
            <a:pPr marL="457200" indent="-4572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Bar is using interface inheritance</a:t>
            </a:r>
          </a:p>
          <a:p>
            <a:pPr marL="457200" indent="-457200"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Bar is using implementation inheritance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FC41BDB-3F53-4E3A-B800-6257EE0CBC58}"/>
              </a:ext>
            </a:extLst>
          </p:cNvPr>
          <p:cNvSpPr/>
          <p:nvPr/>
        </p:nvSpPr>
        <p:spPr>
          <a:xfrm rot="10800000">
            <a:off x="481689" y="5114321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5131F2C7-E7B2-45AD-97EB-8D1E605D1451}"/>
              </a:ext>
            </a:extLst>
          </p:cNvPr>
          <p:cNvSpPr/>
          <p:nvPr/>
        </p:nvSpPr>
        <p:spPr>
          <a:xfrm rot="10800000">
            <a:off x="481689" y="6009802"/>
            <a:ext cx="55607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6FCE83-3991-4B5F-AFC0-B431C4DCE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9" b="77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135864</TotalTime>
  <Words>656</Words>
  <Application>Microsoft Macintosh PowerPoint</Application>
  <PresentationFormat>Widescreen</PresentationFormat>
  <Paragraphs>90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Corbel</vt:lpstr>
      <vt:lpstr>Office Theme</vt:lpstr>
      <vt:lpstr>Final Exam Review Problems </vt:lpstr>
      <vt:lpstr>Final Exam Review Problems </vt:lpstr>
      <vt:lpstr>Final Exam Review Problems </vt:lpstr>
      <vt:lpstr>Final Exam Review Problems </vt:lpstr>
      <vt:lpstr>Final Exam Review Problems </vt:lpstr>
      <vt:lpstr>Final Exam Review Problems </vt:lpstr>
      <vt:lpstr>Final Exam Review Problems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 nachenberg</dc:creator>
  <cp:lastModifiedBy>carey nachenberg</cp:lastModifiedBy>
  <cp:revision>7936</cp:revision>
  <dcterms:created xsi:type="dcterms:W3CDTF">2021-09-28T21:38:18Z</dcterms:created>
  <dcterms:modified xsi:type="dcterms:W3CDTF">2022-11-30T17:32:20Z</dcterms:modified>
</cp:coreProperties>
</file>