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90" d="100"/>
          <a:sy n="190" d="100"/>
        </p:scale>
        <p:origin x="-6994" y="-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C682-CD25-4B1B-B21F-47A88DAD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019BA-DB0E-4372-B0AF-56939C5FF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533C-4ACD-47B8-8371-5F74AD05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CFD-3EDC-4FAE-BAEE-1189C74AC90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391E-D45D-450B-A3B2-461B9AB2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31D3-C395-4E2A-9774-6E363E6C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C0-0891-4DF1-A2B2-AAFDC9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BD20-1FC4-4665-A22B-BA97BA8E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7719C-3C50-4151-BD46-B5683FBEE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8DB12-B563-4E1F-A53F-0EE98E5A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CFD-3EDC-4FAE-BAEE-1189C74AC90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BB9E-4735-42DF-B803-91E6547F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4482-BD16-4A43-889A-6D46179D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C0-0891-4DF1-A2B2-AAFDC9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567E3-617C-4E85-B19A-21752B0FF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C4146-8F71-4CB3-9E52-A17E1289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A6B43-736B-4C5C-BFE2-4BF585A5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CFD-3EDC-4FAE-BAEE-1189C74AC90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9D01E-02DF-46DF-9859-57396E2E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A07B-41E8-471C-BC19-C3C39459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C0-0891-4DF1-A2B2-AAFDC9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0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EB90-FE50-4BA8-9F00-1A833202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8303-073F-417A-8CD7-5FFDED44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932B-420D-490F-91A1-9A7039E2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CFD-3EDC-4FAE-BAEE-1189C74AC90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3960-258D-4A0B-9908-1871BA60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5CC3-5DDF-4392-A76E-914D4947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C0-0891-4DF1-A2B2-AAFDC9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B19E-CB0D-419E-B644-77AE6504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F73B-C806-4FDF-8D50-F4085DBB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BF36-C34D-44B9-A605-E6C86193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CFD-3EDC-4FAE-BAEE-1189C74AC90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4FA7-34C9-4FE1-899A-B0DB718A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79F4-7063-4E18-B738-D818A842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C0-0891-4DF1-A2B2-AAFDC9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4A7B-2D48-4C74-8425-228CFE7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A8A5-45B1-4021-AF8D-8FEDE8005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570D-36B0-432F-9FCB-89560426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62DFB-EB31-4EBE-8B0C-A83960FE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CFD-3EDC-4FAE-BAEE-1189C74AC90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4920-D52B-4B49-B5C4-3668916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036D3-5248-4E01-BF7E-E0582E58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C0-0891-4DF1-A2B2-AAFDC9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0C39-C9EC-49A6-9D9A-54228C4F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B40F-3BBB-40A0-98B8-6C79D177F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0BE0-FBCF-4FBA-A855-04CE53B7C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05B2A-EF57-4FAC-930B-880D14F83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4F52A-AF3A-43FD-9716-A5D60ADDC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872F2-9CAF-4C27-8619-3E9E5D99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CFD-3EDC-4FAE-BAEE-1189C74AC90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8F9C7-CB1B-4983-A5C7-1C29A076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D6835-BF2E-43FA-85DD-343A549D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C0-0891-4DF1-A2B2-AAFDC9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3617-8F26-433D-B693-A19574DA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B65B2-41E1-4794-BCCE-B3A7A6DF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CFD-3EDC-4FAE-BAEE-1189C74AC90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697A5-2205-4FBC-B284-2DF914A9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B0FA1-894E-4EE1-B374-27F2EA5C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C0-0891-4DF1-A2B2-AAFDC9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C02EA-0B12-4757-9450-ED65E9BF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CFD-3EDC-4FAE-BAEE-1189C74AC90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A4475-6F93-4061-B0CA-9C271212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AFB1D-B012-46B3-8952-D0AEDA1F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C0-0891-4DF1-A2B2-AAFDC9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2CC8-C6AA-4D3A-BA33-820157DC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EFC6-D641-4CB6-B18C-42587EB0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8CF9F-2A54-4047-A15A-9D094022C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DF20A-A1B7-4603-8475-C571970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CFD-3EDC-4FAE-BAEE-1189C74AC90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A271E-27E2-4081-B4C4-05A3CB3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D3B5A-26A2-461E-8FC7-BC3490DF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C0-0891-4DF1-A2B2-AAFDC9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FDA0-3F18-486E-86A7-F7A6B52B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17183-4E82-4E88-BE08-394E6287F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ED14A-BB0E-4EEE-848F-BFB5E154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8EECC-A445-41FB-8BD5-4BAEE21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CFD-3EDC-4FAE-BAEE-1189C74AC90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BFD95-F373-4328-98F1-E5FC253E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FEF09-EE9E-470B-BC1A-23587B6B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C0-0891-4DF1-A2B2-AAFDC9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6A530-3475-4CD9-A626-18A37958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2143-E423-45CF-BA64-D581E3ED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02BC-2EF3-4CDC-A856-0C360760B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00CFD-3EDC-4FAE-BAEE-1189C74AC90F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52C6B-50F3-4DB1-AB96-EF8B3495F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85EA-AD8F-48A8-BA6C-F50A2A02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D1C0-0891-4DF1-A2B2-AAFDC9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4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E27C04-7341-41A7-8F51-3DF737B3F7E1}"/>
              </a:ext>
            </a:extLst>
          </p:cNvPr>
          <p:cNvSpPr/>
          <p:nvPr/>
        </p:nvSpPr>
        <p:spPr>
          <a:xfrm>
            <a:off x="257453" y="861135"/>
            <a:ext cx="5370990" cy="487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1DCBB8-65B0-49DE-BA1B-1B273ADEBD61}"/>
              </a:ext>
            </a:extLst>
          </p:cNvPr>
          <p:cNvGrpSpPr/>
          <p:nvPr/>
        </p:nvGrpSpPr>
        <p:grpSpPr>
          <a:xfrm>
            <a:off x="559294" y="2086248"/>
            <a:ext cx="4953825" cy="349729"/>
            <a:chOff x="3551068" y="1447057"/>
            <a:chExt cx="4503944" cy="2752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83D00-0A7A-47D6-9086-46C312A7B58D}"/>
                </a:ext>
              </a:extLst>
            </p:cNvPr>
            <p:cNvSpPr/>
            <p:nvPr/>
          </p:nvSpPr>
          <p:spPr>
            <a:xfrm>
              <a:off x="3551068" y="1447059"/>
              <a:ext cx="337351" cy="27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024A38-C9A9-4CE4-B5ED-BF0A1F024F4E}"/>
                </a:ext>
              </a:extLst>
            </p:cNvPr>
            <p:cNvSpPr/>
            <p:nvPr/>
          </p:nvSpPr>
          <p:spPr>
            <a:xfrm>
              <a:off x="3925409" y="1447057"/>
              <a:ext cx="337351" cy="27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2FED4A-9171-49B2-A8D5-E8E86FEF1D4F}"/>
                </a:ext>
              </a:extLst>
            </p:cNvPr>
            <p:cNvSpPr/>
            <p:nvPr/>
          </p:nvSpPr>
          <p:spPr>
            <a:xfrm>
              <a:off x="4299750" y="1447057"/>
              <a:ext cx="337351" cy="27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14F829-9F04-4C84-A8DF-92704F0AD5DF}"/>
                </a:ext>
              </a:extLst>
            </p:cNvPr>
            <p:cNvSpPr/>
            <p:nvPr/>
          </p:nvSpPr>
          <p:spPr>
            <a:xfrm>
              <a:off x="4675569" y="1447059"/>
              <a:ext cx="337351" cy="27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857978-7B36-4A8C-8D07-3481ADEE683B}"/>
                </a:ext>
              </a:extLst>
            </p:cNvPr>
            <p:cNvSpPr/>
            <p:nvPr/>
          </p:nvSpPr>
          <p:spPr>
            <a:xfrm>
              <a:off x="5049910" y="1447057"/>
              <a:ext cx="337351" cy="27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DAB56-119A-4DF5-818F-2878D476B8BB}"/>
                </a:ext>
              </a:extLst>
            </p:cNvPr>
            <p:cNvSpPr/>
            <p:nvPr/>
          </p:nvSpPr>
          <p:spPr>
            <a:xfrm>
              <a:off x="5424251" y="1447057"/>
              <a:ext cx="337351" cy="27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D9F271-009B-40A6-BAD3-A55363566D7B}"/>
                </a:ext>
              </a:extLst>
            </p:cNvPr>
            <p:cNvSpPr/>
            <p:nvPr/>
          </p:nvSpPr>
          <p:spPr>
            <a:xfrm>
              <a:off x="5825237" y="1447059"/>
              <a:ext cx="337351" cy="27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62D52D-22FC-4645-AE58-ABED0BEC4F23}"/>
                </a:ext>
              </a:extLst>
            </p:cNvPr>
            <p:cNvSpPr/>
            <p:nvPr/>
          </p:nvSpPr>
          <p:spPr>
            <a:xfrm>
              <a:off x="6199578" y="1447057"/>
              <a:ext cx="337351" cy="27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4803F3-9569-427F-82D6-4097EAF22CD3}"/>
                </a:ext>
              </a:extLst>
            </p:cNvPr>
            <p:cNvSpPr/>
            <p:nvPr/>
          </p:nvSpPr>
          <p:spPr>
            <a:xfrm>
              <a:off x="6573919" y="1447057"/>
              <a:ext cx="337351" cy="27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1C099D-B4F3-4794-913C-694E8E6449C1}"/>
                </a:ext>
              </a:extLst>
            </p:cNvPr>
            <p:cNvSpPr/>
            <p:nvPr/>
          </p:nvSpPr>
          <p:spPr>
            <a:xfrm>
              <a:off x="6968979" y="1447059"/>
              <a:ext cx="337351" cy="27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A87972-9008-48DC-B948-CE797E12A036}"/>
                </a:ext>
              </a:extLst>
            </p:cNvPr>
            <p:cNvSpPr/>
            <p:nvPr/>
          </p:nvSpPr>
          <p:spPr>
            <a:xfrm>
              <a:off x="7343320" y="1447057"/>
              <a:ext cx="337351" cy="27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3099D3-5FB4-4E6B-889B-89DB92D5B39D}"/>
                </a:ext>
              </a:extLst>
            </p:cNvPr>
            <p:cNvSpPr/>
            <p:nvPr/>
          </p:nvSpPr>
          <p:spPr>
            <a:xfrm>
              <a:off x="7717661" y="1447057"/>
              <a:ext cx="337351" cy="27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01FDEE2-6BA3-4AFB-A2A6-455A2290C5FA}"/>
              </a:ext>
            </a:extLst>
          </p:cNvPr>
          <p:cNvSpPr/>
          <p:nvPr/>
        </p:nvSpPr>
        <p:spPr>
          <a:xfrm>
            <a:off x="6342016" y="861135"/>
            <a:ext cx="5370990" cy="487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E4B502-3162-45E2-A627-3F8711FC38AE}"/>
              </a:ext>
            </a:extLst>
          </p:cNvPr>
          <p:cNvSpPr/>
          <p:nvPr/>
        </p:nvSpPr>
        <p:spPr>
          <a:xfrm>
            <a:off x="6552192" y="2086251"/>
            <a:ext cx="580961" cy="53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255C31-9664-4B32-AC20-6F234CD0DC52}"/>
              </a:ext>
            </a:extLst>
          </p:cNvPr>
          <p:cNvSpPr/>
          <p:nvPr/>
        </p:nvSpPr>
        <p:spPr>
          <a:xfrm>
            <a:off x="7168128" y="2465684"/>
            <a:ext cx="126358" cy="153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0944F-9660-4E35-969F-BECD885F4036}"/>
              </a:ext>
            </a:extLst>
          </p:cNvPr>
          <p:cNvSpPr txBox="1"/>
          <p:nvPr/>
        </p:nvSpPr>
        <p:spPr>
          <a:xfrm>
            <a:off x="7350640" y="221942"/>
            <a:ext cx="30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Hover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ADE17C-8865-41D5-9795-60BA04F59A68}"/>
              </a:ext>
            </a:extLst>
          </p:cNvPr>
          <p:cNvGrpSpPr/>
          <p:nvPr/>
        </p:nvGrpSpPr>
        <p:grpSpPr>
          <a:xfrm>
            <a:off x="6633403" y="1888958"/>
            <a:ext cx="725418" cy="903187"/>
            <a:chOff x="6689557" y="1888958"/>
            <a:chExt cx="725418" cy="903187"/>
          </a:xfrm>
        </p:grpSpPr>
        <p:sp>
          <p:nvSpPr>
            <p:cNvPr id="51" name="Arrow: Curved Down 50">
              <a:extLst>
                <a:ext uri="{FF2B5EF4-FFF2-40B4-BE49-F238E27FC236}">
                  <a16:creationId xmlns:a16="http://schemas.microsoft.com/office/drawing/2014/main" id="{930E799C-CFBE-4AAD-B4B9-4ACA5D5D4B89}"/>
                </a:ext>
              </a:extLst>
            </p:cNvPr>
            <p:cNvSpPr/>
            <p:nvPr/>
          </p:nvSpPr>
          <p:spPr>
            <a:xfrm>
              <a:off x="6689558" y="1888958"/>
              <a:ext cx="465221" cy="1283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Arrow: Curved Down 51">
              <a:extLst>
                <a:ext uri="{FF2B5EF4-FFF2-40B4-BE49-F238E27FC236}">
                  <a16:creationId xmlns:a16="http://schemas.microsoft.com/office/drawing/2014/main" id="{6AA46650-8E40-4DF0-A0A7-EE462E770FB1}"/>
                </a:ext>
              </a:extLst>
            </p:cNvPr>
            <p:cNvSpPr/>
            <p:nvPr/>
          </p:nvSpPr>
          <p:spPr>
            <a:xfrm rot="10800000">
              <a:off x="6689557" y="2663808"/>
              <a:ext cx="465221" cy="1283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Arrow: Curved Up 54">
              <a:extLst>
                <a:ext uri="{FF2B5EF4-FFF2-40B4-BE49-F238E27FC236}">
                  <a16:creationId xmlns:a16="http://schemas.microsoft.com/office/drawing/2014/main" id="{E92934AE-7A21-4672-AAC8-5A0ACF46605D}"/>
                </a:ext>
              </a:extLst>
            </p:cNvPr>
            <p:cNvSpPr/>
            <p:nvPr/>
          </p:nvSpPr>
          <p:spPr>
            <a:xfrm>
              <a:off x="7224282" y="2663808"/>
              <a:ext cx="126358" cy="6736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Arrow: Curved Up 55">
              <a:extLst>
                <a:ext uri="{FF2B5EF4-FFF2-40B4-BE49-F238E27FC236}">
                  <a16:creationId xmlns:a16="http://schemas.microsoft.com/office/drawing/2014/main" id="{18A8CC56-1FEE-4A42-87E0-4E3AC3969E99}"/>
                </a:ext>
              </a:extLst>
            </p:cNvPr>
            <p:cNvSpPr/>
            <p:nvPr/>
          </p:nvSpPr>
          <p:spPr>
            <a:xfrm rot="10800000">
              <a:off x="7211232" y="2373372"/>
              <a:ext cx="149015" cy="6260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F63A070F-C794-4651-A771-02C813224221}"/>
                </a:ext>
              </a:extLst>
            </p:cNvPr>
            <p:cNvSpPr/>
            <p:nvPr/>
          </p:nvSpPr>
          <p:spPr>
            <a:xfrm>
              <a:off x="6847763" y="2213810"/>
              <a:ext cx="567212" cy="1595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9396FA6B-84D3-44E2-8FE0-4D3EC4BD0AD0}"/>
                </a:ext>
              </a:extLst>
            </p:cNvPr>
            <p:cNvSpPr/>
            <p:nvPr/>
          </p:nvSpPr>
          <p:spPr>
            <a:xfrm rot="10800000">
              <a:off x="6847762" y="2488040"/>
              <a:ext cx="421174" cy="1146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5A7802F-9067-4719-A0B5-EE84BDF26ABF}"/>
              </a:ext>
            </a:extLst>
          </p:cNvPr>
          <p:cNvSpPr/>
          <p:nvPr/>
        </p:nvSpPr>
        <p:spPr>
          <a:xfrm>
            <a:off x="7446165" y="2086251"/>
            <a:ext cx="580961" cy="53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C0C80C-2A77-4DD3-ADDA-E474BA86AD7F}"/>
              </a:ext>
            </a:extLst>
          </p:cNvPr>
          <p:cNvSpPr/>
          <p:nvPr/>
        </p:nvSpPr>
        <p:spPr>
          <a:xfrm>
            <a:off x="8062101" y="2465684"/>
            <a:ext cx="126358" cy="153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9B3372-6941-43C4-8204-964F18CB8DBD}"/>
              </a:ext>
            </a:extLst>
          </p:cNvPr>
          <p:cNvGrpSpPr/>
          <p:nvPr/>
        </p:nvGrpSpPr>
        <p:grpSpPr>
          <a:xfrm>
            <a:off x="7527376" y="1888958"/>
            <a:ext cx="725418" cy="903187"/>
            <a:chOff x="6689557" y="1888958"/>
            <a:chExt cx="725418" cy="903187"/>
          </a:xfrm>
        </p:grpSpPr>
        <p:sp>
          <p:nvSpPr>
            <p:cNvPr id="63" name="Arrow: Curved Down 62">
              <a:extLst>
                <a:ext uri="{FF2B5EF4-FFF2-40B4-BE49-F238E27FC236}">
                  <a16:creationId xmlns:a16="http://schemas.microsoft.com/office/drawing/2014/main" id="{BD41D4BD-05C3-425D-9FAE-16E038AA3A4B}"/>
                </a:ext>
              </a:extLst>
            </p:cNvPr>
            <p:cNvSpPr/>
            <p:nvPr/>
          </p:nvSpPr>
          <p:spPr>
            <a:xfrm>
              <a:off x="6689558" y="1888958"/>
              <a:ext cx="465221" cy="1283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Arrow: Curved Down 63">
              <a:extLst>
                <a:ext uri="{FF2B5EF4-FFF2-40B4-BE49-F238E27FC236}">
                  <a16:creationId xmlns:a16="http://schemas.microsoft.com/office/drawing/2014/main" id="{9F60C290-FBE7-461F-87AE-4FF6BB5FA1D5}"/>
                </a:ext>
              </a:extLst>
            </p:cNvPr>
            <p:cNvSpPr/>
            <p:nvPr/>
          </p:nvSpPr>
          <p:spPr>
            <a:xfrm rot="10800000">
              <a:off x="6689557" y="2663808"/>
              <a:ext cx="465221" cy="1283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Arrow: Curved Up 64">
              <a:extLst>
                <a:ext uri="{FF2B5EF4-FFF2-40B4-BE49-F238E27FC236}">
                  <a16:creationId xmlns:a16="http://schemas.microsoft.com/office/drawing/2014/main" id="{3857F28B-F745-47F1-8B3D-13DB8610CACE}"/>
                </a:ext>
              </a:extLst>
            </p:cNvPr>
            <p:cNvSpPr/>
            <p:nvPr/>
          </p:nvSpPr>
          <p:spPr>
            <a:xfrm>
              <a:off x="7224282" y="2663808"/>
              <a:ext cx="126358" cy="6736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Arrow: Curved Up 65">
              <a:extLst>
                <a:ext uri="{FF2B5EF4-FFF2-40B4-BE49-F238E27FC236}">
                  <a16:creationId xmlns:a16="http://schemas.microsoft.com/office/drawing/2014/main" id="{8E3A1A84-D6A1-483E-98CE-87C6D5045640}"/>
                </a:ext>
              </a:extLst>
            </p:cNvPr>
            <p:cNvSpPr/>
            <p:nvPr/>
          </p:nvSpPr>
          <p:spPr>
            <a:xfrm rot="10800000">
              <a:off x="7211232" y="2373372"/>
              <a:ext cx="149015" cy="6260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DB6A0BAE-A0D2-4744-8EE3-E94DE186E1C2}"/>
                </a:ext>
              </a:extLst>
            </p:cNvPr>
            <p:cNvSpPr/>
            <p:nvPr/>
          </p:nvSpPr>
          <p:spPr>
            <a:xfrm>
              <a:off x="6847763" y="2213810"/>
              <a:ext cx="567212" cy="1595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A01B4714-E872-41F3-8B30-3F20BC3C3236}"/>
                </a:ext>
              </a:extLst>
            </p:cNvPr>
            <p:cNvSpPr/>
            <p:nvPr/>
          </p:nvSpPr>
          <p:spPr>
            <a:xfrm rot="10800000">
              <a:off x="6847762" y="2488040"/>
              <a:ext cx="421174" cy="1146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E2B1864-D81D-4F21-AF4F-326AFD6E8A0F}"/>
              </a:ext>
            </a:extLst>
          </p:cNvPr>
          <p:cNvSpPr/>
          <p:nvPr/>
        </p:nvSpPr>
        <p:spPr>
          <a:xfrm>
            <a:off x="8312326" y="2086251"/>
            <a:ext cx="580961" cy="53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CD3923-596C-4C88-B931-B256D72E4B4C}"/>
              </a:ext>
            </a:extLst>
          </p:cNvPr>
          <p:cNvSpPr/>
          <p:nvPr/>
        </p:nvSpPr>
        <p:spPr>
          <a:xfrm>
            <a:off x="8928262" y="2465684"/>
            <a:ext cx="126358" cy="153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DE4AAB6-E5E5-4FF5-BEB6-540A9EBB205D}"/>
              </a:ext>
            </a:extLst>
          </p:cNvPr>
          <p:cNvGrpSpPr/>
          <p:nvPr/>
        </p:nvGrpSpPr>
        <p:grpSpPr>
          <a:xfrm>
            <a:off x="8393537" y="1888958"/>
            <a:ext cx="725418" cy="903187"/>
            <a:chOff x="6689557" y="1888958"/>
            <a:chExt cx="725418" cy="903187"/>
          </a:xfrm>
        </p:grpSpPr>
        <p:sp>
          <p:nvSpPr>
            <p:cNvPr id="72" name="Arrow: Curved Down 71">
              <a:extLst>
                <a:ext uri="{FF2B5EF4-FFF2-40B4-BE49-F238E27FC236}">
                  <a16:creationId xmlns:a16="http://schemas.microsoft.com/office/drawing/2014/main" id="{3C95E458-DB11-4B06-B1C6-4396AAEEF952}"/>
                </a:ext>
              </a:extLst>
            </p:cNvPr>
            <p:cNvSpPr/>
            <p:nvPr/>
          </p:nvSpPr>
          <p:spPr>
            <a:xfrm>
              <a:off x="6689558" y="1888958"/>
              <a:ext cx="465221" cy="1283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Arrow: Curved Down 72">
              <a:extLst>
                <a:ext uri="{FF2B5EF4-FFF2-40B4-BE49-F238E27FC236}">
                  <a16:creationId xmlns:a16="http://schemas.microsoft.com/office/drawing/2014/main" id="{B08F7B3C-A489-4644-B89D-D8A06E548C59}"/>
                </a:ext>
              </a:extLst>
            </p:cNvPr>
            <p:cNvSpPr/>
            <p:nvPr/>
          </p:nvSpPr>
          <p:spPr>
            <a:xfrm rot="10800000">
              <a:off x="6689557" y="2663808"/>
              <a:ext cx="465221" cy="1283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Arrow: Curved Up 73">
              <a:extLst>
                <a:ext uri="{FF2B5EF4-FFF2-40B4-BE49-F238E27FC236}">
                  <a16:creationId xmlns:a16="http://schemas.microsoft.com/office/drawing/2014/main" id="{0AC4A4D3-B736-4931-BB28-7562991C3EDE}"/>
                </a:ext>
              </a:extLst>
            </p:cNvPr>
            <p:cNvSpPr/>
            <p:nvPr/>
          </p:nvSpPr>
          <p:spPr>
            <a:xfrm>
              <a:off x="7224282" y="2663808"/>
              <a:ext cx="126358" cy="6736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Arrow: Curved Up 74">
              <a:extLst>
                <a:ext uri="{FF2B5EF4-FFF2-40B4-BE49-F238E27FC236}">
                  <a16:creationId xmlns:a16="http://schemas.microsoft.com/office/drawing/2014/main" id="{81DFFE00-03A9-4EC0-BD69-1F5EBE1A84BF}"/>
                </a:ext>
              </a:extLst>
            </p:cNvPr>
            <p:cNvSpPr/>
            <p:nvPr/>
          </p:nvSpPr>
          <p:spPr>
            <a:xfrm rot="10800000">
              <a:off x="7211232" y="2373372"/>
              <a:ext cx="149015" cy="6260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5D4B9769-7BEC-4420-BEFE-0BDF60A289FD}"/>
                </a:ext>
              </a:extLst>
            </p:cNvPr>
            <p:cNvSpPr/>
            <p:nvPr/>
          </p:nvSpPr>
          <p:spPr>
            <a:xfrm>
              <a:off x="6847763" y="2213810"/>
              <a:ext cx="567212" cy="1595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C3A67FE8-C080-42CE-963B-0405EA9E342A}"/>
                </a:ext>
              </a:extLst>
            </p:cNvPr>
            <p:cNvSpPr/>
            <p:nvPr/>
          </p:nvSpPr>
          <p:spPr>
            <a:xfrm rot="10800000">
              <a:off x="6847762" y="2488040"/>
              <a:ext cx="421174" cy="1146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2042C771-B34D-4D81-8F7C-E9BB007EDD96}"/>
              </a:ext>
            </a:extLst>
          </p:cNvPr>
          <p:cNvSpPr/>
          <p:nvPr/>
        </p:nvSpPr>
        <p:spPr>
          <a:xfrm>
            <a:off x="9148981" y="2086248"/>
            <a:ext cx="580961" cy="53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068A915-75B9-411D-A03F-A4972A0A4667}"/>
              </a:ext>
            </a:extLst>
          </p:cNvPr>
          <p:cNvSpPr/>
          <p:nvPr/>
        </p:nvSpPr>
        <p:spPr>
          <a:xfrm>
            <a:off x="9764917" y="2465681"/>
            <a:ext cx="126358" cy="153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E430E0E-815C-403F-8E69-1D6D867C9562}"/>
              </a:ext>
            </a:extLst>
          </p:cNvPr>
          <p:cNvGrpSpPr/>
          <p:nvPr/>
        </p:nvGrpSpPr>
        <p:grpSpPr>
          <a:xfrm>
            <a:off x="9230192" y="1888955"/>
            <a:ext cx="725418" cy="903187"/>
            <a:chOff x="6689557" y="1888958"/>
            <a:chExt cx="725418" cy="903187"/>
          </a:xfrm>
        </p:grpSpPr>
        <p:sp>
          <p:nvSpPr>
            <p:cNvPr id="81" name="Arrow: Curved Down 80">
              <a:extLst>
                <a:ext uri="{FF2B5EF4-FFF2-40B4-BE49-F238E27FC236}">
                  <a16:creationId xmlns:a16="http://schemas.microsoft.com/office/drawing/2014/main" id="{672A0F94-C529-4FCD-A907-37B2F14EBC6E}"/>
                </a:ext>
              </a:extLst>
            </p:cNvPr>
            <p:cNvSpPr/>
            <p:nvPr/>
          </p:nvSpPr>
          <p:spPr>
            <a:xfrm>
              <a:off x="6689558" y="1888958"/>
              <a:ext cx="465221" cy="1283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Arrow: Curved Down 81">
              <a:extLst>
                <a:ext uri="{FF2B5EF4-FFF2-40B4-BE49-F238E27FC236}">
                  <a16:creationId xmlns:a16="http://schemas.microsoft.com/office/drawing/2014/main" id="{EDBDD937-DFBF-4852-9F06-F19570A8B031}"/>
                </a:ext>
              </a:extLst>
            </p:cNvPr>
            <p:cNvSpPr/>
            <p:nvPr/>
          </p:nvSpPr>
          <p:spPr>
            <a:xfrm rot="10800000">
              <a:off x="6689557" y="2663808"/>
              <a:ext cx="465221" cy="1283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Arrow: Curved Up 82">
              <a:extLst>
                <a:ext uri="{FF2B5EF4-FFF2-40B4-BE49-F238E27FC236}">
                  <a16:creationId xmlns:a16="http://schemas.microsoft.com/office/drawing/2014/main" id="{9DAE11B1-B2CD-4777-A1B5-8CEAAA4A664B}"/>
                </a:ext>
              </a:extLst>
            </p:cNvPr>
            <p:cNvSpPr/>
            <p:nvPr/>
          </p:nvSpPr>
          <p:spPr>
            <a:xfrm>
              <a:off x="7224282" y="2663808"/>
              <a:ext cx="126358" cy="6736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Arrow: Curved Up 83">
              <a:extLst>
                <a:ext uri="{FF2B5EF4-FFF2-40B4-BE49-F238E27FC236}">
                  <a16:creationId xmlns:a16="http://schemas.microsoft.com/office/drawing/2014/main" id="{13544DB5-82C9-4605-8703-A5F1CE86D615}"/>
                </a:ext>
              </a:extLst>
            </p:cNvPr>
            <p:cNvSpPr/>
            <p:nvPr/>
          </p:nvSpPr>
          <p:spPr>
            <a:xfrm rot="10800000">
              <a:off x="7211232" y="2373372"/>
              <a:ext cx="149015" cy="6260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729A83EF-0971-4F3B-8259-7002CF576DEC}"/>
                </a:ext>
              </a:extLst>
            </p:cNvPr>
            <p:cNvSpPr/>
            <p:nvPr/>
          </p:nvSpPr>
          <p:spPr>
            <a:xfrm>
              <a:off x="6847763" y="2213810"/>
              <a:ext cx="567212" cy="1595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row: Right 85">
              <a:extLst>
                <a:ext uri="{FF2B5EF4-FFF2-40B4-BE49-F238E27FC236}">
                  <a16:creationId xmlns:a16="http://schemas.microsoft.com/office/drawing/2014/main" id="{9F30E300-962F-4362-BB8E-554B7C5708FA}"/>
                </a:ext>
              </a:extLst>
            </p:cNvPr>
            <p:cNvSpPr/>
            <p:nvPr/>
          </p:nvSpPr>
          <p:spPr>
            <a:xfrm rot="10800000">
              <a:off x="6847762" y="2488040"/>
              <a:ext cx="421174" cy="1146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5A78583-58AC-476C-BECB-1DA7D9A902B6}"/>
              </a:ext>
            </a:extLst>
          </p:cNvPr>
          <p:cNvSpPr/>
          <p:nvPr/>
        </p:nvSpPr>
        <p:spPr>
          <a:xfrm>
            <a:off x="9977535" y="2107036"/>
            <a:ext cx="580961" cy="53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5D323F2-DFAF-433C-9F1A-A7B7A0073D60}"/>
              </a:ext>
            </a:extLst>
          </p:cNvPr>
          <p:cNvSpPr/>
          <p:nvPr/>
        </p:nvSpPr>
        <p:spPr>
          <a:xfrm>
            <a:off x="10593471" y="2486469"/>
            <a:ext cx="126358" cy="153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71542FC-7802-4F21-9B36-F213E6128A5E}"/>
              </a:ext>
            </a:extLst>
          </p:cNvPr>
          <p:cNvGrpSpPr/>
          <p:nvPr/>
        </p:nvGrpSpPr>
        <p:grpSpPr>
          <a:xfrm>
            <a:off x="10058746" y="1909743"/>
            <a:ext cx="725418" cy="903187"/>
            <a:chOff x="6689557" y="1888958"/>
            <a:chExt cx="725418" cy="903187"/>
          </a:xfrm>
        </p:grpSpPr>
        <p:sp>
          <p:nvSpPr>
            <p:cNvPr id="90" name="Arrow: Curved Down 89">
              <a:extLst>
                <a:ext uri="{FF2B5EF4-FFF2-40B4-BE49-F238E27FC236}">
                  <a16:creationId xmlns:a16="http://schemas.microsoft.com/office/drawing/2014/main" id="{408A36F0-B7E0-41B3-90FC-94E665FC7246}"/>
                </a:ext>
              </a:extLst>
            </p:cNvPr>
            <p:cNvSpPr/>
            <p:nvPr/>
          </p:nvSpPr>
          <p:spPr>
            <a:xfrm>
              <a:off x="6689558" y="1888958"/>
              <a:ext cx="465221" cy="1283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Arrow: Curved Down 90">
              <a:extLst>
                <a:ext uri="{FF2B5EF4-FFF2-40B4-BE49-F238E27FC236}">
                  <a16:creationId xmlns:a16="http://schemas.microsoft.com/office/drawing/2014/main" id="{97055F4F-AB4B-4139-BCE3-8CA0668492D0}"/>
                </a:ext>
              </a:extLst>
            </p:cNvPr>
            <p:cNvSpPr/>
            <p:nvPr/>
          </p:nvSpPr>
          <p:spPr>
            <a:xfrm rot="10800000">
              <a:off x="6689557" y="2663808"/>
              <a:ext cx="465221" cy="1283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Arrow: Curved Up 91">
              <a:extLst>
                <a:ext uri="{FF2B5EF4-FFF2-40B4-BE49-F238E27FC236}">
                  <a16:creationId xmlns:a16="http://schemas.microsoft.com/office/drawing/2014/main" id="{563FBF6E-CA8B-44B1-BCDA-E869CB4AA997}"/>
                </a:ext>
              </a:extLst>
            </p:cNvPr>
            <p:cNvSpPr/>
            <p:nvPr/>
          </p:nvSpPr>
          <p:spPr>
            <a:xfrm>
              <a:off x="7224282" y="2663808"/>
              <a:ext cx="126358" cy="6736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Arrow: Curved Up 92">
              <a:extLst>
                <a:ext uri="{FF2B5EF4-FFF2-40B4-BE49-F238E27FC236}">
                  <a16:creationId xmlns:a16="http://schemas.microsoft.com/office/drawing/2014/main" id="{B0365435-64B3-48B7-9E4D-70187A2EB449}"/>
                </a:ext>
              </a:extLst>
            </p:cNvPr>
            <p:cNvSpPr/>
            <p:nvPr/>
          </p:nvSpPr>
          <p:spPr>
            <a:xfrm rot="10800000">
              <a:off x="7211232" y="2373372"/>
              <a:ext cx="149015" cy="6260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04F077C5-F473-460C-BB9B-006B9B7949D8}"/>
                </a:ext>
              </a:extLst>
            </p:cNvPr>
            <p:cNvSpPr/>
            <p:nvPr/>
          </p:nvSpPr>
          <p:spPr>
            <a:xfrm>
              <a:off x="6847763" y="2213810"/>
              <a:ext cx="567212" cy="1595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E1065384-8210-4364-AB47-C4740081BE30}"/>
                </a:ext>
              </a:extLst>
            </p:cNvPr>
            <p:cNvSpPr/>
            <p:nvPr/>
          </p:nvSpPr>
          <p:spPr>
            <a:xfrm rot="10800000">
              <a:off x="6847762" y="2488040"/>
              <a:ext cx="421174" cy="1146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1DE356D8-599B-4510-BCC8-349D87FCC128}"/>
              </a:ext>
            </a:extLst>
          </p:cNvPr>
          <p:cNvSpPr/>
          <p:nvPr/>
        </p:nvSpPr>
        <p:spPr>
          <a:xfrm>
            <a:off x="10842834" y="2107036"/>
            <a:ext cx="580961" cy="53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5D7FE0-0EE7-4358-B3BE-8A43462BF5E9}"/>
              </a:ext>
            </a:extLst>
          </p:cNvPr>
          <p:cNvSpPr/>
          <p:nvPr/>
        </p:nvSpPr>
        <p:spPr>
          <a:xfrm>
            <a:off x="11458770" y="2486469"/>
            <a:ext cx="126358" cy="153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2DBB302-E8B6-4E05-81B0-9CE4B745B6B4}"/>
              </a:ext>
            </a:extLst>
          </p:cNvPr>
          <p:cNvGrpSpPr/>
          <p:nvPr/>
        </p:nvGrpSpPr>
        <p:grpSpPr>
          <a:xfrm>
            <a:off x="10924045" y="1909743"/>
            <a:ext cx="725418" cy="903187"/>
            <a:chOff x="6689557" y="1888958"/>
            <a:chExt cx="725418" cy="903187"/>
          </a:xfrm>
        </p:grpSpPr>
        <p:sp>
          <p:nvSpPr>
            <p:cNvPr id="99" name="Arrow: Curved Down 98">
              <a:extLst>
                <a:ext uri="{FF2B5EF4-FFF2-40B4-BE49-F238E27FC236}">
                  <a16:creationId xmlns:a16="http://schemas.microsoft.com/office/drawing/2014/main" id="{25483A81-9407-4AF7-A60C-0EEDE04697AD}"/>
                </a:ext>
              </a:extLst>
            </p:cNvPr>
            <p:cNvSpPr/>
            <p:nvPr/>
          </p:nvSpPr>
          <p:spPr>
            <a:xfrm>
              <a:off x="6689558" y="1888958"/>
              <a:ext cx="465221" cy="1283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Arrow: Curved Down 99">
              <a:extLst>
                <a:ext uri="{FF2B5EF4-FFF2-40B4-BE49-F238E27FC236}">
                  <a16:creationId xmlns:a16="http://schemas.microsoft.com/office/drawing/2014/main" id="{5C520B9D-B546-49E8-AC1D-91BD5B0F1D9A}"/>
                </a:ext>
              </a:extLst>
            </p:cNvPr>
            <p:cNvSpPr/>
            <p:nvPr/>
          </p:nvSpPr>
          <p:spPr>
            <a:xfrm rot="10800000">
              <a:off x="6689557" y="2663808"/>
              <a:ext cx="465221" cy="12833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Arrow: Curved Up 100">
              <a:extLst>
                <a:ext uri="{FF2B5EF4-FFF2-40B4-BE49-F238E27FC236}">
                  <a16:creationId xmlns:a16="http://schemas.microsoft.com/office/drawing/2014/main" id="{ADB6D9CC-53AF-4589-A9F2-91F149CE299D}"/>
                </a:ext>
              </a:extLst>
            </p:cNvPr>
            <p:cNvSpPr/>
            <p:nvPr/>
          </p:nvSpPr>
          <p:spPr>
            <a:xfrm>
              <a:off x="7224282" y="2663808"/>
              <a:ext cx="126358" cy="6736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Arrow: Curved Up 101">
              <a:extLst>
                <a:ext uri="{FF2B5EF4-FFF2-40B4-BE49-F238E27FC236}">
                  <a16:creationId xmlns:a16="http://schemas.microsoft.com/office/drawing/2014/main" id="{6F1B645B-2332-4B00-86D7-DCBB79FE291A}"/>
                </a:ext>
              </a:extLst>
            </p:cNvPr>
            <p:cNvSpPr/>
            <p:nvPr/>
          </p:nvSpPr>
          <p:spPr>
            <a:xfrm rot="10800000">
              <a:off x="7211232" y="2373372"/>
              <a:ext cx="149015" cy="6260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E2D5AAB2-45CC-4C18-A732-F00DB8E44586}"/>
                </a:ext>
              </a:extLst>
            </p:cNvPr>
            <p:cNvSpPr/>
            <p:nvPr/>
          </p:nvSpPr>
          <p:spPr>
            <a:xfrm>
              <a:off x="6847763" y="2213810"/>
              <a:ext cx="567212" cy="1595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267167A0-5C1F-4BE2-BF07-B5E3A4FC859F}"/>
                </a:ext>
              </a:extLst>
            </p:cNvPr>
            <p:cNvSpPr/>
            <p:nvPr/>
          </p:nvSpPr>
          <p:spPr>
            <a:xfrm rot="10800000">
              <a:off x="6847762" y="2488040"/>
              <a:ext cx="421174" cy="1146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16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Ricketts</dc:creator>
  <cp:lastModifiedBy>Richard Ricketts</cp:lastModifiedBy>
  <cp:revision>3</cp:revision>
  <dcterms:created xsi:type="dcterms:W3CDTF">2019-02-22T01:26:38Z</dcterms:created>
  <dcterms:modified xsi:type="dcterms:W3CDTF">2019-02-22T02:51:35Z</dcterms:modified>
</cp:coreProperties>
</file>